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257" r:id="rId3"/>
    <p:sldId id="288" r:id="rId4"/>
    <p:sldId id="258" r:id="rId5"/>
    <p:sldId id="259" r:id="rId6"/>
    <p:sldId id="260" r:id="rId7"/>
    <p:sldId id="261" r:id="rId8"/>
    <p:sldId id="269" r:id="rId9"/>
    <p:sldId id="309" r:id="rId10"/>
    <p:sldId id="290" r:id="rId11"/>
    <p:sldId id="262" r:id="rId12"/>
    <p:sldId id="264" r:id="rId13"/>
    <p:sldId id="296" r:id="rId14"/>
    <p:sldId id="294" r:id="rId15"/>
    <p:sldId id="265" r:id="rId16"/>
    <p:sldId id="295" r:id="rId17"/>
    <p:sldId id="282" r:id="rId18"/>
    <p:sldId id="297" r:id="rId19"/>
    <p:sldId id="301" r:id="rId20"/>
    <p:sldId id="300" r:id="rId21"/>
    <p:sldId id="283" r:id="rId22"/>
    <p:sldId id="310" r:id="rId23"/>
    <p:sldId id="284" r:id="rId24"/>
    <p:sldId id="291" r:id="rId25"/>
    <p:sldId id="285" r:id="rId26"/>
    <p:sldId id="293" r:id="rId27"/>
    <p:sldId id="286" r:id="rId28"/>
    <p:sldId id="287" r:id="rId29"/>
    <p:sldId id="289" r:id="rId30"/>
    <p:sldId id="268" r:id="rId31"/>
    <p:sldId id="263" r:id="rId32"/>
    <p:sldId id="298" r:id="rId33"/>
    <p:sldId id="266" r:id="rId34"/>
    <p:sldId id="303" r:id="rId35"/>
    <p:sldId id="304" r:id="rId36"/>
    <p:sldId id="302" r:id="rId37"/>
    <p:sldId id="311" r:id="rId38"/>
    <p:sldId id="299" r:id="rId39"/>
    <p:sldId id="305" r:id="rId40"/>
    <p:sldId id="274" r:id="rId41"/>
    <p:sldId id="275" r:id="rId42"/>
    <p:sldId id="276" r:id="rId43"/>
    <p:sldId id="277" r:id="rId44"/>
    <p:sldId id="278" r:id="rId45"/>
    <p:sldId id="292" r:id="rId46"/>
    <p:sldId id="270" r:id="rId47"/>
    <p:sldId id="312" r:id="rId48"/>
    <p:sldId id="313" r:id="rId49"/>
    <p:sldId id="279" r:id="rId50"/>
    <p:sldId id="280" r:id="rId51"/>
    <p:sldId id="281" r:id="rId52"/>
    <p:sldId id="306" r:id="rId53"/>
    <p:sldId id="308" r:id="rId5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CE0565-DF83-4EB8-B200-A894996E76B7}" v="75" dt="2025-08-27T14:40:38.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44" autoAdjust="0"/>
    <p:restoredTop sz="90557" autoAdjust="0"/>
  </p:normalViewPr>
  <p:slideViewPr>
    <p:cSldViewPr snapToGrid="0">
      <p:cViewPr varScale="1">
        <p:scale>
          <a:sx n="100" d="100"/>
          <a:sy n="100" d="100"/>
        </p:scale>
        <p:origin x="390" y="84"/>
      </p:cViewPr>
      <p:guideLst/>
    </p:cSldViewPr>
  </p:slideViewPr>
  <p:notesTextViewPr>
    <p:cViewPr>
      <p:scale>
        <a:sx n="1" d="1"/>
        <a:sy n="1" d="1"/>
      </p:scale>
      <p:origin x="0" y="-72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61"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berly Dammen" userId="8a109a03-c85c-4512-8e75-19a804b707c1" providerId="ADAL" clId="{D4CE0565-DF83-4EB8-B200-A894996E76B7}"/>
    <pc:docChg chg="undo custSel addSld delSld modSld sldOrd modNotesMaster">
      <pc:chgData name="Kimberly Dammen" userId="8a109a03-c85c-4512-8e75-19a804b707c1" providerId="ADAL" clId="{D4CE0565-DF83-4EB8-B200-A894996E76B7}" dt="2025-08-27T14:41:24.823" v="21834" actId="20577"/>
      <pc:docMkLst>
        <pc:docMk/>
      </pc:docMkLst>
      <pc:sldChg chg="modSp mod">
        <pc:chgData name="Kimberly Dammen" userId="8a109a03-c85c-4512-8e75-19a804b707c1" providerId="ADAL" clId="{D4CE0565-DF83-4EB8-B200-A894996E76B7}" dt="2025-08-25T19:14:31.373" v="9557" actId="27636"/>
        <pc:sldMkLst>
          <pc:docMk/>
          <pc:sldMk cId="3759133660" sldId="256"/>
        </pc:sldMkLst>
        <pc:spChg chg="mod">
          <ac:chgData name="Kimberly Dammen" userId="8a109a03-c85c-4512-8e75-19a804b707c1" providerId="ADAL" clId="{D4CE0565-DF83-4EB8-B200-A894996E76B7}" dt="2025-08-25T19:14:31.373" v="9557" actId="27636"/>
          <ac:spMkLst>
            <pc:docMk/>
            <pc:sldMk cId="3759133660" sldId="256"/>
            <ac:spMk id="3" creationId="{C1017EA6-2625-0AA4-A074-8A7FF2166FDD}"/>
          </ac:spMkLst>
        </pc:spChg>
      </pc:sldChg>
      <pc:sldChg chg="modSp mod">
        <pc:chgData name="Kimberly Dammen" userId="8a109a03-c85c-4512-8e75-19a804b707c1" providerId="ADAL" clId="{D4CE0565-DF83-4EB8-B200-A894996E76B7}" dt="2025-08-26T18:19:01.056" v="19067" actId="13926"/>
        <pc:sldMkLst>
          <pc:docMk/>
          <pc:sldMk cId="2339197302" sldId="257"/>
        </pc:sldMkLst>
        <pc:spChg chg="mod">
          <ac:chgData name="Kimberly Dammen" userId="8a109a03-c85c-4512-8e75-19a804b707c1" providerId="ADAL" clId="{D4CE0565-DF83-4EB8-B200-A894996E76B7}" dt="2025-08-26T18:19:01.056" v="19067" actId="13926"/>
          <ac:spMkLst>
            <pc:docMk/>
            <pc:sldMk cId="2339197302" sldId="257"/>
            <ac:spMk id="2" creationId="{ED506DA4-CC38-0BEB-BDF8-515384C0D4D5}"/>
          </ac:spMkLst>
        </pc:spChg>
        <pc:spChg chg="mod">
          <ac:chgData name="Kimberly Dammen" userId="8a109a03-c85c-4512-8e75-19a804b707c1" providerId="ADAL" clId="{D4CE0565-DF83-4EB8-B200-A894996E76B7}" dt="2025-08-26T18:18:51.065" v="19066" actId="20577"/>
          <ac:spMkLst>
            <pc:docMk/>
            <pc:sldMk cId="2339197302" sldId="257"/>
            <ac:spMk id="3" creationId="{EED63FB3-601C-B6DB-D88E-942572A20ECD}"/>
          </ac:spMkLst>
        </pc:spChg>
      </pc:sldChg>
      <pc:sldChg chg="modSp mod">
        <pc:chgData name="Kimberly Dammen" userId="8a109a03-c85c-4512-8e75-19a804b707c1" providerId="ADAL" clId="{D4CE0565-DF83-4EB8-B200-A894996E76B7}" dt="2025-08-25T19:17:34.441" v="9597" actId="1076"/>
        <pc:sldMkLst>
          <pc:docMk/>
          <pc:sldMk cId="748969122" sldId="258"/>
        </pc:sldMkLst>
        <pc:spChg chg="mod">
          <ac:chgData name="Kimberly Dammen" userId="8a109a03-c85c-4512-8e75-19a804b707c1" providerId="ADAL" clId="{D4CE0565-DF83-4EB8-B200-A894996E76B7}" dt="2025-08-25T19:17:20.606" v="9594" actId="1076"/>
          <ac:spMkLst>
            <pc:docMk/>
            <pc:sldMk cId="748969122" sldId="258"/>
            <ac:spMk id="2" creationId="{017819DA-A9C9-D881-51E4-1A99BB6752A0}"/>
          </ac:spMkLst>
        </pc:spChg>
        <pc:spChg chg="mod">
          <ac:chgData name="Kimberly Dammen" userId="8a109a03-c85c-4512-8e75-19a804b707c1" providerId="ADAL" clId="{D4CE0565-DF83-4EB8-B200-A894996E76B7}" dt="2025-08-25T19:17:24.885" v="9595" actId="1076"/>
          <ac:spMkLst>
            <pc:docMk/>
            <pc:sldMk cId="748969122" sldId="258"/>
            <ac:spMk id="3" creationId="{CDBC7D33-15D2-B78F-DDEE-1A6F7D8B3B52}"/>
          </ac:spMkLst>
        </pc:spChg>
        <pc:spChg chg="mod">
          <ac:chgData name="Kimberly Dammen" userId="8a109a03-c85c-4512-8e75-19a804b707c1" providerId="ADAL" clId="{D4CE0565-DF83-4EB8-B200-A894996E76B7}" dt="2025-08-25T19:17:34.441" v="9597" actId="1076"/>
          <ac:spMkLst>
            <pc:docMk/>
            <pc:sldMk cId="748969122" sldId="258"/>
            <ac:spMk id="4" creationId="{5999FA03-EF32-5816-AA01-273E4FB13309}"/>
          </ac:spMkLst>
        </pc:spChg>
        <pc:spChg chg="mod">
          <ac:chgData name="Kimberly Dammen" userId="8a109a03-c85c-4512-8e75-19a804b707c1" providerId="ADAL" clId="{D4CE0565-DF83-4EB8-B200-A894996E76B7}" dt="2025-08-25T19:17:28.624" v="9596" actId="1076"/>
          <ac:spMkLst>
            <pc:docMk/>
            <pc:sldMk cId="748969122" sldId="258"/>
            <ac:spMk id="5" creationId="{F1C8F8CE-F27D-3F84-FF1B-56AD811BD616}"/>
          </ac:spMkLst>
        </pc:spChg>
      </pc:sldChg>
      <pc:sldChg chg="modSp mod">
        <pc:chgData name="Kimberly Dammen" userId="8a109a03-c85c-4512-8e75-19a804b707c1" providerId="ADAL" clId="{D4CE0565-DF83-4EB8-B200-A894996E76B7}" dt="2025-08-26T18:39:28.186" v="19726" actId="6549"/>
        <pc:sldMkLst>
          <pc:docMk/>
          <pc:sldMk cId="2756226120" sldId="259"/>
        </pc:sldMkLst>
        <pc:spChg chg="mod">
          <ac:chgData name="Kimberly Dammen" userId="8a109a03-c85c-4512-8e75-19a804b707c1" providerId="ADAL" clId="{D4CE0565-DF83-4EB8-B200-A894996E76B7}" dt="2025-08-26T13:29:59.696" v="12469" actId="1076"/>
          <ac:spMkLst>
            <pc:docMk/>
            <pc:sldMk cId="2756226120" sldId="259"/>
            <ac:spMk id="2" creationId="{B75663B8-0FE1-3795-0E43-8F9D1EABA770}"/>
          </ac:spMkLst>
        </pc:spChg>
        <pc:spChg chg="mod">
          <ac:chgData name="Kimberly Dammen" userId="8a109a03-c85c-4512-8e75-19a804b707c1" providerId="ADAL" clId="{D4CE0565-DF83-4EB8-B200-A894996E76B7}" dt="2025-08-26T18:39:28.186" v="19726" actId="6549"/>
          <ac:spMkLst>
            <pc:docMk/>
            <pc:sldMk cId="2756226120" sldId="259"/>
            <ac:spMk id="3" creationId="{75997C81-533B-0A2A-7F32-729405A08044}"/>
          </ac:spMkLst>
        </pc:spChg>
      </pc:sldChg>
      <pc:sldChg chg="modSp mod ord modNotesTx">
        <pc:chgData name="Kimberly Dammen" userId="8a109a03-c85c-4512-8e75-19a804b707c1" providerId="ADAL" clId="{D4CE0565-DF83-4EB8-B200-A894996E76B7}" dt="2025-08-26T19:11:07.367" v="19889" actId="6549"/>
        <pc:sldMkLst>
          <pc:docMk/>
          <pc:sldMk cId="4198343742" sldId="260"/>
        </pc:sldMkLst>
        <pc:spChg chg="mod">
          <ac:chgData name="Kimberly Dammen" userId="8a109a03-c85c-4512-8e75-19a804b707c1" providerId="ADAL" clId="{D4CE0565-DF83-4EB8-B200-A894996E76B7}" dt="2025-08-25T19:14:31.229" v="9556"/>
          <ac:spMkLst>
            <pc:docMk/>
            <pc:sldMk cId="4198343742" sldId="260"/>
            <ac:spMk id="2" creationId="{3B479221-AD49-3ACE-F58B-FC21F23C32BB}"/>
          </ac:spMkLst>
        </pc:spChg>
        <pc:spChg chg="mod">
          <ac:chgData name="Kimberly Dammen" userId="8a109a03-c85c-4512-8e75-19a804b707c1" providerId="ADAL" clId="{D4CE0565-DF83-4EB8-B200-A894996E76B7}" dt="2025-08-26T19:11:07.367" v="19889" actId="6549"/>
          <ac:spMkLst>
            <pc:docMk/>
            <pc:sldMk cId="4198343742" sldId="260"/>
            <ac:spMk id="3" creationId="{C2518D15-12F5-92A1-9391-EF6137635895}"/>
          </ac:spMkLst>
        </pc:spChg>
      </pc:sldChg>
      <pc:sldChg chg="modSp mod ord modNotesTx">
        <pc:chgData name="Kimberly Dammen" userId="8a109a03-c85c-4512-8e75-19a804b707c1" providerId="ADAL" clId="{D4CE0565-DF83-4EB8-B200-A894996E76B7}" dt="2025-08-27T13:14:10.971" v="20364" actId="20577"/>
        <pc:sldMkLst>
          <pc:docMk/>
          <pc:sldMk cId="14326408" sldId="261"/>
        </pc:sldMkLst>
        <pc:spChg chg="mod">
          <ac:chgData name="Kimberly Dammen" userId="8a109a03-c85c-4512-8e75-19a804b707c1" providerId="ADAL" clId="{D4CE0565-DF83-4EB8-B200-A894996E76B7}" dt="2025-08-26T13:09:31.130" v="10700" actId="1076"/>
          <ac:spMkLst>
            <pc:docMk/>
            <pc:sldMk cId="14326408" sldId="261"/>
            <ac:spMk id="2" creationId="{0C08E095-D32B-8378-8446-CA6E59CCADC7}"/>
          </ac:spMkLst>
        </pc:spChg>
        <pc:spChg chg="mod">
          <ac:chgData name="Kimberly Dammen" userId="8a109a03-c85c-4512-8e75-19a804b707c1" providerId="ADAL" clId="{D4CE0565-DF83-4EB8-B200-A894996E76B7}" dt="2025-08-26T18:39:54.214" v="19728" actId="20577"/>
          <ac:spMkLst>
            <pc:docMk/>
            <pc:sldMk cId="14326408" sldId="261"/>
            <ac:spMk id="3" creationId="{C188F347-7E87-71B1-2A99-99CE4DD3D91A}"/>
          </ac:spMkLst>
        </pc:spChg>
      </pc:sldChg>
      <pc:sldChg chg="modSp mod ord modNotesTx">
        <pc:chgData name="Kimberly Dammen" userId="8a109a03-c85c-4512-8e75-19a804b707c1" providerId="ADAL" clId="{D4CE0565-DF83-4EB8-B200-A894996E76B7}" dt="2025-08-27T13:17:56.045" v="20689" actId="20577"/>
        <pc:sldMkLst>
          <pc:docMk/>
          <pc:sldMk cId="3232571330" sldId="262"/>
        </pc:sldMkLst>
        <pc:spChg chg="mod">
          <ac:chgData name="Kimberly Dammen" userId="8a109a03-c85c-4512-8e75-19a804b707c1" providerId="ADAL" clId="{D4CE0565-DF83-4EB8-B200-A894996E76B7}" dt="2025-08-26T15:38:33.420" v="14679" actId="1076"/>
          <ac:spMkLst>
            <pc:docMk/>
            <pc:sldMk cId="3232571330" sldId="262"/>
            <ac:spMk id="2" creationId="{F83E3DA7-78DC-CDED-2984-3A6DD3835DE1}"/>
          </ac:spMkLst>
        </pc:spChg>
        <pc:spChg chg="mod">
          <ac:chgData name="Kimberly Dammen" userId="8a109a03-c85c-4512-8e75-19a804b707c1" providerId="ADAL" clId="{D4CE0565-DF83-4EB8-B200-A894996E76B7}" dt="2025-08-26T21:07:06.645" v="20021" actId="20577"/>
          <ac:spMkLst>
            <pc:docMk/>
            <pc:sldMk cId="3232571330" sldId="262"/>
            <ac:spMk id="3" creationId="{0505637E-1DD1-FB16-13F9-6E1ADAFF07D0}"/>
          </ac:spMkLst>
        </pc:spChg>
      </pc:sldChg>
      <pc:sldChg chg="modSp mod ord">
        <pc:chgData name="Kimberly Dammen" userId="8a109a03-c85c-4512-8e75-19a804b707c1" providerId="ADAL" clId="{D4CE0565-DF83-4EB8-B200-A894996E76B7}" dt="2025-08-26T18:27:21.431" v="19355" actId="1076"/>
        <pc:sldMkLst>
          <pc:docMk/>
          <pc:sldMk cId="2787037347" sldId="263"/>
        </pc:sldMkLst>
        <pc:spChg chg="mod">
          <ac:chgData name="Kimberly Dammen" userId="8a109a03-c85c-4512-8e75-19a804b707c1" providerId="ADAL" clId="{D4CE0565-DF83-4EB8-B200-A894996E76B7}" dt="2025-08-25T19:25:43.653" v="9962" actId="1076"/>
          <ac:spMkLst>
            <pc:docMk/>
            <pc:sldMk cId="2787037347" sldId="263"/>
            <ac:spMk id="2" creationId="{FDB46216-6D51-A1CF-F047-4BA3B96BE441}"/>
          </ac:spMkLst>
        </pc:spChg>
        <pc:spChg chg="mod">
          <ac:chgData name="Kimberly Dammen" userId="8a109a03-c85c-4512-8e75-19a804b707c1" providerId="ADAL" clId="{D4CE0565-DF83-4EB8-B200-A894996E76B7}" dt="2025-08-26T18:27:21.431" v="19355" actId="1076"/>
          <ac:spMkLst>
            <pc:docMk/>
            <pc:sldMk cId="2787037347" sldId="263"/>
            <ac:spMk id="3" creationId="{875C2C61-222A-D87E-1B05-592ABC7B39F2}"/>
          </ac:spMkLst>
        </pc:spChg>
      </pc:sldChg>
      <pc:sldChg chg="modSp mod ord">
        <pc:chgData name="Kimberly Dammen" userId="8a109a03-c85c-4512-8e75-19a804b707c1" providerId="ADAL" clId="{D4CE0565-DF83-4EB8-B200-A894996E76B7}" dt="2025-08-26T21:10:59.136" v="20152" actId="20577"/>
        <pc:sldMkLst>
          <pc:docMk/>
          <pc:sldMk cId="3520254543" sldId="264"/>
        </pc:sldMkLst>
        <pc:spChg chg="mod">
          <ac:chgData name="Kimberly Dammen" userId="8a109a03-c85c-4512-8e75-19a804b707c1" providerId="ADAL" clId="{D4CE0565-DF83-4EB8-B200-A894996E76B7}" dt="2025-08-25T19:18:08.212" v="9601" actId="1076"/>
          <ac:spMkLst>
            <pc:docMk/>
            <pc:sldMk cId="3520254543" sldId="264"/>
            <ac:spMk id="2" creationId="{7732D1BC-83F0-86BB-8A80-C15F5341013C}"/>
          </ac:spMkLst>
        </pc:spChg>
        <pc:spChg chg="mod">
          <ac:chgData name="Kimberly Dammen" userId="8a109a03-c85c-4512-8e75-19a804b707c1" providerId="ADAL" clId="{D4CE0565-DF83-4EB8-B200-A894996E76B7}" dt="2025-08-26T21:10:59.136" v="20152" actId="20577"/>
          <ac:spMkLst>
            <pc:docMk/>
            <pc:sldMk cId="3520254543" sldId="264"/>
            <ac:spMk id="3" creationId="{003B7E1C-9C7C-D3CF-C2BB-72437E2E881B}"/>
          </ac:spMkLst>
        </pc:spChg>
      </pc:sldChg>
      <pc:sldChg chg="modSp mod ord">
        <pc:chgData name="Kimberly Dammen" userId="8a109a03-c85c-4512-8e75-19a804b707c1" providerId="ADAL" clId="{D4CE0565-DF83-4EB8-B200-A894996E76B7}" dt="2025-08-26T15:58:47.688" v="15640" actId="6549"/>
        <pc:sldMkLst>
          <pc:docMk/>
          <pc:sldMk cId="1367453439" sldId="265"/>
        </pc:sldMkLst>
        <pc:spChg chg="mod">
          <ac:chgData name="Kimberly Dammen" userId="8a109a03-c85c-4512-8e75-19a804b707c1" providerId="ADAL" clId="{D4CE0565-DF83-4EB8-B200-A894996E76B7}" dt="2025-08-25T19:18:20.656" v="9604" actId="1076"/>
          <ac:spMkLst>
            <pc:docMk/>
            <pc:sldMk cId="1367453439" sldId="265"/>
            <ac:spMk id="2" creationId="{2C0DE62A-8828-968C-B51C-ADF35D001FBD}"/>
          </ac:spMkLst>
        </pc:spChg>
        <pc:spChg chg="mod">
          <ac:chgData name="Kimberly Dammen" userId="8a109a03-c85c-4512-8e75-19a804b707c1" providerId="ADAL" clId="{D4CE0565-DF83-4EB8-B200-A894996E76B7}" dt="2025-08-26T15:58:47.688" v="15640" actId="6549"/>
          <ac:spMkLst>
            <pc:docMk/>
            <pc:sldMk cId="1367453439" sldId="265"/>
            <ac:spMk id="3" creationId="{F8CDB46C-BCA5-5428-599B-519B2D3D96BB}"/>
          </ac:spMkLst>
        </pc:spChg>
      </pc:sldChg>
      <pc:sldChg chg="modSp mod">
        <pc:chgData name="Kimberly Dammen" userId="8a109a03-c85c-4512-8e75-19a804b707c1" providerId="ADAL" clId="{D4CE0565-DF83-4EB8-B200-A894996E76B7}" dt="2025-08-26T18:28:45.253" v="19579" actId="20577"/>
        <pc:sldMkLst>
          <pc:docMk/>
          <pc:sldMk cId="1831305789" sldId="266"/>
        </pc:sldMkLst>
        <pc:spChg chg="mod">
          <ac:chgData name="Kimberly Dammen" userId="8a109a03-c85c-4512-8e75-19a804b707c1" providerId="ADAL" clId="{D4CE0565-DF83-4EB8-B200-A894996E76B7}" dt="2025-08-25T19:24:05.781" v="9938" actId="1076"/>
          <ac:spMkLst>
            <pc:docMk/>
            <pc:sldMk cId="1831305789" sldId="266"/>
            <ac:spMk id="2" creationId="{A866D931-0421-BAB5-D6F9-DF8A931BA4A7}"/>
          </ac:spMkLst>
        </pc:spChg>
        <pc:spChg chg="mod">
          <ac:chgData name="Kimberly Dammen" userId="8a109a03-c85c-4512-8e75-19a804b707c1" providerId="ADAL" clId="{D4CE0565-DF83-4EB8-B200-A894996E76B7}" dt="2025-08-26T18:28:45.253" v="19579" actId="20577"/>
          <ac:spMkLst>
            <pc:docMk/>
            <pc:sldMk cId="1831305789" sldId="266"/>
            <ac:spMk id="3" creationId="{814DE6FA-1C31-33D2-9E0D-93B52E9CDC95}"/>
          </ac:spMkLst>
        </pc:spChg>
      </pc:sldChg>
      <pc:sldChg chg="del ord">
        <pc:chgData name="Kimberly Dammen" userId="8a109a03-c85c-4512-8e75-19a804b707c1" providerId="ADAL" clId="{D4CE0565-DF83-4EB8-B200-A894996E76B7}" dt="2025-08-26T16:59:07.237" v="18124" actId="2696"/>
        <pc:sldMkLst>
          <pc:docMk/>
          <pc:sldMk cId="1136199071" sldId="267"/>
        </pc:sldMkLst>
      </pc:sldChg>
      <pc:sldChg chg="modSp mod ord">
        <pc:chgData name="Kimberly Dammen" userId="8a109a03-c85c-4512-8e75-19a804b707c1" providerId="ADAL" clId="{D4CE0565-DF83-4EB8-B200-A894996E76B7}" dt="2025-08-26T21:07:50.273" v="20027" actId="20577"/>
        <pc:sldMkLst>
          <pc:docMk/>
          <pc:sldMk cId="1249759617" sldId="268"/>
        </pc:sldMkLst>
        <pc:spChg chg="mod">
          <ac:chgData name="Kimberly Dammen" userId="8a109a03-c85c-4512-8e75-19a804b707c1" providerId="ADAL" clId="{D4CE0565-DF83-4EB8-B200-A894996E76B7}" dt="2025-08-26T16:55:55.227" v="18013" actId="20577"/>
          <ac:spMkLst>
            <pc:docMk/>
            <pc:sldMk cId="1249759617" sldId="268"/>
            <ac:spMk id="2" creationId="{4B7ED2EB-5C53-5BB2-9E42-A409B6607D44}"/>
          </ac:spMkLst>
        </pc:spChg>
        <pc:spChg chg="mod">
          <ac:chgData name="Kimberly Dammen" userId="8a109a03-c85c-4512-8e75-19a804b707c1" providerId="ADAL" clId="{D4CE0565-DF83-4EB8-B200-A894996E76B7}" dt="2025-08-26T21:07:50.273" v="20027" actId="20577"/>
          <ac:spMkLst>
            <pc:docMk/>
            <pc:sldMk cId="1249759617" sldId="268"/>
            <ac:spMk id="3" creationId="{D6EC2E96-AE42-0E69-5722-A68AB04E5651}"/>
          </ac:spMkLst>
        </pc:spChg>
      </pc:sldChg>
      <pc:sldChg chg="modSp mod">
        <pc:chgData name="Kimberly Dammen" userId="8a109a03-c85c-4512-8e75-19a804b707c1" providerId="ADAL" clId="{D4CE0565-DF83-4EB8-B200-A894996E76B7}" dt="2025-08-26T13:33:48.696" v="13007" actId="1076"/>
        <pc:sldMkLst>
          <pc:docMk/>
          <pc:sldMk cId="2589259259" sldId="269"/>
        </pc:sldMkLst>
        <pc:spChg chg="mod">
          <ac:chgData name="Kimberly Dammen" userId="8a109a03-c85c-4512-8e75-19a804b707c1" providerId="ADAL" clId="{D4CE0565-DF83-4EB8-B200-A894996E76B7}" dt="2025-08-26T13:33:41.467" v="13003" actId="1076"/>
          <ac:spMkLst>
            <pc:docMk/>
            <pc:sldMk cId="2589259259" sldId="269"/>
            <ac:spMk id="2" creationId="{5607F6F0-261B-E01E-BE1C-3C52978299FC}"/>
          </ac:spMkLst>
        </pc:spChg>
        <pc:spChg chg="mod">
          <ac:chgData name="Kimberly Dammen" userId="8a109a03-c85c-4512-8e75-19a804b707c1" providerId="ADAL" clId="{D4CE0565-DF83-4EB8-B200-A894996E76B7}" dt="2025-08-26T13:33:48.696" v="13007" actId="1076"/>
          <ac:spMkLst>
            <pc:docMk/>
            <pc:sldMk cId="2589259259" sldId="269"/>
            <ac:spMk id="3" creationId="{DE9F417E-31E4-1DC2-A562-4E0AC595CE22}"/>
          </ac:spMkLst>
        </pc:spChg>
      </pc:sldChg>
      <pc:sldChg chg="modSp mod">
        <pc:chgData name="Kimberly Dammen" userId="8a109a03-c85c-4512-8e75-19a804b707c1" providerId="ADAL" clId="{D4CE0565-DF83-4EB8-B200-A894996E76B7}" dt="2025-08-26T18:33:34.310" v="19683" actId="20577"/>
        <pc:sldMkLst>
          <pc:docMk/>
          <pc:sldMk cId="536494499" sldId="270"/>
        </pc:sldMkLst>
        <pc:spChg chg="mod">
          <ac:chgData name="Kimberly Dammen" userId="8a109a03-c85c-4512-8e75-19a804b707c1" providerId="ADAL" clId="{D4CE0565-DF83-4EB8-B200-A894996E76B7}" dt="2025-08-26T18:33:34.310" v="19683" actId="20577"/>
          <ac:spMkLst>
            <pc:docMk/>
            <pc:sldMk cId="536494499" sldId="270"/>
            <ac:spMk id="2" creationId="{C885BC9D-F5CB-9422-FFB1-AA914A5C0B5A}"/>
          </ac:spMkLst>
        </pc:spChg>
        <pc:spChg chg="mod">
          <ac:chgData name="Kimberly Dammen" userId="8a109a03-c85c-4512-8e75-19a804b707c1" providerId="ADAL" clId="{D4CE0565-DF83-4EB8-B200-A894996E76B7}" dt="2025-08-25T19:37:37.762" v="10038" actId="1076"/>
          <ac:spMkLst>
            <pc:docMk/>
            <pc:sldMk cId="536494499" sldId="270"/>
            <ac:spMk id="3" creationId="{D90D735B-8439-8317-8D9A-603C42977748}"/>
          </ac:spMkLst>
        </pc:spChg>
        <pc:picChg chg="mod">
          <ac:chgData name="Kimberly Dammen" userId="8a109a03-c85c-4512-8e75-19a804b707c1" providerId="ADAL" clId="{D4CE0565-DF83-4EB8-B200-A894996E76B7}" dt="2025-08-25T19:37:40.918" v="10039" actId="1076"/>
          <ac:picMkLst>
            <pc:docMk/>
            <pc:sldMk cId="536494499" sldId="270"/>
            <ac:picMk id="7" creationId="{50051AAD-F3F9-6664-596F-8958AD72C62F}"/>
          </ac:picMkLst>
        </pc:picChg>
      </pc:sldChg>
      <pc:sldChg chg="addSp delSp modSp new del mod ord">
        <pc:chgData name="Kimberly Dammen" userId="8a109a03-c85c-4512-8e75-19a804b707c1" providerId="ADAL" clId="{D4CE0565-DF83-4EB8-B200-A894996E76B7}" dt="2025-08-26T16:41:43.432" v="16819" actId="2696"/>
        <pc:sldMkLst>
          <pc:docMk/>
          <pc:sldMk cId="1456577194" sldId="271"/>
        </pc:sldMkLst>
      </pc:sldChg>
      <pc:sldChg chg="addSp delSp modSp new del mod">
        <pc:chgData name="Kimberly Dammen" userId="8a109a03-c85c-4512-8e75-19a804b707c1" providerId="ADAL" clId="{D4CE0565-DF83-4EB8-B200-A894996E76B7}" dt="2025-08-26T16:56:49.445" v="18016" actId="2696"/>
        <pc:sldMkLst>
          <pc:docMk/>
          <pc:sldMk cId="1515679965" sldId="272"/>
        </pc:sldMkLst>
      </pc:sldChg>
      <pc:sldChg chg="modSp new del mod">
        <pc:chgData name="Kimberly Dammen" userId="8a109a03-c85c-4512-8e75-19a804b707c1" providerId="ADAL" clId="{D4CE0565-DF83-4EB8-B200-A894996E76B7}" dt="2025-08-26T16:58:57.168" v="18123" actId="2696"/>
        <pc:sldMkLst>
          <pc:docMk/>
          <pc:sldMk cId="1228558220" sldId="273"/>
        </pc:sldMkLst>
      </pc:sldChg>
      <pc:sldChg chg="modSp new mod">
        <pc:chgData name="Kimberly Dammen" userId="8a109a03-c85c-4512-8e75-19a804b707c1" providerId="ADAL" clId="{D4CE0565-DF83-4EB8-B200-A894996E76B7}" dt="2025-08-25T19:36:01.824" v="10015" actId="1076"/>
        <pc:sldMkLst>
          <pc:docMk/>
          <pc:sldMk cId="2194595775" sldId="274"/>
        </pc:sldMkLst>
        <pc:spChg chg="mod">
          <ac:chgData name="Kimberly Dammen" userId="8a109a03-c85c-4512-8e75-19a804b707c1" providerId="ADAL" clId="{D4CE0565-DF83-4EB8-B200-A894996E76B7}" dt="2025-08-25T19:35:53.051" v="10012" actId="1076"/>
          <ac:spMkLst>
            <pc:docMk/>
            <pc:sldMk cId="2194595775" sldId="274"/>
            <ac:spMk id="2" creationId="{C437E7EF-245C-72CF-5D80-7BFF1A07C784}"/>
          </ac:spMkLst>
        </pc:spChg>
        <pc:spChg chg="mod">
          <ac:chgData name="Kimberly Dammen" userId="8a109a03-c85c-4512-8e75-19a804b707c1" providerId="ADAL" clId="{D4CE0565-DF83-4EB8-B200-A894996E76B7}" dt="2025-08-25T19:36:01.824" v="10015" actId="1076"/>
          <ac:spMkLst>
            <pc:docMk/>
            <pc:sldMk cId="2194595775" sldId="274"/>
            <ac:spMk id="3" creationId="{C5A5D94C-10E9-47D9-27FF-24F19B5DC9BA}"/>
          </ac:spMkLst>
        </pc:spChg>
      </pc:sldChg>
      <pc:sldChg chg="modSp new mod">
        <pc:chgData name="Kimberly Dammen" userId="8a109a03-c85c-4512-8e75-19a804b707c1" providerId="ADAL" clId="{D4CE0565-DF83-4EB8-B200-A894996E76B7}" dt="2025-08-26T19:14:10.702" v="19959" actId="20577"/>
        <pc:sldMkLst>
          <pc:docMk/>
          <pc:sldMk cId="947717366" sldId="275"/>
        </pc:sldMkLst>
        <pc:spChg chg="mod">
          <ac:chgData name="Kimberly Dammen" userId="8a109a03-c85c-4512-8e75-19a804b707c1" providerId="ADAL" clId="{D4CE0565-DF83-4EB8-B200-A894996E76B7}" dt="2025-08-25T19:36:14.098" v="10018" actId="1076"/>
          <ac:spMkLst>
            <pc:docMk/>
            <pc:sldMk cId="947717366" sldId="275"/>
            <ac:spMk id="2" creationId="{71B4E0F9-05BC-CAA3-3D3B-7F60CC5D2811}"/>
          </ac:spMkLst>
        </pc:spChg>
        <pc:spChg chg="mod">
          <ac:chgData name="Kimberly Dammen" userId="8a109a03-c85c-4512-8e75-19a804b707c1" providerId="ADAL" clId="{D4CE0565-DF83-4EB8-B200-A894996E76B7}" dt="2025-08-26T19:14:10.702" v="19959" actId="20577"/>
          <ac:spMkLst>
            <pc:docMk/>
            <pc:sldMk cId="947717366" sldId="275"/>
            <ac:spMk id="3" creationId="{92595EBB-9F5A-8A84-11BE-8CE4B3E0F0F1}"/>
          </ac:spMkLst>
        </pc:spChg>
      </pc:sldChg>
      <pc:sldChg chg="modSp new mod">
        <pc:chgData name="Kimberly Dammen" userId="8a109a03-c85c-4512-8e75-19a804b707c1" providerId="ADAL" clId="{D4CE0565-DF83-4EB8-B200-A894996E76B7}" dt="2025-08-26T19:14:37.418" v="19985" actId="15"/>
        <pc:sldMkLst>
          <pc:docMk/>
          <pc:sldMk cId="2350624968" sldId="276"/>
        </pc:sldMkLst>
        <pc:spChg chg="mod">
          <ac:chgData name="Kimberly Dammen" userId="8a109a03-c85c-4512-8e75-19a804b707c1" providerId="ADAL" clId="{D4CE0565-DF83-4EB8-B200-A894996E76B7}" dt="2025-08-25T19:36:35.554" v="10025" actId="1076"/>
          <ac:spMkLst>
            <pc:docMk/>
            <pc:sldMk cId="2350624968" sldId="276"/>
            <ac:spMk id="2" creationId="{6EA4AD2F-1FDD-9651-D58C-419DD2D13996}"/>
          </ac:spMkLst>
        </pc:spChg>
        <pc:spChg chg="mod">
          <ac:chgData name="Kimberly Dammen" userId="8a109a03-c85c-4512-8e75-19a804b707c1" providerId="ADAL" clId="{D4CE0565-DF83-4EB8-B200-A894996E76B7}" dt="2025-08-26T19:14:37.418" v="19985" actId="15"/>
          <ac:spMkLst>
            <pc:docMk/>
            <pc:sldMk cId="2350624968" sldId="276"/>
            <ac:spMk id="3" creationId="{9EA0E1DB-09F7-9015-C3A7-712FAE17B032}"/>
          </ac:spMkLst>
        </pc:spChg>
      </pc:sldChg>
      <pc:sldChg chg="modSp new mod">
        <pc:chgData name="Kimberly Dammen" userId="8a109a03-c85c-4512-8e75-19a804b707c1" providerId="ADAL" clId="{D4CE0565-DF83-4EB8-B200-A894996E76B7}" dt="2025-08-26T19:14:49.384" v="19986" actId="20577"/>
        <pc:sldMkLst>
          <pc:docMk/>
          <pc:sldMk cId="3838974881" sldId="277"/>
        </pc:sldMkLst>
        <pc:spChg chg="mod">
          <ac:chgData name="Kimberly Dammen" userId="8a109a03-c85c-4512-8e75-19a804b707c1" providerId="ADAL" clId="{D4CE0565-DF83-4EB8-B200-A894996E76B7}" dt="2025-08-25T19:36:55.960" v="10029" actId="313"/>
          <ac:spMkLst>
            <pc:docMk/>
            <pc:sldMk cId="3838974881" sldId="277"/>
            <ac:spMk id="2" creationId="{5D250609-4C11-CD78-88D2-1D634D4A6F22}"/>
          </ac:spMkLst>
        </pc:spChg>
        <pc:spChg chg="mod">
          <ac:chgData name="Kimberly Dammen" userId="8a109a03-c85c-4512-8e75-19a804b707c1" providerId="ADAL" clId="{D4CE0565-DF83-4EB8-B200-A894996E76B7}" dt="2025-08-26T19:14:49.384" v="19986" actId="20577"/>
          <ac:spMkLst>
            <pc:docMk/>
            <pc:sldMk cId="3838974881" sldId="277"/>
            <ac:spMk id="3" creationId="{C9D105F4-D974-EB30-65F1-DA4647A4A6B1}"/>
          </ac:spMkLst>
        </pc:spChg>
      </pc:sldChg>
      <pc:sldChg chg="modSp new mod">
        <pc:chgData name="Kimberly Dammen" userId="8a109a03-c85c-4512-8e75-19a804b707c1" providerId="ADAL" clId="{D4CE0565-DF83-4EB8-B200-A894996E76B7}" dt="2025-08-25T19:37:22.587" v="10035" actId="1076"/>
        <pc:sldMkLst>
          <pc:docMk/>
          <pc:sldMk cId="112666801" sldId="278"/>
        </pc:sldMkLst>
        <pc:spChg chg="mod">
          <ac:chgData name="Kimberly Dammen" userId="8a109a03-c85c-4512-8e75-19a804b707c1" providerId="ADAL" clId="{D4CE0565-DF83-4EB8-B200-A894996E76B7}" dt="2025-08-25T19:37:15.642" v="10034" actId="1076"/>
          <ac:spMkLst>
            <pc:docMk/>
            <pc:sldMk cId="112666801" sldId="278"/>
            <ac:spMk id="2" creationId="{B0BEC2E0-D9DF-DA93-9A02-4311A9AE3594}"/>
          </ac:spMkLst>
        </pc:spChg>
        <pc:spChg chg="mod">
          <ac:chgData name="Kimberly Dammen" userId="8a109a03-c85c-4512-8e75-19a804b707c1" providerId="ADAL" clId="{D4CE0565-DF83-4EB8-B200-A894996E76B7}" dt="2025-08-25T19:37:22.587" v="10035" actId="1076"/>
          <ac:spMkLst>
            <pc:docMk/>
            <pc:sldMk cId="112666801" sldId="278"/>
            <ac:spMk id="3" creationId="{E3B549C5-9309-0C15-8B9E-B05200E8E844}"/>
          </ac:spMkLst>
        </pc:spChg>
      </pc:sldChg>
      <pc:sldChg chg="modSp new mod">
        <pc:chgData name="Kimberly Dammen" userId="8a109a03-c85c-4512-8e75-19a804b707c1" providerId="ADAL" clId="{D4CE0565-DF83-4EB8-B200-A894996E76B7}" dt="2025-08-26T17:06:49.124" v="18786" actId="20577"/>
        <pc:sldMkLst>
          <pc:docMk/>
          <pc:sldMk cId="3096110095" sldId="279"/>
        </pc:sldMkLst>
        <pc:spChg chg="mod">
          <ac:chgData name="Kimberly Dammen" userId="8a109a03-c85c-4512-8e75-19a804b707c1" providerId="ADAL" clId="{D4CE0565-DF83-4EB8-B200-A894996E76B7}" dt="2025-08-25T19:37:57.017" v="10041" actId="1076"/>
          <ac:spMkLst>
            <pc:docMk/>
            <pc:sldMk cId="3096110095" sldId="279"/>
            <ac:spMk id="2" creationId="{25D290AF-5594-BF47-4DF2-5A551C2580C2}"/>
          </ac:spMkLst>
        </pc:spChg>
        <pc:spChg chg="mod">
          <ac:chgData name="Kimberly Dammen" userId="8a109a03-c85c-4512-8e75-19a804b707c1" providerId="ADAL" clId="{D4CE0565-DF83-4EB8-B200-A894996E76B7}" dt="2025-08-26T17:06:49.124" v="18786" actId="20577"/>
          <ac:spMkLst>
            <pc:docMk/>
            <pc:sldMk cId="3096110095" sldId="279"/>
            <ac:spMk id="3" creationId="{F1D811D2-C8D0-41E4-52E0-1278C596D2A4}"/>
          </ac:spMkLst>
        </pc:spChg>
      </pc:sldChg>
      <pc:sldChg chg="modSp new mod">
        <pc:chgData name="Kimberly Dammen" userId="8a109a03-c85c-4512-8e75-19a804b707c1" providerId="ADAL" clId="{D4CE0565-DF83-4EB8-B200-A894996E76B7}" dt="2025-08-25T19:38:29.635" v="10049" actId="1076"/>
        <pc:sldMkLst>
          <pc:docMk/>
          <pc:sldMk cId="1250801215" sldId="280"/>
        </pc:sldMkLst>
        <pc:spChg chg="mod">
          <ac:chgData name="Kimberly Dammen" userId="8a109a03-c85c-4512-8e75-19a804b707c1" providerId="ADAL" clId="{D4CE0565-DF83-4EB8-B200-A894996E76B7}" dt="2025-08-25T19:38:12.589" v="10045" actId="1076"/>
          <ac:spMkLst>
            <pc:docMk/>
            <pc:sldMk cId="1250801215" sldId="280"/>
            <ac:spMk id="2" creationId="{303435B8-15DB-E4EA-EBB4-1E0BA6CB6472}"/>
          </ac:spMkLst>
        </pc:spChg>
        <pc:spChg chg="mod">
          <ac:chgData name="Kimberly Dammen" userId="8a109a03-c85c-4512-8e75-19a804b707c1" providerId="ADAL" clId="{D4CE0565-DF83-4EB8-B200-A894996E76B7}" dt="2025-08-25T19:38:29.635" v="10049" actId="1076"/>
          <ac:spMkLst>
            <pc:docMk/>
            <pc:sldMk cId="1250801215" sldId="280"/>
            <ac:spMk id="3" creationId="{DB7A23A3-1D0F-F26C-6372-5B68926B055B}"/>
          </ac:spMkLst>
        </pc:spChg>
      </pc:sldChg>
      <pc:sldChg chg="modSp new mod">
        <pc:chgData name="Kimberly Dammen" userId="8a109a03-c85c-4512-8e75-19a804b707c1" providerId="ADAL" clId="{D4CE0565-DF83-4EB8-B200-A894996E76B7}" dt="2025-08-25T19:38:42.321" v="10055" actId="27636"/>
        <pc:sldMkLst>
          <pc:docMk/>
          <pc:sldMk cId="246140011" sldId="281"/>
        </pc:sldMkLst>
        <pc:spChg chg="mod">
          <ac:chgData name="Kimberly Dammen" userId="8a109a03-c85c-4512-8e75-19a804b707c1" providerId="ADAL" clId="{D4CE0565-DF83-4EB8-B200-A894996E76B7}" dt="2025-08-25T19:38:36.106" v="10051" actId="1076"/>
          <ac:spMkLst>
            <pc:docMk/>
            <pc:sldMk cId="246140011" sldId="281"/>
            <ac:spMk id="2" creationId="{B092262F-2773-05E8-D582-C79BAFD8636D}"/>
          </ac:spMkLst>
        </pc:spChg>
        <pc:spChg chg="mod">
          <ac:chgData name="Kimberly Dammen" userId="8a109a03-c85c-4512-8e75-19a804b707c1" providerId="ADAL" clId="{D4CE0565-DF83-4EB8-B200-A894996E76B7}" dt="2025-08-25T19:38:42.321" v="10055" actId="27636"/>
          <ac:spMkLst>
            <pc:docMk/>
            <pc:sldMk cId="246140011" sldId="281"/>
            <ac:spMk id="3" creationId="{7547C599-01FE-6D1D-F52C-72B8A10296C6}"/>
          </ac:spMkLst>
        </pc:spChg>
      </pc:sldChg>
      <pc:sldChg chg="modSp new mod modNotesTx">
        <pc:chgData name="Kimberly Dammen" userId="8a109a03-c85c-4512-8e75-19a804b707c1" providerId="ADAL" clId="{D4CE0565-DF83-4EB8-B200-A894996E76B7}" dt="2025-08-27T14:30:32.313" v="21410" actId="20577"/>
        <pc:sldMkLst>
          <pc:docMk/>
          <pc:sldMk cId="156863370" sldId="282"/>
        </pc:sldMkLst>
        <pc:spChg chg="mod">
          <ac:chgData name="Kimberly Dammen" userId="8a109a03-c85c-4512-8e75-19a804b707c1" providerId="ADAL" clId="{D4CE0565-DF83-4EB8-B200-A894996E76B7}" dt="2025-08-26T18:20:02.254" v="19085" actId="20577"/>
          <ac:spMkLst>
            <pc:docMk/>
            <pc:sldMk cId="156863370" sldId="282"/>
            <ac:spMk id="2" creationId="{99FF1288-66EA-8467-CB7E-0148908C519F}"/>
          </ac:spMkLst>
        </pc:spChg>
        <pc:spChg chg="mod">
          <ac:chgData name="Kimberly Dammen" userId="8a109a03-c85c-4512-8e75-19a804b707c1" providerId="ADAL" clId="{D4CE0565-DF83-4EB8-B200-A894996E76B7}" dt="2025-08-26T18:41:35.407" v="19784" actId="1076"/>
          <ac:spMkLst>
            <pc:docMk/>
            <pc:sldMk cId="156863370" sldId="282"/>
            <ac:spMk id="3" creationId="{80669798-ED3F-6B5F-A3D3-BDF1F8D67EF5}"/>
          </ac:spMkLst>
        </pc:spChg>
      </pc:sldChg>
      <pc:sldChg chg="modSp new mod">
        <pc:chgData name="Kimberly Dammen" userId="8a109a03-c85c-4512-8e75-19a804b707c1" providerId="ADAL" clId="{D4CE0565-DF83-4EB8-B200-A894996E76B7}" dt="2025-08-26T21:13:50.022" v="20249" actId="20577"/>
        <pc:sldMkLst>
          <pc:docMk/>
          <pc:sldMk cId="2767157964" sldId="283"/>
        </pc:sldMkLst>
        <pc:spChg chg="mod">
          <ac:chgData name="Kimberly Dammen" userId="8a109a03-c85c-4512-8e75-19a804b707c1" providerId="ADAL" clId="{D4CE0565-DF83-4EB8-B200-A894996E76B7}" dt="2025-08-25T19:18:55.563" v="9611" actId="1076"/>
          <ac:spMkLst>
            <pc:docMk/>
            <pc:sldMk cId="2767157964" sldId="283"/>
            <ac:spMk id="2" creationId="{2A3A854C-E239-1721-FF77-88DD4BF4EDA3}"/>
          </ac:spMkLst>
        </pc:spChg>
        <pc:spChg chg="mod">
          <ac:chgData name="Kimberly Dammen" userId="8a109a03-c85c-4512-8e75-19a804b707c1" providerId="ADAL" clId="{D4CE0565-DF83-4EB8-B200-A894996E76B7}" dt="2025-08-26T21:13:50.022" v="20249" actId="20577"/>
          <ac:spMkLst>
            <pc:docMk/>
            <pc:sldMk cId="2767157964" sldId="283"/>
            <ac:spMk id="3" creationId="{9DA18E13-5AE3-CF16-CA9E-195133FC68AF}"/>
          </ac:spMkLst>
        </pc:spChg>
      </pc:sldChg>
      <pc:sldChg chg="addSp delSp modSp new mod modNotesTx">
        <pc:chgData name="Kimberly Dammen" userId="8a109a03-c85c-4512-8e75-19a804b707c1" providerId="ADAL" clId="{D4CE0565-DF83-4EB8-B200-A894996E76B7}" dt="2025-08-27T14:40:20.224" v="21638" actId="20577"/>
        <pc:sldMkLst>
          <pc:docMk/>
          <pc:sldMk cId="4266250759" sldId="284"/>
        </pc:sldMkLst>
        <pc:spChg chg="mod">
          <ac:chgData name="Kimberly Dammen" userId="8a109a03-c85c-4512-8e75-19a804b707c1" providerId="ADAL" clId="{D4CE0565-DF83-4EB8-B200-A894996E76B7}" dt="2025-08-26T16:30:48.096" v="16603" actId="1076"/>
          <ac:spMkLst>
            <pc:docMk/>
            <pc:sldMk cId="4266250759" sldId="284"/>
            <ac:spMk id="2" creationId="{2FA75985-C4EA-DAA0-4C30-88C85512F304}"/>
          </ac:spMkLst>
        </pc:spChg>
        <pc:spChg chg="mod">
          <ac:chgData name="Kimberly Dammen" userId="8a109a03-c85c-4512-8e75-19a804b707c1" providerId="ADAL" clId="{D4CE0565-DF83-4EB8-B200-A894996E76B7}" dt="2025-08-26T19:13:45.944" v="19956" actId="20577"/>
          <ac:spMkLst>
            <pc:docMk/>
            <pc:sldMk cId="4266250759" sldId="284"/>
            <ac:spMk id="3" creationId="{AF8CADA5-4B95-5083-382A-881F87B5E700}"/>
          </ac:spMkLst>
        </pc:spChg>
        <pc:picChg chg="add del mod">
          <ac:chgData name="Kimberly Dammen" userId="8a109a03-c85c-4512-8e75-19a804b707c1" providerId="ADAL" clId="{D4CE0565-DF83-4EB8-B200-A894996E76B7}" dt="2025-08-26T16:30:29.488" v="16600" actId="478"/>
          <ac:picMkLst>
            <pc:docMk/>
            <pc:sldMk cId="4266250759" sldId="284"/>
            <ac:picMk id="5" creationId="{2C5416B3-5316-A992-ACD1-150B7E18C9CF}"/>
          </ac:picMkLst>
        </pc:picChg>
      </pc:sldChg>
      <pc:sldChg chg="modSp new mod">
        <pc:chgData name="Kimberly Dammen" userId="8a109a03-c85c-4512-8e75-19a804b707c1" providerId="ADAL" clId="{D4CE0565-DF83-4EB8-B200-A894996E76B7}" dt="2025-08-26T19:11:55.215" v="19890" actId="20577"/>
        <pc:sldMkLst>
          <pc:docMk/>
          <pc:sldMk cId="4238540838" sldId="285"/>
        </pc:sldMkLst>
        <pc:spChg chg="mod">
          <ac:chgData name="Kimberly Dammen" userId="8a109a03-c85c-4512-8e75-19a804b707c1" providerId="ADAL" clId="{D4CE0565-DF83-4EB8-B200-A894996E76B7}" dt="2025-08-25T19:22:55.790" v="9917" actId="1076"/>
          <ac:spMkLst>
            <pc:docMk/>
            <pc:sldMk cId="4238540838" sldId="285"/>
            <ac:spMk id="2" creationId="{93D78349-71FF-826B-46F0-8DF773A78E88}"/>
          </ac:spMkLst>
        </pc:spChg>
        <pc:spChg chg="mod">
          <ac:chgData name="Kimberly Dammen" userId="8a109a03-c85c-4512-8e75-19a804b707c1" providerId="ADAL" clId="{D4CE0565-DF83-4EB8-B200-A894996E76B7}" dt="2025-08-26T19:11:55.215" v="19890" actId="20577"/>
          <ac:spMkLst>
            <pc:docMk/>
            <pc:sldMk cId="4238540838" sldId="285"/>
            <ac:spMk id="3" creationId="{A67CE9C2-96CB-8780-CD30-F164F8DC0FA5}"/>
          </ac:spMkLst>
        </pc:spChg>
      </pc:sldChg>
      <pc:sldChg chg="modSp new mod">
        <pc:chgData name="Kimberly Dammen" userId="8a109a03-c85c-4512-8e75-19a804b707c1" providerId="ADAL" clId="{D4CE0565-DF83-4EB8-B200-A894996E76B7}" dt="2025-08-25T19:23:19.935" v="9923" actId="14100"/>
        <pc:sldMkLst>
          <pc:docMk/>
          <pc:sldMk cId="4073844126" sldId="286"/>
        </pc:sldMkLst>
        <pc:spChg chg="mod">
          <ac:chgData name="Kimberly Dammen" userId="8a109a03-c85c-4512-8e75-19a804b707c1" providerId="ADAL" clId="{D4CE0565-DF83-4EB8-B200-A894996E76B7}" dt="2025-08-25T19:23:10.711" v="9920" actId="1076"/>
          <ac:spMkLst>
            <pc:docMk/>
            <pc:sldMk cId="4073844126" sldId="286"/>
            <ac:spMk id="2" creationId="{9C92148D-E804-D87C-3593-352CBC2440E4}"/>
          </ac:spMkLst>
        </pc:spChg>
        <pc:spChg chg="mod">
          <ac:chgData name="Kimberly Dammen" userId="8a109a03-c85c-4512-8e75-19a804b707c1" providerId="ADAL" clId="{D4CE0565-DF83-4EB8-B200-A894996E76B7}" dt="2025-08-25T19:23:19.935" v="9923" actId="14100"/>
          <ac:spMkLst>
            <pc:docMk/>
            <pc:sldMk cId="4073844126" sldId="286"/>
            <ac:spMk id="3" creationId="{2C2DA912-A7F0-6F81-24F3-57C952D04DAE}"/>
          </ac:spMkLst>
        </pc:spChg>
      </pc:sldChg>
      <pc:sldChg chg="modSp new mod">
        <pc:chgData name="Kimberly Dammen" userId="8a109a03-c85c-4512-8e75-19a804b707c1" providerId="ADAL" clId="{D4CE0565-DF83-4EB8-B200-A894996E76B7}" dt="2025-08-26T16:35:40.735" v="16738" actId="20577"/>
        <pc:sldMkLst>
          <pc:docMk/>
          <pc:sldMk cId="1286809129" sldId="287"/>
        </pc:sldMkLst>
        <pc:spChg chg="mod">
          <ac:chgData name="Kimberly Dammen" userId="8a109a03-c85c-4512-8e75-19a804b707c1" providerId="ADAL" clId="{D4CE0565-DF83-4EB8-B200-A894996E76B7}" dt="2025-08-25T19:23:29.633" v="9925" actId="1076"/>
          <ac:spMkLst>
            <pc:docMk/>
            <pc:sldMk cId="1286809129" sldId="287"/>
            <ac:spMk id="2" creationId="{F877CC8C-F9B6-76EF-D781-202961ABA9C0}"/>
          </ac:spMkLst>
        </pc:spChg>
        <pc:spChg chg="mod">
          <ac:chgData name="Kimberly Dammen" userId="8a109a03-c85c-4512-8e75-19a804b707c1" providerId="ADAL" clId="{D4CE0565-DF83-4EB8-B200-A894996E76B7}" dt="2025-08-26T16:35:40.735" v="16738" actId="20577"/>
          <ac:spMkLst>
            <pc:docMk/>
            <pc:sldMk cId="1286809129" sldId="287"/>
            <ac:spMk id="3" creationId="{263487CE-CC8B-838E-EAB0-7D32FF177142}"/>
          </ac:spMkLst>
        </pc:spChg>
      </pc:sldChg>
      <pc:sldChg chg="modSp new mod ord">
        <pc:chgData name="Kimberly Dammen" userId="8a109a03-c85c-4512-8e75-19a804b707c1" providerId="ADAL" clId="{D4CE0565-DF83-4EB8-B200-A894996E76B7}" dt="2025-08-26T18:16:49.537" v="18944" actId="313"/>
        <pc:sldMkLst>
          <pc:docMk/>
          <pc:sldMk cId="4077984891" sldId="288"/>
        </pc:sldMkLst>
        <pc:spChg chg="mod">
          <ac:chgData name="Kimberly Dammen" userId="8a109a03-c85c-4512-8e75-19a804b707c1" providerId="ADAL" clId="{D4CE0565-DF83-4EB8-B200-A894996E76B7}" dt="2025-08-26T16:46:26.686" v="17160" actId="1076"/>
          <ac:spMkLst>
            <pc:docMk/>
            <pc:sldMk cId="4077984891" sldId="288"/>
            <ac:spMk id="2" creationId="{F4655070-F9C8-02EF-5C54-43137D8085C0}"/>
          </ac:spMkLst>
        </pc:spChg>
        <pc:spChg chg="mod">
          <ac:chgData name="Kimberly Dammen" userId="8a109a03-c85c-4512-8e75-19a804b707c1" providerId="ADAL" clId="{D4CE0565-DF83-4EB8-B200-A894996E76B7}" dt="2025-08-26T18:16:49.537" v="18944" actId="313"/>
          <ac:spMkLst>
            <pc:docMk/>
            <pc:sldMk cId="4077984891" sldId="288"/>
            <ac:spMk id="3" creationId="{7508FF96-40D0-0228-90A5-BD8E065C41E5}"/>
          </ac:spMkLst>
        </pc:spChg>
      </pc:sldChg>
      <pc:sldChg chg="modSp new mod">
        <pc:chgData name="Kimberly Dammen" userId="8a109a03-c85c-4512-8e75-19a804b707c1" providerId="ADAL" clId="{D4CE0565-DF83-4EB8-B200-A894996E76B7}" dt="2025-08-26T16:36:06.765" v="16742" actId="20577"/>
        <pc:sldMkLst>
          <pc:docMk/>
          <pc:sldMk cId="2260876811" sldId="289"/>
        </pc:sldMkLst>
        <pc:spChg chg="mod">
          <ac:chgData name="Kimberly Dammen" userId="8a109a03-c85c-4512-8e75-19a804b707c1" providerId="ADAL" clId="{D4CE0565-DF83-4EB8-B200-A894996E76B7}" dt="2025-08-25T19:23:47.271" v="9932" actId="1076"/>
          <ac:spMkLst>
            <pc:docMk/>
            <pc:sldMk cId="2260876811" sldId="289"/>
            <ac:spMk id="2" creationId="{FC1FDF86-1198-5A0A-97AC-5E15C454A128}"/>
          </ac:spMkLst>
        </pc:spChg>
        <pc:spChg chg="mod">
          <ac:chgData name="Kimberly Dammen" userId="8a109a03-c85c-4512-8e75-19a804b707c1" providerId="ADAL" clId="{D4CE0565-DF83-4EB8-B200-A894996E76B7}" dt="2025-08-26T16:36:06.765" v="16742" actId="20577"/>
          <ac:spMkLst>
            <pc:docMk/>
            <pc:sldMk cId="2260876811" sldId="289"/>
            <ac:spMk id="3" creationId="{F0886F7D-6DC5-0C52-DEB0-1A531E9DB745}"/>
          </ac:spMkLst>
        </pc:spChg>
      </pc:sldChg>
      <pc:sldChg chg="modSp new mod ord modNotesTx">
        <pc:chgData name="Kimberly Dammen" userId="8a109a03-c85c-4512-8e75-19a804b707c1" providerId="ADAL" clId="{D4CE0565-DF83-4EB8-B200-A894996E76B7}" dt="2025-08-27T13:16:08.927" v="20477" actId="20577"/>
        <pc:sldMkLst>
          <pc:docMk/>
          <pc:sldMk cId="1166882263" sldId="290"/>
        </pc:sldMkLst>
        <pc:spChg chg="mod">
          <ac:chgData name="Kimberly Dammen" userId="8a109a03-c85c-4512-8e75-19a804b707c1" providerId="ADAL" clId="{D4CE0565-DF83-4EB8-B200-A894996E76B7}" dt="2025-08-25T19:19:08.435" v="9614" actId="1076"/>
          <ac:spMkLst>
            <pc:docMk/>
            <pc:sldMk cId="1166882263" sldId="290"/>
            <ac:spMk id="2" creationId="{61B45C7E-A7EC-D239-DF66-4C72940AA7BC}"/>
          </ac:spMkLst>
        </pc:spChg>
        <pc:spChg chg="mod">
          <ac:chgData name="Kimberly Dammen" userId="8a109a03-c85c-4512-8e75-19a804b707c1" providerId="ADAL" clId="{D4CE0565-DF83-4EB8-B200-A894996E76B7}" dt="2025-08-27T13:15:55.613" v="20463" actId="113"/>
          <ac:spMkLst>
            <pc:docMk/>
            <pc:sldMk cId="1166882263" sldId="290"/>
            <ac:spMk id="3" creationId="{F0B143CD-33CB-E4EF-FE1B-5FB05583B8D9}"/>
          </ac:spMkLst>
        </pc:spChg>
      </pc:sldChg>
      <pc:sldChg chg="modSp add mod ord">
        <pc:chgData name="Kimberly Dammen" userId="8a109a03-c85c-4512-8e75-19a804b707c1" providerId="ADAL" clId="{D4CE0565-DF83-4EB8-B200-A894996E76B7}" dt="2025-08-26T18:23:49.783" v="19234" actId="20577"/>
        <pc:sldMkLst>
          <pc:docMk/>
          <pc:sldMk cId="2223801081" sldId="291"/>
        </pc:sldMkLst>
        <pc:spChg chg="mod">
          <ac:chgData name="Kimberly Dammen" userId="8a109a03-c85c-4512-8e75-19a804b707c1" providerId="ADAL" clId="{D4CE0565-DF83-4EB8-B200-A894996E76B7}" dt="2025-08-26T18:23:49.783" v="19234" actId="20577"/>
          <ac:spMkLst>
            <pc:docMk/>
            <pc:sldMk cId="2223801081" sldId="291"/>
            <ac:spMk id="2" creationId="{72DAA717-7562-BD00-DC9E-7C5ECDD049AA}"/>
          </ac:spMkLst>
        </pc:spChg>
      </pc:sldChg>
      <pc:sldChg chg="modSp add mod ord modNotesTx">
        <pc:chgData name="Kimberly Dammen" userId="8a109a03-c85c-4512-8e75-19a804b707c1" providerId="ADAL" clId="{D4CE0565-DF83-4EB8-B200-A894996E76B7}" dt="2025-08-27T14:41:24.823" v="21834" actId="20577"/>
        <pc:sldMkLst>
          <pc:docMk/>
          <pc:sldMk cId="442718120" sldId="292"/>
        </pc:sldMkLst>
        <pc:spChg chg="mod">
          <ac:chgData name="Kimberly Dammen" userId="8a109a03-c85c-4512-8e75-19a804b707c1" providerId="ADAL" clId="{D4CE0565-DF83-4EB8-B200-A894996E76B7}" dt="2025-08-25T19:40:35.295" v="10082" actId="20577"/>
          <ac:spMkLst>
            <pc:docMk/>
            <pc:sldMk cId="442718120" sldId="292"/>
            <ac:spMk id="2" creationId="{93C8BF40-DAFB-A52E-0E10-BEF969471E92}"/>
          </ac:spMkLst>
        </pc:spChg>
        <pc:spChg chg="mod">
          <ac:chgData name="Kimberly Dammen" userId="8a109a03-c85c-4512-8e75-19a804b707c1" providerId="ADAL" clId="{D4CE0565-DF83-4EB8-B200-A894996E76B7}" dt="2025-08-26T19:15:14.679" v="20018" actId="20577"/>
          <ac:spMkLst>
            <pc:docMk/>
            <pc:sldMk cId="442718120" sldId="292"/>
            <ac:spMk id="3" creationId="{810DF6E6-197B-F77E-697F-9A44B411FC31}"/>
          </ac:spMkLst>
        </pc:spChg>
      </pc:sldChg>
      <pc:sldChg chg="addSp delSp modSp new mod modNotesTx">
        <pc:chgData name="Kimberly Dammen" userId="8a109a03-c85c-4512-8e75-19a804b707c1" providerId="ADAL" clId="{D4CE0565-DF83-4EB8-B200-A894996E76B7}" dt="2025-08-27T14:33:42.611" v="21551" actId="20577"/>
        <pc:sldMkLst>
          <pc:docMk/>
          <pc:sldMk cId="3439995089" sldId="293"/>
        </pc:sldMkLst>
        <pc:spChg chg="mod">
          <ac:chgData name="Kimberly Dammen" userId="8a109a03-c85c-4512-8e75-19a804b707c1" providerId="ADAL" clId="{D4CE0565-DF83-4EB8-B200-A894996E76B7}" dt="2025-08-26T21:15:08.505" v="20250" actId="20577"/>
          <ac:spMkLst>
            <pc:docMk/>
            <pc:sldMk cId="3439995089" sldId="293"/>
            <ac:spMk id="2" creationId="{C0384EA0-8277-37D8-7B80-1C29AFC2EA0E}"/>
          </ac:spMkLst>
        </pc:spChg>
        <pc:spChg chg="del mod">
          <ac:chgData name="Kimberly Dammen" userId="8a109a03-c85c-4512-8e75-19a804b707c1" providerId="ADAL" clId="{D4CE0565-DF83-4EB8-B200-A894996E76B7}" dt="2025-08-26T16:32:49.257" v="16633" actId="22"/>
          <ac:spMkLst>
            <pc:docMk/>
            <pc:sldMk cId="3439995089" sldId="293"/>
            <ac:spMk id="3" creationId="{CCA63EF2-ED82-8AB2-AD7B-B71F89D1E34A}"/>
          </ac:spMkLst>
        </pc:spChg>
        <pc:spChg chg="add del mod">
          <ac:chgData name="Kimberly Dammen" userId="8a109a03-c85c-4512-8e75-19a804b707c1" providerId="ADAL" clId="{D4CE0565-DF83-4EB8-B200-A894996E76B7}" dt="2025-08-26T16:34:18.265" v="16637" actId="22"/>
          <ac:spMkLst>
            <pc:docMk/>
            <pc:sldMk cId="3439995089" sldId="293"/>
            <ac:spMk id="7" creationId="{5382CF0A-8DD5-BC64-88E6-1AEFA83FF488}"/>
          </ac:spMkLst>
        </pc:spChg>
        <pc:picChg chg="add del mod ord">
          <ac:chgData name="Kimberly Dammen" userId="8a109a03-c85c-4512-8e75-19a804b707c1" providerId="ADAL" clId="{D4CE0565-DF83-4EB8-B200-A894996E76B7}" dt="2025-08-26T16:33:09.206" v="16636" actId="478"/>
          <ac:picMkLst>
            <pc:docMk/>
            <pc:sldMk cId="3439995089" sldId="293"/>
            <ac:picMk id="5" creationId="{7CD68013-4A84-01F2-A7EB-A1B5BBE363F2}"/>
          </ac:picMkLst>
        </pc:picChg>
        <pc:picChg chg="add mod ord">
          <ac:chgData name="Kimberly Dammen" userId="8a109a03-c85c-4512-8e75-19a804b707c1" providerId="ADAL" clId="{D4CE0565-DF83-4EB8-B200-A894996E76B7}" dt="2025-08-26T16:34:37.361" v="16643" actId="1076"/>
          <ac:picMkLst>
            <pc:docMk/>
            <pc:sldMk cId="3439995089" sldId="293"/>
            <ac:picMk id="9" creationId="{ADEE1233-A97F-6329-A6E2-316CD2FF0BD2}"/>
          </ac:picMkLst>
        </pc:picChg>
      </pc:sldChg>
      <pc:sldChg chg="addSp delSp modSp new mod ord modNotesTx">
        <pc:chgData name="Kimberly Dammen" userId="8a109a03-c85c-4512-8e75-19a804b707c1" providerId="ADAL" clId="{D4CE0565-DF83-4EB8-B200-A894996E76B7}" dt="2025-08-27T13:18:42.399" v="20812" actId="20577"/>
        <pc:sldMkLst>
          <pc:docMk/>
          <pc:sldMk cId="2262931790" sldId="294"/>
        </pc:sldMkLst>
        <pc:spChg chg="mod">
          <ac:chgData name="Kimberly Dammen" userId="8a109a03-c85c-4512-8e75-19a804b707c1" providerId="ADAL" clId="{D4CE0565-DF83-4EB8-B200-A894996E76B7}" dt="2025-08-26T18:24:41.024" v="19238" actId="5793"/>
          <ac:spMkLst>
            <pc:docMk/>
            <pc:sldMk cId="2262931790" sldId="294"/>
            <ac:spMk id="2" creationId="{7EE86B2A-C004-6613-6FC3-FA3D096B2144}"/>
          </ac:spMkLst>
        </pc:spChg>
        <pc:spChg chg="del mod">
          <ac:chgData name="Kimberly Dammen" userId="8a109a03-c85c-4512-8e75-19a804b707c1" providerId="ADAL" clId="{D4CE0565-DF83-4EB8-B200-A894996E76B7}" dt="2025-08-26T15:47:31.994" v="14773" actId="22"/>
          <ac:spMkLst>
            <pc:docMk/>
            <pc:sldMk cId="2262931790" sldId="294"/>
            <ac:spMk id="3" creationId="{486FF342-6906-2856-3CA1-B28769F8D1C1}"/>
          </ac:spMkLst>
        </pc:spChg>
        <pc:spChg chg="add del mod">
          <ac:chgData name="Kimberly Dammen" userId="8a109a03-c85c-4512-8e75-19a804b707c1" providerId="ADAL" clId="{D4CE0565-DF83-4EB8-B200-A894996E76B7}" dt="2025-08-26T15:48:07.525" v="14778" actId="22"/>
          <ac:spMkLst>
            <pc:docMk/>
            <pc:sldMk cId="2262931790" sldId="294"/>
            <ac:spMk id="7" creationId="{EBB38BB1-B5DC-F9F2-C950-1C5F9A2DCB35}"/>
          </ac:spMkLst>
        </pc:spChg>
        <pc:picChg chg="add del mod ord">
          <ac:chgData name="Kimberly Dammen" userId="8a109a03-c85c-4512-8e75-19a804b707c1" providerId="ADAL" clId="{D4CE0565-DF83-4EB8-B200-A894996E76B7}" dt="2025-08-26T15:48:05.569" v="14777" actId="478"/>
          <ac:picMkLst>
            <pc:docMk/>
            <pc:sldMk cId="2262931790" sldId="294"/>
            <ac:picMk id="5" creationId="{2CBBE331-5941-5E7D-652F-50C329808FFB}"/>
          </ac:picMkLst>
        </pc:picChg>
        <pc:picChg chg="add mod ord">
          <ac:chgData name="Kimberly Dammen" userId="8a109a03-c85c-4512-8e75-19a804b707c1" providerId="ADAL" clId="{D4CE0565-DF83-4EB8-B200-A894996E76B7}" dt="2025-08-26T15:57:57.350" v="15624" actId="1076"/>
          <ac:picMkLst>
            <pc:docMk/>
            <pc:sldMk cId="2262931790" sldId="294"/>
            <ac:picMk id="9" creationId="{832B88B1-D04B-BE64-5060-C8FFF8B35FD4}"/>
          </ac:picMkLst>
        </pc:picChg>
      </pc:sldChg>
      <pc:sldChg chg="addSp delSp modSp new mod ord modNotesTx">
        <pc:chgData name="Kimberly Dammen" userId="8a109a03-c85c-4512-8e75-19a804b707c1" providerId="ADAL" clId="{D4CE0565-DF83-4EB8-B200-A894996E76B7}" dt="2025-08-27T13:20:13.024" v="21036" actId="20577"/>
        <pc:sldMkLst>
          <pc:docMk/>
          <pc:sldMk cId="3085687414" sldId="295"/>
        </pc:sldMkLst>
        <pc:spChg chg="mod">
          <ac:chgData name="Kimberly Dammen" userId="8a109a03-c85c-4512-8e75-19a804b707c1" providerId="ADAL" clId="{D4CE0565-DF83-4EB8-B200-A894996E76B7}" dt="2025-08-26T18:08:46.283" v="18830" actId="5793"/>
          <ac:spMkLst>
            <pc:docMk/>
            <pc:sldMk cId="3085687414" sldId="295"/>
            <ac:spMk id="2" creationId="{0A568F57-8C6F-CFAA-74F2-2777113917BE}"/>
          </ac:spMkLst>
        </pc:spChg>
        <pc:spChg chg="del mod">
          <ac:chgData name="Kimberly Dammen" userId="8a109a03-c85c-4512-8e75-19a804b707c1" providerId="ADAL" clId="{D4CE0565-DF83-4EB8-B200-A894996E76B7}" dt="2025-08-26T18:07:56.027" v="18821" actId="22"/>
          <ac:spMkLst>
            <pc:docMk/>
            <pc:sldMk cId="3085687414" sldId="295"/>
            <ac:spMk id="3" creationId="{AE47CE67-F7F4-8D8B-ADDC-436C4A0D587E}"/>
          </ac:spMkLst>
        </pc:spChg>
        <pc:picChg chg="add mod ord">
          <ac:chgData name="Kimberly Dammen" userId="8a109a03-c85c-4512-8e75-19a804b707c1" providerId="ADAL" clId="{D4CE0565-DF83-4EB8-B200-A894996E76B7}" dt="2025-08-26T18:08:11.709" v="18826" actId="1076"/>
          <ac:picMkLst>
            <pc:docMk/>
            <pc:sldMk cId="3085687414" sldId="295"/>
            <ac:picMk id="5" creationId="{943029D5-8022-64C0-7951-54C852933759}"/>
          </ac:picMkLst>
        </pc:picChg>
      </pc:sldChg>
      <pc:sldChg chg="modSp new mod modNotesTx">
        <pc:chgData name="Kimberly Dammen" userId="8a109a03-c85c-4512-8e75-19a804b707c1" providerId="ADAL" clId="{D4CE0565-DF83-4EB8-B200-A894996E76B7}" dt="2025-08-26T21:11:44.123" v="20215" actId="27636"/>
        <pc:sldMkLst>
          <pc:docMk/>
          <pc:sldMk cId="87199870" sldId="296"/>
        </pc:sldMkLst>
        <pc:spChg chg="mod">
          <ac:chgData name="Kimberly Dammen" userId="8a109a03-c85c-4512-8e75-19a804b707c1" providerId="ADAL" clId="{D4CE0565-DF83-4EB8-B200-A894996E76B7}" dt="2025-08-26T15:54:39.409" v="15605" actId="13926"/>
          <ac:spMkLst>
            <pc:docMk/>
            <pc:sldMk cId="87199870" sldId="296"/>
            <ac:spMk id="2" creationId="{4A548AFB-E89F-9CB4-0EEB-EEA58917AD7B}"/>
          </ac:spMkLst>
        </pc:spChg>
        <pc:spChg chg="mod">
          <ac:chgData name="Kimberly Dammen" userId="8a109a03-c85c-4512-8e75-19a804b707c1" providerId="ADAL" clId="{D4CE0565-DF83-4EB8-B200-A894996E76B7}" dt="2025-08-26T21:11:44.123" v="20215" actId="27636"/>
          <ac:spMkLst>
            <pc:docMk/>
            <pc:sldMk cId="87199870" sldId="296"/>
            <ac:spMk id="3" creationId="{F2E46AB0-17E2-44B0-2026-B0D9841BFA96}"/>
          </ac:spMkLst>
        </pc:spChg>
      </pc:sldChg>
      <pc:sldChg chg="modSp new mod ord">
        <pc:chgData name="Kimberly Dammen" userId="8a109a03-c85c-4512-8e75-19a804b707c1" providerId="ADAL" clId="{D4CE0565-DF83-4EB8-B200-A894996E76B7}" dt="2025-08-26T18:42:05.673" v="19799" actId="20577"/>
        <pc:sldMkLst>
          <pc:docMk/>
          <pc:sldMk cId="3376316132" sldId="297"/>
        </pc:sldMkLst>
        <pc:spChg chg="mod">
          <ac:chgData name="Kimberly Dammen" userId="8a109a03-c85c-4512-8e75-19a804b707c1" providerId="ADAL" clId="{D4CE0565-DF83-4EB8-B200-A894996E76B7}" dt="2025-08-26T13:23:50.161" v="11982" actId="1076"/>
          <ac:spMkLst>
            <pc:docMk/>
            <pc:sldMk cId="3376316132" sldId="297"/>
            <ac:spMk id="2" creationId="{FD6ACEF5-DAF8-C5EA-F34F-323EE7EAFE8B}"/>
          </ac:spMkLst>
        </pc:spChg>
        <pc:spChg chg="mod">
          <ac:chgData name="Kimberly Dammen" userId="8a109a03-c85c-4512-8e75-19a804b707c1" providerId="ADAL" clId="{D4CE0565-DF83-4EB8-B200-A894996E76B7}" dt="2025-08-26T18:42:05.673" v="19799" actId="20577"/>
          <ac:spMkLst>
            <pc:docMk/>
            <pc:sldMk cId="3376316132" sldId="297"/>
            <ac:spMk id="3" creationId="{D831DE3F-849D-1248-E2ED-16FB898BDF04}"/>
          </ac:spMkLst>
        </pc:spChg>
      </pc:sldChg>
      <pc:sldChg chg="add ord">
        <pc:chgData name="Kimberly Dammen" userId="8a109a03-c85c-4512-8e75-19a804b707c1" providerId="ADAL" clId="{D4CE0565-DF83-4EB8-B200-A894996E76B7}" dt="2025-08-26T16:56:37.276" v="18015"/>
        <pc:sldMkLst>
          <pc:docMk/>
          <pc:sldMk cId="1180587108" sldId="298"/>
        </pc:sldMkLst>
      </pc:sldChg>
      <pc:sldChg chg="add ord">
        <pc:chgData name="Kimberly Dammen" userId="8a109a03-c85c-4512-8e75-19a804b707c1" providerId="ADAL" clId="{D4CE0565-DF83-4EB8-B200-A894996E76B7}" dt="2025-08-26T16:51:09.355" v="17544"/>
        <pc:sldMkLst>
          <pc:docMk/>
          <pc:sldMk cId="1131900429" sldId="299"/>
        </pc:sldMkLst>
      </pc:sldChg>
      <pc:sldChg chg="addSp delSp modSp new mod modNotesTx">
        <pc:chgData name="Kimberly Dammen" userId="8a109a03-c85c-4512-8e75-19a804b707c1" providerId="ADAL" clId="{D4CE0565-DF83-4EB8-B200-A894996E76B7}" dt="2025-08-26T18:53:11.873" v="19888" actId="20577"/>
        <pc:sldMkLst>
          <pc:docMk/>
          <pc:sldMk cId="2805007311" sldId="300"/>
        </pc:sldMkLst>
        <pc:spChg chg="mod">
          <ac:chgData name="Kimberly Dammen" userId="8a109a03-c85c-4512-8e75-19a804b707c1" providerId="ADAL" clId="{D4CE0565-DF83-4EB8-B200-A894996E76B7}" dt="2025-08-26T16:02:57.325" v="15738" actId="1076"/>
          <ac:spMkLst>
            <pc:docMk/>
            <pc:sldMk cId="2805007311" sldId="300"/>
            <ac:spMk id="2" creationId="{933EAE9D-DFC8-67E0-C026-8C85D37EA6FC}"/>
          </ac:spMkLst>
        </pc:spChg>
        <pc:spChg chg="add del mod">
          <ac:chgData name="Kimberly Dammen" userId="8a109a03-c85c-4512-8e75-19a804b707c1" providerId="ADAL" clId="{D4CE0565-DF83-4EB8-B200-A894996E76B7}" dt="2025-08-26T16:15:50.361" v="16123" actId="20577"/>
          <ac:spMkLst>
            <pc:docMk/>
            <pc:sldMk cId="2805007311" sldId="300"/>
            <ac:spMk id="3" creationId="{34FFBDDC-673B-4F24-FE38-A162C53BA48F}"/>
          </ac:spMkLst>
        </pc:spChg>
        <pc:picChg chg="add del mod ord">
          <ac:chgData name="Kimberly Dammen" userId="8a109a03-c85c-4512-8e75-19a804b707c1" providerId="ADAL" clId="{D4CE0565-DF83-4EB8-B200-A894996E76B7}" dt="2025-08-26T16:07:48.350" v="15742" actId="22"/>
          <ac:picMkLst>
            <pc:docMk/>
            <pc:sldMk cId="2805007311" sldId="300"/>
            <ac:picMk id="5" creationId="{148E602E-D403-75F3-E00B-E02AEC2AA320}"/>
          </ac:picMkLst>
        </pc:picChg>
        <pc:picChg chg="add mod">
          <ac:chgData name="Kimberly Dammen" userId="8a109a03-c85c-4512-8e75-19a804b707c1" providerId="ADAL" clId="{D4CE0565-DF83-4EB8-B200-A894996E76B7}" dt="2025-08-26T16:09:22.188" v="15892" actId="1076"/>
          <ac:picMkLst>
            <pc:docMk/>
            <pc:sldMk cId="2805007311" sldId="300"/>
            <ac:picMk id="7" creationId="{02CDDD28-1C6E-E539-436E-7077F04EE859}"/>
          </ac:picMkLst>
        </pc:picChg>
        <pc:picChg chg="add mod">
          <ac:chgData name="Kimberly Dammen" userId="8a109a03-c85c-4512-8e75-19a804b707c1" providerId="ADAL" clId="{D4CE0565-DF83-4EB8-B200-A894996E76B7}" dt="2025-08-26T16:16:47.945" v="16127" actId="1076"/>
          <ac:picMkLst>
            <pc:docMk/>
            <pc:sldMk cId="2805007311" sldId="300"/>
            <ac:picMk id="9" creationId="{DCDD3BC2-1C52-0FB3-D432-556A31B355F5}"/>
          </ac:picMkLst>
        </pc:picChg>
      </pc:sldChg>
      <pc:sldChg chg="modSp new mod">
        <pc:chgData name="Kimberly Dammen" userId="8a109a03-c85c-4512-8e75-19a804b707c1" providerId="ADAL" clId="{D4CE0565-DF83-4EB8-B200-A894996E76B7}" dt="2025-08-26T18:20:36.057" v="19089" actId="1076"/>
        <pc:sldMkLst>
          <pc:docMk/>
          <pc:sldMk cId="2084891082" sldId="301"/>
        </pc:sldMkLst>
        <pc:spChg chg="mod">
          <ac:chgData name="Kimberly Dammen" userId="8a109a03-c85c-4512-8e75-19a804b707c1" providerId="ADAL" clId="{D4CE0565-DF83-4EB8-B200-A894996E76B7}" dt="2025-08-26T16:17:40.470" v="16164" actId="14100"/>
          <ac:spMkLst>
            <pc:docMk/>
            <pc:sldMk cId="2084891082" sldId="301"/>
            <ac:spMk id="2" creationId="{0BDFA4C3-A3F1-45E1-98AB-7E78CCD54756}"/>
          </ac:spMkLst>
        </pc:spChg>
        <pc:spChg chg="mod">
          <ac:chgData name="Kimberly Dammen" userId="8a109a03-c85c-4512-8e75-19a804b707c1" providerId="ADAL" clId="{D4CE0565-DF83-4EB8-B200-A894996E76B7}" dt="2025-08-26T18:20:36.057" v="19089" actId="1076"/>
          <ac:spMkLst>
            <pc:docMk/>
            <pc:sldMk cId="2084891082" sldId="301"/>
            <ac:spMk id="3" creationId="{B5543AE4-6A68-1E77-7CCD-95E4058B2621}"/>
          </ac:spMkLst>
        </pc:spChg>
      </pc:sldChg>
      <pc:sldChg chg="addSp delSp modSp new mod ord">
        <pc:chgData name="Kimberly Dammen" userId="8a109a03-c85c-4512-8e75-19a804b707c1" providerId="ADAL" clId="{D4CE0565-DF83-4EB8-B200-A894996E76B7}" dt="2025-08-26T18:31:41.685" v="19650"/>
        <pc:sldMkLst>
          <pc:docMk/>
          <pc:sldMk cId="2522828972" sldId="302"/>
        </pc:sldMkLst>
        <pc:spChg chg="mod">
          <ac:chgData name="Kimberly Dammen" userId="8a109a03-c85c-4512-8e75-19a804b707c1" providerId="ADAL" clId="{D4CE0565-DF83-4EB8-B200-A894996E76B7}" dt="2025-08-26T16:37:27.419" v="16797" actId="1076"/>
          <ac:spMkLst>
            <pc:docMk/>
            <pc:sldMk cId="2522828972" sldId="302"/>
            <ac:spMk id="2" creationId="{AB669869-2838-C0DA-7C50-45F02541FCF5}"/>
          </ac:spMkLst>
        </pc:spChg>
        <pc:spChg chg="del">
          <ac:chgData name="Kimberly Dammen" userId="8a109a03-c85c-4512-8e75-19a804b707c1" providerId="ADAL" clId="{D4CE0565-DF83-4EB8-B200-A894996E76B7}" dt="2025-08-26T16:38:48.926" v="16798" actId="22"/>
          <ac:spMkLst>
            <pc:docMk/>
            <pc:sldMk cId="2522828972" sldId="302"/>
            <ac:spMk id="3" creationId="{FBC0F6A1-7232-FC74-019E-A26831406957}"/>
          </ac:spMkLst>
        </pc:spChg>
        <pc:picChg chg="add mod ord">
          <ac:chgData name="Kimberly Dammen" userId="8a109a03-c85c-4512-8e75-19a804b707c1" providerId="ADAL" clId="{D4CE0565-DF83-4EB8-B200-A894996E76B7}" dt="2025-08-26T16:38:56.536" v="16801" actId="1076"/>
          <ac:picMkLst>
            <pc:docMk/>
            <pc:sldMk cId="2522828972" sldId="302"/>
            <ac:picMk id="5" creationId="{00FF7A02-295A-7689-742D-732C13BDE209}"/>
          </ac:picMkLst>
        </pc:picChg>
      </pc:sldChg>
      <pc:sldChg chg="addSp delSp modSp add mod ord">
        <pc:chgData name="Kimberly Dammen" userId="8a109a03-c85c-4512-8e75-19a804b707c1" providerId="ADAL" clId="{D4CE0565-DF83-4EB8-B200-A894996E76B7}" dt="2025-08-26T16:41:34.717" v="16818" actId="1076"/>
        <pc:sldMkLst>
          <pc:docMk/>
          <pc:sldMk cId="1092636752" sldId="303"/>
        </pc:sldMkLst>
        <pc:spChg chg="add mod">
          <ac:chgData name="Kimberly Dammen" userId="8a109a03-c85c-4512-8e75-19a804b707c1" providerId="ADAL" clId="{D4CE0565-DF83-4EB8-B200-A894996E76B7}" dt="2025-08-26T16:41:18.741" v="16812" actId="478"/>
          <ac:spMkLst>
            <pc:docMk/>
            <pc:sldMk cId="1092636752" sldId="303"/>
            <ac:spMk id="4" creationId="{06D2C02A-30AD-C713-E0DE-A7C7038C7B90}"/>
          </ac:spMkLst>
        </pc:spChg>
        <pc:picChg chg="del">
          <ac:chgData name="Kimberly Dammen" userId="8a109a03-c85c-4512-8e75-19a804b707c1" providerId="ADAL" clId="{D4CE0565-DF83-4EB8-B200-A894996E76B7}" dt="2025-08-26T16:41:18.741" v="16812" actId="478"/>
          <ac:picMkLst>
            <pc:docMk/>
            <pc:sldMk cId="1092636752" sldId="303"/>
            <ac:picMk id="5" creationId="{C2FD6F76-BCE7-24B0-D046-A01CAF4892A3}"/>
          </ac:picMkLst>
        </pc:picChg>
        <pc:picChg chg="add mod">
          <ac:chgData name="Kimberly Dammen" userId="8a109a03-c85c-4512-8e75-19a804b707c1" providerId="ADAL" clId="{D4CE0565-DF83-4EB8-B200-A894996E76B7}" dt="2025-08-26T16:41:34.717" v="16818" actId="1076"/>
          <ac:picMkLst>
            <pc:docMk/>
            <pc:sldMk cId="1092636752" sldId="303"/>
            <ac:picMk id="6" creationId="{1AD5B3F8-3775-6476-DE20-81468702A62A}"/>
          </ac:picMkLst>
        </pc:picChg>
      </pc:sldChg>
      <pc:sldChg chg="modSp add mod ord modNotesTx">
        <pc:chgData name="Kimberly Dammen" userId="8a109a03-c85c-4512-8e75-19a804b707c1" providerId="ADAL" clId="{D4CE0565-DF83-4EB8-B200-A894996E76B7}" dt="2025-08-26T16:58:01.715" v="18117" actId="20577"/>
        <pc:sldMkLst>
          <pc:docMk/>
          <pc:sldMk cId="2915472753" sldId="304"/>
        </pc:sldMkLst>
        <pc:spChg chg="mod">
          <ac:chgData name="Kimberly Dammen" userId="8a109a03-c85c-4512-8e75-19a804b707c1" providerId="ADAL" clId="{D4CE0565-DF83-4EB8-B200-A894996E76B7}" dt="2025-08-26T16:44:05.151" v="16887" actId="20577"/>
          <ac:spMkLst>
            <pc:docMk/>
            <pc:sldMk cId="2915472753" sldId="304"/>
            <ac:spMk id="2" creationId="{6FF27B6D-09F3-0D50-180F-547A3B41C374}"/>
          </ac:spMkLst>
        </pc:spChg>
        <pc:spChg chg="mod">
          <ac:chgData name="Kimberly Dammen" userId="8a109a03-c85c-4512-8e75-19a804b707c1" providerId="ADAL" clId="{D4CE0565-DF83-4EB8-B200-A894996E76B7}" dt="2025-08-26T16:58:01.715" v="18117" actId="20577"/>
          <ac:spMkLst>
            <pc:docMk/>
            <pc:sldMk cId="2915472753" sldId="304"/>
            <ac:spMk id="3" creationId="{7DE1262A-FAB8-0932-5C3C-82011C02644C}"/>
          </ac:spMkLst>
        </pc:spChg>
      </pc:sldChg>
      <pc:sldChg chg="modSp add mod">
        <pc:chgData name="Kimberly Dammen" userId="8a109a03-c85c-4512-8e75-19a804b707c1" providerId="ADAL" clId="{D4CE0565-DF83-4EB8-B200-A894996E76B7}" dt="2025-08-26T19:13:07.490" v="19921" actId="20577"/>
        <pc:sldMkLst>
          <pc:docMk/>
          <pc:sldMk cId="3297593819" sldId="305"/>
        </pc:sldMkLst>
        <pc:spChg chg="mod">
          <ac:chgData name="Kimberly Dammen" userId="8a109a03-c85c-4512-8e75-19a804b707c1" providerId="ADAL" clId="{D4CE0565-DF83-4EB8-B200-A894996E76B7}" dt="2025-08-26T19:13:07.490" v="19921" actId="20577"/>
          <ac:spMkLst>
            <pc:docMk/>
            <pc:sldMk cId="3297593819" sldId="305"/>
            <ac:spMk id="3" creationId="{4A6B65BA-B42E-BBFB-C769-866F2D31E704}"/>
          </ac:spMkLst>
        </pc:spChg>
      </pc:sldChg>
      <pc:sldChg chg="delSp modSp new mod">
        <pc:chgData name="Kimberly Dammen" userId="8a109a03-c85c-4512-8e75-19a804b707c1" providerId="ADAL" clId="{D4CE0565-DF83-4EB8-B200-A894996E76B7}" dt="2025-08-26T17:07:43.418" v="18810" actId="1076"/>
        <pc:sldMkLst>
          <pc:docMk/>
          <pc:sldMk cId="562427085" sldId="306"/>
        </pc:sldMkLst>
        <pc:spChg chg="mod">
          <ac:chgData name="Kimberly Dammen" userId="8a109a03-c85c-4512-8e75-19a804b707c1" providerId="ADAL" clId="{D4CE0565-DF83-4EB8-B200-A894996E76B7}" dt="2025-08-26T17:07:43.418" v="18810" actId="1076"/>
          <ac:spMkLst>
            <pc:docMk/>
            <pc:sldMk cId="562427085" sldId="306"/>
            <ac:spMk id="2" creationId="{948A7D20-BBC4-13B1-EACF-364F432A514C}"/>
          </ac:spMkLst>
        </pc:spChg>
        <pc:spChg chg="del">
          <ac:chgData name="Kimberly Dammen" userId="8a109a03-c85c-4512-8e75-19a804b707c1" providerId="ADAL" clId="{D4CE0565-DF83-4EB8-B200-A894996E76B7}" dt="2025-08-26T17:07:37.794" v="18809" actId="478"/>
          <ac:spMkLst>
            <pc:docMk/>
            <pc:sldMk cId="562427085" sldId="306"/>
            <ac:spMk id="3" creationId="{2D9A7EAF-E643-F86F-939A-FC5B72784D88}"/>
          </ac:spMkLst>
        </pc:spChg>
      </pc:sldChg>
      <pc:sldChg chg="new del">
        <pc:chgData name="Kimberly Dammen" userId="8a109a03-c85c-4512-8e75-19a804b707c1" providerId="ADAL" clId="{D4CE0565-DF83-4EB8-B200-A894996E76B7}" dt="2025-08-26T17:08:06.555" v="18815" actId="47"/>
        <pc:sldMkLst>
          <pc:docMk/>
          <pc:sldMk cId="1294188255" sldId="307"/>
        </pc:sldMkLst>
      </pc:sldChg>
      <pc:sldChg chg="add ord">
        <pc:chgData name="Kimberly Dammen" userId="8a109a03-c85c-4512-8e75-19a804b707c1" providerId="ADAL" clId="{D4CE0565-DF83-4EB8-B200-A894996E76B7}" dt="2025-08-26T17:08:04.579" v="18814"/>
        <pc:sldMkLst>
          <pc:docMk/>
          <pc:sldMk cId="4291346625" sldId="308"/>
        </pc:sldMkLst>
      </pc:sldChg>
      <pc:sldChg chg="modSp new mod ord">
        <pc:chgData name="Kimberly Dammen" userId="8a109a03-c85c-4512-8e75-19a804b707c1" providerId="ADAL" clId="{D4CE0565-DF83-4EB8-B200-A894996E76B7}" dt="2025-08-26T21:10:03.538" v="20132" actId="27636"/>
        <pc:sldMkLst>
          <pc:docMk/>
          <pc:sldMk cId="696792072" sldId="309"/>
        </pc:sldMkLst>
        <pc:spChg chg="mod">
          <ac:chgData name="Kimberly Dammen" userId="8a109a03-c85c-4512-8e75-19a804b707c1" providerId="ADAL" clId="{D4CE0565-DF83-4EB8-B200-A894996E76B7}" dt="2025-08-26T18:13:10.579" v="18851" actId="1076"/>
          <ac:spMkLst>
            <pc:docMk/>
            <pc:sldMk cId="696792072" sldId="309"/>
            <ac:spMk id="2" creationId="{3F6A6A7B-9F42-0D9D-634D-DC514CF67CBB}"/>
          </ac:spMkLst>
        </pc:spChg>
        <pc:spChg chg="mod">
          <ac:chgData name="Kimberly Dammen" userId="8a109a03-c85c-4512-8e75-19a804b707c1" providerId="ADAL" clId="{D4CE0565-DF83-4EB8-B200-A894996E76B7}" dt="2025-08-26T21:10:03.538" v="20132" actId="27636"/>
          <ac:spMkLst>
            <pc:docMk/>
            <pc:sldMk cId="696792072" sldId="309"/>
            <ac:spMk id="3" creationId="{A6DA60BF-3991-1905-D51C-B528BAAD1B10}"/>
          </ac:spMkLst>
        </pc:spChg>
      </pc:sldChg>
      <pc:sldChg chg="add ord">
        <pc:chgData name="Kimberly Dammen" userId="8a109a03-c85c-4512-8e75-19a804b707c1" providerId="ADAL" clId="{D4CE0565-DF83-4EB8-B200-A894996E76B7}" dt="2025-08-26T18:21:27.545" v="19092"/>
        <pc:sldMkLst>
          <pc:docMk/>
          <pc:sldMk cId="98582385" sldId="310"/>
        </pc:sldMkLst>
      </pc:sldChg>
      <pc:sldChg chg="modSp new del mod">
        <pc:chgData name="Kimberly Dammen" userId="8a109a03-c85c-4512-8e75-19a804b707c1" providerId="ADAL" clId="{D4CE0565-DF83-4EB8-B200-A894996E76B7}" dt="2025-08-26T18:26:06.192" v="19354" actId="47"/>
        <pc:sldMkLst>
          <pc:docMk/>
          <pc:sldMk cId="1116786110" sldId="311"/>
        </pc:sldMkLst>
        <pc:spChg chg="mod">
          <ac:chgData name="Kimberly Dammen" userId="8a109a03-c85c-4512-8e75-19a804b707c1" providerId="ADAL" clId="{D4CE0565-DF83-4EB8-B200-A894996E76B7}" dt="2025-08-26T18:25:27.258" v="19308" actId="20577"/>
          <ac:spMkLst>
            <pc:docMk/>
            <pc:sldMk cId="1116786110" sldId="311"/>
            <ac:spMk id="2" creationId="{E343E9E6-98EC-71B7-2892-F9FB4BB3F44F}"/>
          </ac:spMkLst>
        </pc:spChg>
        <pc:spChg chg="mod">
          <ac:chgData name="Kimberly Dammen" userId="8a109a03-c85c-4512-8e75-19a804b707c1" providerId="ADAL" clId="{D4CE0565-DF83-4EB8-B200-A894996E76B7}" dt="2025-08-26T18:25:55.292" v="19353" actId="20577"/>
          <ac:spMkLst>
            <pc:docMk/>
            <pc:sldMk cId="1116786110" sldId="311"/>
            <ac:spMk id="3" creationId="{F591CD27-E5D1-59DF-3C29-8008330AA1CD}"/>
          </ac:spMkLst>
        </pc:spChg>
      </pc:sldChg>
      <pc:sldChg chg="modSp new mod ord">
        <pc:chgData name="Kimberly Dammen" userId="8a109a03-c85c-4512-8e75-19a804b707c1" providerId="ADAL" clId="{D4CE0565-DF83-4EB8-B200-A894996E76B7}" dt="2025-08-26T18:30:29.996" v="19648"/>
        <pc:sldMkLst>
          <pc:docMk/>
          <pc:sldMk cId="2391300851" sldId="311"/>
        </pc:sldMkLst>
        <pc:spChg chg="mod">
          <ac:chgData name="Kimberly Dammen" userId="8a109a03-c85c-4512-8e75-19a804b707c1" providerId="ADAL" clId="{D4CE0565-DF83-4EB8-B200-A894996E76B7}" dt="2025-08-26T18:30:16.954" v="19643" actId="1076"/>
          <ac:spMkLst>
            <pc:docMk/>
            <pc:sldMk cId="2391300851" sldId="311"/>
            <ac:spMk id="2" creationId="{1B87CD54-AE18-9CC4-550D-76876D1F9B8B}"/>
          </ac:spMkLst>
        </pc:spChg>
        <pc:spChg chg="mod">
          <ac:chgData name="Kimberly Dammen" userId="8a109a03-c85c-4512-8e75-19a804b707c1" providerId="ADAL" clId="{D4CE0565-DF83-4EB8-B200-A894996E76B7}" dt="2025-08-26T18:30:25.572" v="19646" actId="1076"/>
          <ac:spMkLst>
            <pc:docMk/>
            <pc:sldMk cId="2391300851" sldId="311"/>
            <ac:spMk id="3" creationId="{4F9AA9E5-5B5E-7530-7D22-11C391F3407F}"/>
          </ac:spMkLst>
        </pc:spChg>
      </pc:sldChg>
      <pc:sldChg chg="modSp add mod ord">
        <pc:chgData name="Kimberly Dammen" userId="8a109a03-c85c-4512-8e75-19a804b707c1" providerId="ADAL" clId="{D4CE0565-DF83-4EB8-B200-A894996E76B7}" dt="2025-08-26T18:34:59.185" v="19697" actId="20577"/>
        <pc:sldMkLst>
          <pc:docMk/>
          <pc:sldMk cId="138862546" sldId="312"/>
        </pc:sldMkLst>
        <pc:spChg chg="mod">
          <ac:chgData name="Kimberly Dammen" userId="8a109a03-c85c-4512-8e75-19a804b707c1" providerId="ADAL" clId="{D4CE0565-DF83-4EB8-B200-A894996E76B7}" dt="2025-08-26T18:34:59.185" v="19697" actId="20577"/>
          <ac:spMkLst>
            <pc:docMk/>
            <pc:sldMk cId="138862546" sldId="312"/>
            <ac:spMk id="2" creationId="{A9F70EEC-A13D-1FE0-F827-E2AEF479332D}"/>
          </ac:spMkLst>
        </pc:spChg>
      </pc:sldChg>
      <pc:sldChg chg="add ord">
        <pc:chgData name="Kimberly Dammen" userId="8a109a03-c85c-4512-8e75-19a804b707c1" providerId="ADAL" clId="{D4CE0565-DF83-4EB8-B200-A894996E76B7}" dt="2025-08-26T18:34:51.896" v="19689"/>
        <pc:sldMkLst>
          <pc:docMk/>
          <pc:sldMk cId="717346367" sldId="313"/>
        </pc:sldMkLst>
      </pc:sldChg>
      <pc:sldChg chg="new del">
        <pc:chgData name="Kimberly Dammen" userId="8a109a03-c85c-4512-8e75-19a804b707c1" providerId="ADAL" clId="{D4CE0565-DF83-4EB8-B200-A894996E76B7}" dt="2025-08-27T14:39:10.147" v="21553" actId="680"/>
        <pc:sldMkLst>
          <pc:docMk/>
          <pc:sldMk cId="767659597" sldId="31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E0A6A7-07D7-4411-8791-C00D9770CF03}" type="datetimeFigureOut">
              <a:rPr lang="en-US" smtClean="0"/>
              <a:t>8/26/2025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78C866-0CF9-4311-9DDB-1E9E96A96DF5}" type="slidenum">
              <a:rPr lang="en-US" smtClean="0"/>
              <a:t>‹#›</a:t>
            </a:fld>
            <a:endParaRPr lang="en-US"/>
          </a:p>
        </p:txBody>
      </p:sp>
    </p:spTree>
    <p:extLst>
      <p:ext uri="{BB962C8B-B14F-4D97-AF65-F5344CB8AC3E}">
        <p14:creationId xmlns:p14="http://schemas.microsoft.com/office/powerpoint/2010/main" val="1138107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2026 Administrative rules go into effect (sometime in July 2026) the WSU official communication will be via electronic</a:t>
            </a:r>
          </a:p>
        </p:txBody>
      </p:sp>
      <p:sp>
        <p:nvSpPr>
          <p:cNvPr id="4" name="Slide Number Placeholder 3"/>
          <p:cNvSpPr>
            <a:spLocks noGrp="1"/>
          </p:cNvSpPr>
          <p:nvPr>
            <p:ph type="sldNum" sz="quarter" idx="5"/>
          </p:nvPr>
        </p:nvSpPr>
        <p:spPr/>
        <p:txBody>
          <a:bodyPr/>
          <a:lstStyle/>
          <a:p>
            <a:fld id="{B778C866-0CF9-4311-9DDB-1E9E96A96DF5}" type="slidenum">
              <a:rPr lang="en-US" smtClean="0"/>
              <a:t>6</a:t>
            </a:fld>
            <a:endParaRPr lang="en-US"/>
          </a:p>
        </p:txBody>
      </p:sp>
    </p:spTree>
    <p:extLst>
      <p:ext uri="{BB962C8B-B14F-4D97-AF65-F5344CB8AC3E}">
        <p14:creationId xmlns:p14="http://schemas.microsoft.com/office/powerpoint/2010/main" val="1758747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Penalty of Perjury statement: </a:t>
            </a:r>
          </a:p>
          <a:p>
            <a:pPr fontAlgn="base"/>
            <a:r>
              <a:rPr lang="en-US" sz="1200" b="0" i="0" kern="1200" dirty="0">
                <a:solidFill>
                  <a:schemeClr val="tx1"/>
                </a:solidFill>
                <a:effectLst/>
                <a:latin typeface="+mn-lt"/>
                <a:ea typeface="+mn-ea"/>
                <a:cs typeface="+mn-cs"/>
              </a:rPr>
              <a:t>"I have read all Department rules and Oklahoma Statutes regarding Wrecker and Towing services and shall, in good faith, endeavor to abide by all applicable laws and rules governing the Wrecker and Towing Service for which this application is made.</a:t>
            </a:r>
          </a:p>
          <a:p>
            <a:pPr fontAlgn="base"/>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The Wrecker Service License Applications consists of three parts: Part 1 - Company information, Part 2 - Vehicle Information, and Part 3 - Employee Information. The following certification pertains to all three parts: </a:t>
            </a:r>
          </a:p>
          <a:p>
            <a:pPr fontAlgn="base"/>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I verify under penalty of perjury under the laws of Oklahoma that the foregoing is true and correct.“</a:t>
            </a:r>
          </a:p>
          <a:p>
            <a:pPr fontAlgn="base"/>
            <a:endParaRPr lang="en-US" sz="1200" b="0" i="0" kern="1200" dirty="0">
              <a:solidFill>
                <a:schemeClr val="tx1"/>
              </a:solidFill>
              <a:effectLst/>
              <a:latin typeface="+mn-lt"/>
              <a:ea typeface="+mn-ea"/>
              <a:cs typeface="+mn-cs"/>
            </a:endParaRPr>
          </a:p>
          <a:p>
            <a:pPr fontAlgn="base"/>
            <a:endParaRPr lang="en-US" sz="1200" b="0" i="0" kern="1200" dirty="0">
              <a:solidFill>
                <a:schemeClr val="tx1"/>
              </a:solidFill>
              <a:effectLst/>
              <a:latin typeface="+mn-lt"/>
              <a:ea typeface="+mn-ea"/>
              <a:cs typeface="+mn-cs"/>
            </a:endParaRPr>
          </a:p>
          <a:p>
            <a:endParaRPr lang="en-US" b="1" dirty="0"/>
          </a:p>
        </p:txBody>
      </p:sp>
      <p:sp>
        <p:nvSpPr>
          <p:cNvPr id="4" name="Slide Number Placeholder 3"/>
          <p:cNvSpPr>
            <a:spLocks noGrp="1"/>
          </p:cNvSpPr>
          <p:nvPr>
            <p:ph type="sldNum" sz="quarter" idx="5"/>
          </p:nvPr>
        </p:nvSpPr>
        <p:spPr/>
        <p:txBody>
          <a:bodyPr/>
          <a:lstStyle/>
          <a:p>
            <a:fld id="{B778C866-0CF9-4311-9DDB-1E9E96A96DF5}" type="slidenum">
              <a:rPr lang="en-US" smtClean="0"/>
              <a:t>23</a:t>
            </a:fld>
            <a:endParaRPr lang="en-US"/>
          </a:p>
        </p:txBody>
      </p:sp>
    </p:spTree>
    <p:extLst>
      <p:ext uri="{BB962C8B-B14F-4D97-AF65-F5344CB8AC3E}">
        <p14:creationId xmlns:p14="http://schemas.microsoft.com/office/powerpoint/2010/main" val="113864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email says payment must be sent prior to December 1</a:t>
            </a:r>
            <a:r>
              <a:rPr lang="en-US" baseline="30000" dirty="0"/>
              <a:t>st</a:t>
            </a:r>
            <a:r>
              <a:rPr lang="en-US" dirty="0"/>
              <a:t>. Actually, the payment needs to receive it by December 1st</a:t>
            </a:r>
          </a:p>
        </p:txBody>
      </p:sp>
      <p:sp>
        <p:nvSpPr>
          <p:cNvPr id="4" name="Slide Number Placeholder 3"/>
          <p:cNvSpPr>
            <a:spLocks noGrp="1"/>
          </p:cNvSpPr>
          <p:nvPr>
            <p:ph type="sldNum" sz="quarter" idx="5"/>
          </p:nvPr>
        </p:nvSpPr>
        <p:spPr/>
        <p:txBody>
          <a:bodyPr/>
          <a:lstStyle/>
          <a:p>
            <a:fld id="{B778C866-0CF9-4311-9DDB-1E9E96A96DF5}" type="slidenum">
              <a:rPr lang="en-US" smtClean="0"/>
              <a:t>26</a:t>
            </a:fld>
            <a:endParaRPr lang="en-US"/>
          </a:p>
        </p:txBody>
      </p:sp>
    </p:spTree>
    <p:extLst>
      <p:ext uri="{BB962C8B-B14F-4D97-AF65-F5344CB8AC3E}">
        <p14:creationId xmlns:p14="http://schemas.microsoft.com/office/powerpoint/2010/main" val="39465639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78C866-0CF9-4311-9DDB-1E9E96A96DF5}" type="slidenum">
              <a:rPr lang="en-US" smtClean="0"/>
              <a:t>33</a:t>
            </a:fld>
            <a:endParaRPr lang="en-US"/>
          </a:p>
        </p:txBody>
      </p:sp>
    </p:spTree>
    <p:extLst>
      <p:ext uri="{BB962C8B-B14F-4D97-AF65-F5344CB8AC3E}">
        <p14:creationId xmlns:p14="http://schemas.microsoft.com/office/powerpoint/2010/main" val="1226099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B367D-8380-65AE-6E76-DD49E7A7A4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473ED0-CA93-A74C-3138-8FDC17091C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A10F96-0E3C-1F84-A505-7B69E9B52F44}"/>
              </a:ext>
            </a:extLst>
          </p:cNvPr>
          <p:cNvSpPr>
            <a:spLocks noGrp="1"/>
          </p:cNvSpPr>
          <p:nvPr>
            <p:ph type="body" idx="1"/>
          </p:nvPr>
        </p:nvSpPr>
        <p:spPr/>
        <p:txBody>
          <a:bodyPr/>
          <a:lstStyle/>
          <a:p>
            <a:r>
              <a:rPr lang="en-US" dirty="0"/>
              <a:t>You can complete the application in any order; however the signature is on the Vehicle Information link.  This should be the last link to be completed</a:t>
            </a:r>
          </a:p>
        </p:txBody>
      </p:sp>
      <p:sp>
        <p:nvSpPr>
          <p:cNvPr id="4" name="Slide Number Placeholder 3">
            <a:extLst>
              <a:ext uri="{FF2B5EF4-FFF2-40B4-BE49-F238E27FC236}">
                <a16:creationId xmlns:a16="http://schemas.microsoft.com/office/drawing/2014/main" id="{56CBFE4D-F7C7-2C79-DEAF-6437348DA0CA}"/>
              </a:ext>
            </a:extLst>
          </p:cNvPr>
          <p:cNvSpPr>
            <a:spLocks noGrp="1"/>
          </p:cNvSpPr>
          <p:nvPr>
            <p:ph type="sldNum" sz="quarter" idx="5"/>
          </p:nvPr>
        </p:nvSpPr>
        <p:spPr/>
        <p:txBody>
          <a:bodyPr/>
          <a:lstStyle/>
          <a:p>
            <a:fld id="{B778C866-0CF9-4311-9DDB-1E9E96A96DF5}" type="slidenum">
              <a:rPr lang="en-US" smtClean="0"/>
              <a:t>35</a:t>
            </a:fld>
            <a:endParaRPr lang="en-US"/>
          </a:p>
        </p:txBody>
      </p:sp>
    </p:spTree>
    <p:extLst>
      <p:ext uri="{BB962C8B-B14F-4D97-AF65-F5344CB8AC3E}">
        <p14:creationId xmlns:p14="http://schemas.microsoft.com/office/powerpoint/2010/main" val="21517290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A0B3E-264E-1441-BD0E-F20AE89460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16F49-AD7C-EC5C-B619-DCA9367A55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A23774-3DE9-DA91-4526-4122ADA10F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6EB3E6-0CA1-5767-6C4A-3AC6EDEF0BB0}"/>
              </a:ext>
            </a:extLst>
          </p:cNvPr>
          <p:cNvSpPr>
            <a:spLocks noGrp="1"/>
          </p:cNvSpPr>
          <p:nvPr>
            <p:ph type="sldNum" sz="quarter" idx="5"/>
          </p:nvPr>
        </p:nvSpPr>
        <p:spPr/>
        <p:txBody>
          <a:bodyPr/>
          <a:lstStyle/>
          <a:p>
            <a:fld id="{B778C866-0CF9-4311-9DDB-1E9E96A96DF5}" type="slidenum">
              <a:rPr lang="en-US" smtClean="0"/>
              <a:t>39</a:t>
            </a:fld>
            <a:endParaRPr lang="en-US"/>
          </a:p>
        </p:txBody>
      </p:sp>
    </p:spTree>
    <p:extLst>
      <p:ext uri="{BB962C8B-B14F-4D97-AF65-F5344CB8AC3E}">
        <p14:creationId xmlns:p14="http://schemas.microsoft.com/office/powerpoint/2010/main" val="2234986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Penalty of Perjury statement: </a:t>
            </a:r>
          </a:p>
          <a:p>
            <a:pPr fontAlgn="base"/>
            <a:r>
              <a:rPr lang="en-US" sz="1200" b="0" i="0" kern="1200" dirty="0">
                <a:solidFill>
                  <a:schemeClr val="tx1"/>
                </a:solidFill>
                <a:effectLst/>
                <a:latin typeface="+mn-lt"/>
                <a:ea typeface="+mn-ea"/>
                <a:cs typeface="+mn-cs"/>
              </a:rPr>
              <a:t>"I have read all Department rules and Oklahoma Statutes regarding Wrecker and Towing services and shall, in good faith, endeavor to abide by all applicable laws and rules governing the Wrecker and Towing Service for which this application is made.</a:t>
            </a:r>
          </a:p>
          <a:p>
            <a:pPr fontAlgn="base"/>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The Wrecker Service License Applications consists of three parts: Part 1 - Company information, Part 2 - Vehicle Information, and Part 3 - Employee Information. The following certification pertains to all three parts: </a:t>
            </a:r>
          </a:p>
          <a:p>
            <a:pPr fontAlgn="base"/>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I verify under penalty of perjury under the laws of Oklahoma that the foregoing is true and correct.“</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This statement is on the Vehicle Information page. </a:t>
            </a:r>
          </a:p>
          <a:p>
            <a:endParaRPr lang="en-US" dirty="0"/>
          </a:p>
        </p:txBody>
      </p:sp>
      <p:sp>
        <p:nvSpPr>
          <p:cNvPr id="4" name="Slide Number Placeholder 3"/>
          <p:cNvSpPr>
            <a:spLocks noGrp="1"/>
          </p:cNvSpPr>
          <p:nvPr>
            <p:ph type="sldNum" sz="quarter" idx="5"/>
          </p:nvPr>
        </p:nvSpPr>
        <p:spPr/>
        <p:txBody>
          <a:bodyPr/>
          <a:lstStyle/>
          <a:p>
            <a:fld id="{B778C866-0CF9-4311-9DDB-1E9E96A96DF5}" type="slidenum">
              <a:rPr lang="en-US" smtClean="0"/>
              <a:t>45</a:t>
            </a:fld>
            <a:endParaRPr lang="en-US"/>
          </a:p>
        </p:txBody>
      </p:sp>
    </p:spTree>
    <p:extLst>
      <p:ext uri="{BB962C8B-B14F-4D97-AF65-F5344CB8AC3E}">
        <p14:creationId xmlns:p14="http://schemas.microsoft.com/office/powerpoint/2010/main" val="502364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do not receive the September 1 email next week, you need to contact the WSU immediately.  </a:t>
            </a:r>
          </a:p>
          <a:p>
            <a:r>
              <a:rPr lang="en-US" dirty="0"/>
              <a:t>Possible reasons: 	the WSU does not have an email address for your company</a:t>
            </a:r>
          </a:p>
          <a:p>
            <a:r>
              <a:rPr lang="en-US" dirty="0"/>
              <a:t>		there is an error in our system and need to identify what happened</a:t>
            </a:r>
          </a:p>
          <a:p>
            <a:endParaRPr lang="en-US" dirty="0"/>
          </a:p>
          <a:p>
            <a:r>
              <a:rPr lang="en-US" dirty="0"/>
              <a:t>Let us know asap if you did not receive the email from DPS for this training</a:t>
            </a:r>
          </a:p>
        </p:txBody>
      </p:sp>
      <p:sp>
        <p:nvSpPr>
          <p:cNvPr id="4" name="Slide Number Placeholder 3"/>
          <p:cNvSpPr>
            <a:spLocks noGrp="1"/>
          </p:cNvSpPr>
          <p:nvPr>
            <p:ph type="sldNum" sz="quarter" idx="5"/>
          </p:nvPr>
        </p:nvSpPr>
        <p:spPr/>
        <p:txBody>
          <a:bodyPr/>
          <a:lstStyle/>
          <a:p>
            <a:fld id="{B778C866-0CF9-4311-9DDB-1E9E96A96DF5}" type="slidenum">
              <a:rPr lang="en-US" smtClean="0"/>
              <a:t>7</a:t>
            </a:fld>
            <a:endParaRPr lang="en-US"/>
          </a:p>
        </p:txBody>
      </p:sp>
    </p:spTree>
    <p:extLst>
      <p:ext uri="{BB962C8B-B14F-4D97-AF65-F5344CB8AC3E}">
        <p14:creationId xmlns:p14="http://schemas.microsoft.com/office/powerpoint/2010/main" val="3006705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only accept pdf or tiff file format. </a:t>
            </a:r>
          </a:p>
        </p:txBody>
      </p:sp>
      <p:sp>
        <p:nvSpPr>
          <p:cNvPr id="4" name="Slide Number Placeholder 3"/>
          <p:cNvSpPr>
            <a:spLocks noGrp="1"/>
          </p:cNvSpPr>
          <p:nvPr>
            <p:ph type="sldNum" sz="quarter" idx="5"/>
          </p:nvPr>
        </p:nvSpPr>
        <p:spPr/>
        <p:txBody>
          <a:bodyPr/>
          <a:lstStyle/>
          <a:p>
            <a:fld id="{B778C866-0CF9-4311-9DDB-1E9E96A96DF5}" type="slidenum">
              <a:rPr lang="en-US" smtClean="0"/>
              <a:t>10</a:t>
            </a:fld>
            <a:endParaRPr lang="en-US"/>
          </a:p>
        </p:txBody>
      </p:sp>
    </p:spTree>
    <p:extLst>
      <p:ext uri="{BB962C8B-B14F-4D97-AF65-F5344CB8AC3E}">
        <p14:creationId xmlns:p14="http://schemas.microsoft.com/office/powerpoint/2010/main" val="1970254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 2 – Dec 31 applications – Out of time will not be able to access the renewal link</a:t>
            </a:r>
          </a:p>
          <a:p>
            <a:r>
              <a:rPr lang="en-US" dirty="0"/>
              <a:t>Will must submit a paper application</a:t>
            </a:r>
          </a:p>
          <a:p>
            <a:r>
              <a:rPr lang="en-US" dirty="0"/>
              <a:t>Only 20 working days in December; cannot guarantee a late application will be processed before the current WSL expires</a:t>
            </a:r>
          </a:p>
          <a:p>
            <a:r>
              <a:rPr lang="en-US" dirty="0"/>
              <a:t>IF the renewal is received on or after Jan 1, the application, required documents, and fee will be returned.</a:t>
            </a:r>
          </a:p>
        </p:txBody>
      </p:sp>
      <p:sp>
        <p:nvSpPr>
          <p:cNvPr id="4" name="Slide Number Placeholder 3"/>
          <p:cNvSpPr>
            <a:spLocks noGrp="1"/>
          </p:cNvSpPr>
          <p:nvPr>
            <p:ph type="sldNum" sz="quarter" idx="5"/>
          </p:nvPr>
        </p:nvSpPr>
        <p:spPr/>
        <p:txBody>
          <a:bodyPr/>
          <a:lstStyle/>
          <a:p>
            <a:fld id="{B778C866-0CF9-4311-9DDB-1E9E96A96DF5}" type="slidenum">
              <a:rPr lang="en-US" smtClean="0"/>
              <a:t>11</a:t>
            </a:fld>
            <a:endParaRPr lang="en-US"/>
          </a:p>
        </p:txBody>
      </p:sp>
    </p:spTree>
    <p:extLst>
      <p:ext uri="{BB962C8B-B14F-4D97-AF65-F5344CB8AC3E}">
        <p14:creationId xmlns:p14="http://schemas.microsoft.com/office/powerpoint/2010/main" val="3258533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see the reminder to detail what is included in the email</a:t>
            </a:r>
          </a:p>
          <a:p>
            <a:r>
              <a:rPr lang="en-US" dirty="0"/>
              <a:t>Example will be provided on the next slide</a:t>
            </a:r>
          </a:p>
        </p:txBody>
      </p:sp>
      <p:sp>
        <p:nvSpPr>
          <p:cNvPr id="4" name="Slide Number Placeholder 3"/>
          <p:cNvSpPr>
            <a:spLocks noGrp="1"/>
          </p:cNvSpPr>
          <p:nvPr>
            <p:ph type="sldNum" sz="quarter" idx="5"/>
          </p:nvPr>
        </p:nvSpPr>
        <p:spPr/>
        <p:txBody>
          <a:bodyPr/>
          <a:lstStyle/>
          <a:p>
            <a:fld id="{B778C866-0CF9-4311-9DDB-1E9E96A96DF5}" type="slidenum">
              <a:rPr lang="en-US" smtClean="0"/>
              <a:t>13</a:t>
            </a:fld>
            <a:endParaRPr lang="en-US"/>
          </a:p>
        </p:txBody>
      </p:sp>
    </p:spTree>
    <p:extLst>
      <p:ext uri="{BB962C8B-B14F-4D97-AF65-F5344CB8AC3E}">
        <p14:creationId xmlns:p14="http://schemas.microsoft.com/office/powerpoint/2010/main" val="761590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Email sent from Wrecker@dps.ok.gov</a:t>
            </a:r>
          </a:p>
          <a:p>
            <a:endParaRPr lang="en-US" dirty="0"/>
          </a:p>
          <a:p>
            <a:r>
              <a:rPr lang="en-US" dirty="0"/>
              <a:t>If we do not have your email address, you will not receive the notifications.  </a:t>
            </a:r>
          </a:p>
          <a:p>
            <a:endParaRPr lang="en-US" dirty="0"/>
          </a:p>
          <a:p>
            <a:r>
              <a:rPr lang="en-US" dirty="0"/>
              <a:t>Get us your email address!</a:t>
            </a:r>
          </a:p>
        </p:txBody>
      </p:sp>
      <p:sp>
        <p:nvSpPr>
          <p:cNvPr id="4" name="Slide Number Placeholder 3"/>
          <p:cNvSpPr>
            <a:spLocks noGrp="1"/>
          </p:cNvSpPr>
          <p:nvPr>
            <p:ph type="sldNum" sz="quarter" idx="5"/>
          </p:nvPr>
        </p:nvSpPr>
        <p:spPr/>
        <p:txBody>
          <a:bodyPr/>
          <a:lstStyle/>
          <a:p>
            <a:fld id="{B778C866-0CF9-4311-9DDB-1E9E96A96DF5}" type="slidenum">
              <a:rPr lang="en-US" smtClean="0"/>
              <a:t>14</a:t>
            </a:fld>
            <a:endParaRPr lang="en-US"/>
          </a:p>
        </p:txBody>
      </p:sp>
    </p:spTree>
    <p:extLst>
      <p:ext uri="{BB962C8B-B14F-4D97-AF65-F5344CB8AC3E}">
        <p14:creationId xmlns:p14="http://schemas.microsoft.com/office/powerpoint/2010/main" val="2060729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Payment prior to Dec 1 = Payment must be received by Dec 1 (for electronic filings)</a:t>
            </a:r>
          </a:p>
        </p:txBody>
      </p:sp>
      <p:sp>
        <p:nvSpPr>
          <p:cNvPr id="4" name="Slide Number Placeholder 3"/>
          <p:cNvSpPr>
            <a:spLocks noGrp="1"/>
          </p:cNvSpPr>
          <p:nvPr>
            <p:ph type="sldNum" sz="quarter" idx="5"/>
          </p:nvPr>
        </p:nvSpPr>
        <p:spPr/>
        <p:txBody>
          <a:bodyPr/>
          <a:lstStyle/>
          <a:p>
            <a:fld id="{B778C866-0CF9-4311-9DDB-1E9E96A96DF5}" type="slidenum">
              <a:rPr lang="en-US" smtClean="0"/>
              <a:t>16</a:t>
            </a:fld>
            <a:endParaRPr lang="en-US"/>
          </a:p>
        </p:txBody>
      </p:sp>
    </p:spTree>
    <p:extLst>
      <p:ext uri="{BB962C8B-B14F-4D97-AF65-F5344CB8AC3E}">
        <p14:creationId xmlns:p14="http://schemas.microsoft.com/office/powerpoint/2010/main" val="4097731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Prefilled sections: </a:t>
            </a:r>
          </a:p>
          <a:p>
            <a:r>
              <a:rPr lang="en-US" dirty="0"/>
              <a:t>Company Name			Ownership</a:t>
            </a:r>
          </a:p>
          <a:p>
            <a:r>
              <a:rPr lang="en-US" dirty="0"/>
              <a:t>Physical Address, city, state, zip		Type of owner – LLC, Corp., Sole, </a:t>
            </a:r>
            <a:r>
              <a:rPr lang="en-US" dirty="0" err="1"/>
              <a:t>etc</a:t>
            </a:r>
            <a:endParaRPr lang="en-US" dirty="0"/>
          </a:p>
          <a:p>
            <a:r>
              <a:rPr lang="en-US" dirty="0"/>
              <a:t>Point of Contact			Federal ID #</a:t>
            </a:r>
          </a:p>
          <a:p>
            <a:r>
              <a:rPr lang="en-US" dirty="0"/>
              <a:t>Wrecker Class				Owner name, address, </a:t>
            </a:r>
            <a:r>
              <a:rPr lang="en-US" dirty="0" err="1"/>
              <a:t>dln</a:t>
            </a:r>
            <a:r>
              <a:rPr lang="en-US" dirty="0"/>
              <a:t>, dob, title, alias</a:t>
            </a:r>
          </a:p>
          <a:p>
            <a:r>
              <a:rPr lang="en-US" dirty="0"/>
              <a:t>Phone numbers – Day time, after hours, POC</a:t>
            </a:r>
          </a:p>
          <a:p>
            <a:r>
              <a:rPr lang="en-US" dirty="0"/>
              <a:t>County</a:t>
            </a:r>
          </a:p>
          <a:p>
            <a:r>
              <a:rPr lang="en-US" dirty="0" err="1"/>
              <a:t>Bldg</a:t>
            </a:r>
            <a:r>
              <a:rPr lang="en-US" dirty="0"/>
              <a:t> ownership</a:t>
            </a:r>
          </a:p>
          <a:p>
            <a:r>
              <a:rPr lang="en-US" dirty="0"/>
              <a:t>Mailing Address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778C866-0CF9-4311-9DDB-1E9E96A96DF5}" type="slidenum">
              <a:rPr lang="en-US" smtClean="0"/>
              <a:t>17</a:t>
            </a:fld>
            <a:endParaRPr lang="en-US"/>
          </a:p>
        </p:txBody>
      </p:sp>
    </p:spTree>
    <p:extLst>
      <p:ext uri="{BB962C8B-B14F-4D97-AF65-F5344CB8AC3E}">
        <p14:creationId xmlns:p14="http://schemas.microsoft.com/office/powerpoint/2010/main" val="3363227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Existing to </a:t>
            </a:r>
          </a:p>
          <a:p>
            <a:r>
              <a:rPr lang="en-US" dirty="0"/>
              <a:t>	- Storage Facility</a:t>
            </a:r>
          </a:p>
          <a:p>
            <a:r>
              <a:rPr lang="en-US" dirty="0"/>
              <a:t>	- Law Enforcement Rotation</a:t>
            </a:r>
          </a:p>
          <a:p>
            <a:r>
              <a:rPr lang="en-US" dirty="0"/>
              <a:t>	- Wrecker Vehicle</a:t>
            </a:r>
          </a:p>
        </p:txBody>
      </p:sp>
      <p:sp>
        <p:nvSpPr>
          <p:cNvPr id="4" name="Slide Number Placeholder 3"/>
          <p:cNvSpPr>
            <a:spLocks noGrp="1"/>
          </p:cNvSpPr>
          <p:nvPr>
            <p:ph type="sldNum" sz="quarter" idx="5"/>
          </p:nvPr>
        </p:nvSpPr>
        <p:spPr/>
        <p:txBody>
          <a:bodyPr/>
          <a:lstStyle/>
          <a:p>
            <a:fld id="{B778C866-0CF9-4311-9DDB-1E9E96A96DF5}" type="slidenum">
              <a:rPr lang="en-US" smtClean="0"/>
              <a:t>20</a:t>
            </a:fld>
            <a:endParaRPr lang="en-US"/>
          </a:p>
        </p:txBody>
      </p:sp>
    </p:spTree>
    <p:extLst>
      <p:ext uri="{BB962C8B-B14F-4D97-AF65-F5344CB8AC3E}">
        <p14:creationId xmlns:p14="http://schemas.microsoft.com/office/powerpoint/2010/main" val="4055093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2578408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A3C17-60C8-44B6-BFC7-371F82CFEBF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4200314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2104447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388132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554892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0424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012056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26365866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424633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14107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3A3C17-60C8-44B6-BFC7-371F82CFEBF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3392827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3A3C17-60C8-44B6-BFC7-371F82CFEBF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3180391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3A3C17-60C8-44B6-BFC7-371F82CFEBF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520874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3A3C17-60C8-44B6-BFC7-371F82CFEBFD}" type="datetimeFigureOut">
              <a:rPr lang="en-US" smtClean="0"/>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223097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3A3C17-60C8-44B6-BFC7-371F82CFEBFD}" type="datetimeFigureOut">
              <a:rPr lang="en-US" smtClean="0"/>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1441723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A3C17-60C8-44B6-BFC7-371F82CFEBF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36998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A3C17-60C8-44B6-BFC7-371F82CFEBF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8608B-FEEC-4F60-89CB-803F41BDDF80}" type="slidenum">
              <a:rPr lang="en-US" smtClean="0"/>
              <a:t>‹#›</a:t>
            </a:fld>
            <a:endParaRPr lang="en-US"/>
          </a:p>
        </p:txBody>
      </p:sp>
    </p:spTree>
    <p:extLst>
      <p:ext uri="{BB962C8B-B14F-4D97-AF65-F5344CB8AC3E}">
        <p14:creationId xmlns:p14="http://schemas.microsoft.com/office/powerpoint/2010/main" val="314821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A3A3C17-60C8-44B6-BFC7-371F82CFEBFD}" type="datetimeFigureOut">
              <a:rPr lang="en-US" smtClean="0"/>
              <a:t>8/26/2025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58608B-FEEC-4F60-89CB-803F41BDDF80}" type="slidenum">
              <a:rPr lang="en-US" smtClean="0"/>
              <a:t>‹#›</a:t>
            </a:fld>
            <a:endParaRPr lang="en-US"/>
          </a:p>
        </p:txBody>
      </p:sp>
    </p:spTree>
    <p:extLst>
      <p:ext uri="{BB962C8B-B14F-4D97-AF65-F5344CB8AC3E}">
        <p14:creationId xmlns:p14="http://schemas.microsoft.com/office/powerpoint/2010/main" val="28636937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wrecker@dps.ok.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wrecker@dps.ok.go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wrecker@dps.ok.gov"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wrecker@dps.ok.gov"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wrecker@dps.ok.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wrecker@dps.ok.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Kimberly.dammen@dps.ok.gov" TargetMode="External"/><Relationship Id="rId2" Type="http://schemas.openxmlformats.org/officeDocument/2006/relationships/hyperlink" Target="mailto:Kevin.Behrens@dps.ok.gov" TargetMode="External"/><Relationship Id="rId1" Type="http://schemas.openxmlformats.org/officeDocument/2006/relationships/slideLayout" Target="../slideLayouts/slideLayout2.xml"/><Relationship Id="rId5" Type="http://schemas.openxmlformats.org/officeDocument/2006/relationships/hyperlink" Target="mailto:wrecker@dps.ok.gov" TargetMode="External"/><Relationship Id="rId4" Type="http://schemas.openxmlformats.org/officeDocument/2006/relationships/hyperlink" Target="mailto:Candice.Ramsey@dps.ok.gov"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mailto:wrecker@dps.ok.gov"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mailto:wrecker@dps.ok.gov"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Kimberly.dammen@dps.ok.gov" TargetMode="External"/><Relationship Id="rId2" Type="http://schemas.openxmlformats.org/officeDocument/2006/relationships/hyperlink" Target="mailto:Kevin.Behrens@dps.ok.gov" TargetMode="External"/><Relationship Id="rId1" Type="http://schemas.openxmlformats.org/officeDocument/2006/relationships/slideLayout" Target="../slideLayouts/slideLayout2.xml"/><Relationship Id="rId5" Type="http://schemas.openxmlformats.org/officeDocument/2006/relationships/hyperlink" Target="mailto:wrecker@dps.ok.gov" TargetMode="External"/><Relationship Id="rId4" Type="http://schemas.openxmlformats.org/officeDocument/2006/relationships/hyperlink" Target="mailto:Candice.Ramsey@dps.ok.gov"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wrecker@dps.ok.gov"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DD610-9034-9EFC-4A6C-99424E4292CD}"/>
              </a:ext>
            </a:extLst>
          </p:cNvPr>
          <p:cNvSpPr>
            <a:spLocks noGrp="1"/>
          </p:cNvSpPr>
          <p:nvPr>
            <p:ph type="ctrTitle"/>
          </p:nvPr>
        </p:nvSpPr>
        <p:spPr>
          <a:xfrm>
            <a:off x="1524000" y="637731"/>
            <a:ext cx="9144000" cy="2387600"/>
          </a:xfrm>
        </p:spPr>
        <p:txBody>
          <a:bodyPr>
            <a:normAutofit fontScale="90000"/>
          </a:bodyPr>
          <a:lstStyle/>
          <a:p>
            <a:r>
              <a:rPr lang="en-US" dirty="0"/>
              <a:t>Department of Public Safety</a:t>
            </a:r>
            <a:br>
              <a:rPr lang="en-US" dirty="0"/>
            </a:br>
            <a:r>
              <a:rPr lang="en-US" dirty="0"/>
              <a:t>Wrecker Services Administration Unit</a:t>
            </a:r>
          </a:p>
        </p:txBody>
      </p:sp>
      <p:sp>
        <p:nvSpPr>
          <p:cNvPr id="3" name="Subtitle 2">
            <a:extLst>
              <a:ext uri="{FF2B5EF4-FFF2-40B4-BE49-F238E27FC236}">
                <a16:creationId xmlns:a16="http://schemas.microsoft.com/office/drawing/2014/main" id="{C1017EA6-2625-0AA4-A074-8A7FF2166FDD}"/>
              </a:ext>
            </a:extLst>
          </p:cNvPr>
          <p:cNvSpPr>
            <a:spLocks noGrp="1"/>
          </p:cNvSpPr>
          <p:nvPr>
            <p:ph type="subTitle" idx="1"/>
          </p:nvPr>
        </p:nvSpPr>
        <p:spPr/>
        <p:txBody>
          <a:bodyPr>
            <a:normAutofit fontScale="25000" lnSpcReduction="20000"/>
          </a:bodyPr>
          <a:lstStyle/>
          <a:p>
            <a:r>
              <a:rPr lang="en-US" sz="9300" dirty="0"/>
              <a:t>On-Line Filing </a:t>
            </a:r>
          </a:p>
          <a:p>
            <a:r>
              <a:rPr lang="en-US" sz="6000" dirty="0"/>
              <a:t>Original Application</a:t>
            </a:r>
          </a:p>
          <a:p>
            <a:r>
              <a:rPr lang="en-US" sz="6000" dirty="0"/>
              <a:t>Renewal Application</a:t>
            </a:r>
          </a:p>
          <a:p>
            <a:endParaRPr lang="en-US" dirty="0"/>
          </a:p>
          <a:p>
            <a:r>
              <a:rPr lang="en-US" sz="3700" dirty="0"/>
              <a:t>August 27, 2025</a:t>
            </a:r>
          </a:p>
        </p:txBody>
      </p:sp>
    </p:spTree>
    <p:extLst>
      <p:ext uri="{BB962C8B-B14F-4D97-AF65-F5344CB8AC3E}">
        <p14:creationId xmlns:p14="http://schemas.microsoft.com/office/powerpoint/2010/main" val="3759133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45C7E-A7EC-D239-DF66-4C72940AA7BC}"/>
              </a:ext>
            </a:extLst>
          </p:cNvPr>
          <p:cNvSpPr>
            <a:spLocks noGrp="1"/>
          </p:cNvSpPr>
          <p:nvPr>
            <p:ph type="title"/>
          </p:nvPr>
        </p:nvSpPr>
        <p:spPr>
          <a:xfrm>
            <a:off x="1658047" y="146305"/>
            <a:ext cx="10018713" cy="1069848"/>
          </a:xfrm>
        </p:spPr>
        <p:txBody>
          <a:bodyPr/>
          <a:lstStyle/>
          <a:p>
            <a:pPr algn="ctr"/>
            <a:r>
              <a:rPr lang="en-US" dirty="0"/>
              <a:t>Naming Convention for Documents</a:t>
            </a:r>
          </a:p>
        </p:txBody>
      </p:sp>
      <p:sp>
        <p:nvSpPr>
          <p:cNvPr id="3" name="Content Placeholder 2">
            <a:extLst>
              <a:ext uri="{FF2B5EF4-FFF2-40B4-BE49-F238E27FC236}">
                <a16:creationId xmlns:a16="http://schemas.microsoft.com/office/drawing/2014/main" id="{F0B143CD-33CB-E4EF-FE1B-5FB05583B8D9}"/>
              </a:ext>
            </a:extLst>
          </p:cNvPr>
          <p:cNvSpPr>
            <a:spLocks noGrp="1"/>
          </p:cNvSpPr>
          <p:nvPr>
            <p:ph idx="1"/>
          </p:nvPr>
        </p:nvSpPr>
        <p:spPr>
          <a:xfrm>
            <a:off x="4401247" y="1517904"/>
            <a:ext cx="4962209" cy="5093207"/>
          </a:xfrm>
        </p:spPr>
        <p:txBody>
          <a:bodyPr>
            <a:normAutofit fontScale="62500" lnSpcReduction="20000"/>
          </a:bodyPr>
          <a:lstStyle/>
          <a:p>
            <a:r>
              <a:rPr lang="en-US" dirty="0"/>
              <a:t>File name format for uploaded documents</a:t>
            </a:r>
          </a:p>
          <a:p>
            <a:r>
              <a:rPr lang="en-US" dirty="0"/>
              <a:t>Lease documents</a:t>
            </a:r>
          </a:p>
          <a:p>
            <a:pPr lvl="1"/>
            <a:r>
              <a:rPr lang="en-US" dirty="0"/>
              <a:t>LEASE – Office – Company Name</a:t>
            </a:r>
          </a:p>
          <a:p>
            <a:pPr lvl="1"/>
            <a:r>
              <a:rPr lang="en-US" dirty="0"/>
              <a:t>LEASE – Storage – Company Name</a:t>
            </a:r>
          </a:p>
          <a:p>
            <a:r>
              <a:rPr lang="en-US" dirty="0"/>
              <a:t>Secretary of State certificates</a:t>
            </a:r>
          </a:p>
          <a:p>
            <a:pPr lvl="1"/>
            <a:r>
              <a:rPr lang="en-US" dirty="0"/>
              <a:t>SOS – Company Name</a:t>
            </a:r>
          </a:p>
          <a:p>
            <a:r>
              <a:rPr lang="en-US" dirty="0"/>
              <a:t>Insurance</a:t>
            </a:r>
          </a:p>
          <a:p>
            <a:pPr lvl="1"/>
            <a:r>
              <a:rPr lang="en-US" dirty="0"/>
              <a:t>Insurance – Company Name</a:t>
            </a:r>
          </a:p>
          <a:p>
            <a:r>
              <a:rPr lang="en-US" dirty="0"/>
              <a:t>Criminal History Records Check</a:t>
            </a:r>
          </a:p>
          <a:p>
            <a:pPr lvl="1"/>
            <a:r>
              <a:rPr lang="en-US" dirty="0"/>
              <a:t>CHRC – Last Name First Name</a:t>
            </a:r>
          </a:p>
          <a:p>
            <a:r>
              <a:rPr lang="en-US" dirty="0"/>
              <a:t>Training Certificates</a:t>
            </a:r>
          </a:p>
          <a:p>
            <a:pPr lvl="1"/>
            <a:r>
              <a:rPr lang="en-US" dirty="0"/>
              <a:t>Training – Last Name First Name</a:t>
            </a:r>
          </a:p>
          <a:p>
            <a:r>
              <a:rPr lang="en-US" dirty="0"/>
              <a:t>Proof Of Driver’s License</a:t>
            </a:r>
          </a:p>
          <a:p>
            <a:pPr lvl="1"/>
            <a:r>
              <a:rPr lang="en-US" dirty="0"/>
              <a:t>DLN – Last Name First Name</a:t>
            </a:r>
          </a:p>
          <a:p>
            <a:r>
              <a:rPr lang="en-US" dirty="0"/>
              <a:t>Drug Screening</a:t>
            </a:r>
          </a:p>
          <a:p>
            <a:pPr lvl="1"/>
            <a:r>
              <a:rPr lang="en-US" dirty="0"/>
              <a:t>Drug Screen – Last Name First Name</a:t>
            </a:r>
          </a:p>
          <a:p>
            <a:r>
              <a:rPr lang="en-US" b="1" dirty="0"/>
              <a:t>PDF and TIFF file format only</a:t>
            </a:r>
          </a:p>
          <a:p>
            <a:endParaRPr lang="en-US" dirty="0"/>
          </a:p>
        </p:txBody>
      </p:sp>
    </p:spTree>
    <p:extLst>
      <p:ext uri="{BB962C8B-B14F-4D97-AF65-F5344CB8AC3E}">
        <p14:creationId xmlns:p14="http://schemas.microsoft.com/office/powerpoint/2010/main" val="1166882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E3DA7-78DC-CDED-2984-3A6DD3835DE1}"/>
              </a:ext>
            </a:extLst>
          </p:cNvPr>
          <p:cNvSpPr>
            <a:spLocks noGrp="1"/>
          </p:cNvSpPr>
          <p:nvPr>
            <p:ph type="title"/>
          </p:nvPr>
        </p:nvSpPr>
        <p:spPr>
          <a:xfrm>
            <a:off x="838200" y="123571"/>
            <a:ext cx="10515600" cy="1006475"/>
          </a:xfrm>
        </p:spPr>
        <p:txBody>
          <a:bodyPr/>
          <a:lstStyle/>
          <a:p>
            <a:pPr algn="ctr"/>
            <a:r>
              <a:rPr lang="en-US" dirty="0"/>
              <a:t>Renewal Season</a:t>
            </a:r>
          </a:p>
        </p:txBody>
      </p:sp>
      <p:sp>
        <p:nvSpPr>
          <p:cNvPr id="3" name="Content Placeholder 2">
            <a:extLst>
              <a:ext uri="{FF2B5EF4-FFF2-40B4-BE49-F238E27FC236}">
                <a16:creationId xmlns:a16="http://schemas.microsoft.com/office/drawing/2014/main" id="{0505637E-1DD1-FB16-13F9-6E1ADAFF07D0}"/>
              </a:ext>
            </a:extLst>
          </p:cNvPr>
          <p:cNvSpPr>
            <a:spLocks noGrp="1"/>
          </p:cNvSpPr>
          <p:nvPr>
            <p:ph idx="1"/>
          </p:nvPr>
        </p:nvSpPr>
        <p:spPr>
          <a:xfrm>
            <a:off x="1569720" y="981075"/>
            <a:ext cx="10515600" cy="5876925"/>
          </a:xfrm>
        </p:spPr>
        <p:txBody>
          <a:bodyPr>
            <a:normAutofit fontScale="77500" lnSpcReduction="20000"/>
          </a:bodyPr>
          <a:lstStyle/>
          <a:p>
            <a:r>
              <a:rPr lang="en-US" dirty="0"/>
              <a:t>October 1 – December 1</a:t>
            </a:r>
          </a:p>
          <a:p>
            <a:pPr lvl="1"/>
            <a:r>
              <a:rPr lang="en-US" dirty="0"/>
              <a:t>Applications received during this period are timely</a:t>
            </a:r>
          </a:p>
          <a:p>
            <a:pPr lvl="2"/>
            <a:r>
              <a:rPr lang="en-US" dirty="0"/>
              <a:t>Application cannot be saved and returned to later</a:t>
            </a:r>
          </a:p>
          <a:p>
            <a:pPr lvl="2"/>
            <a:r>
              <a:rPr lang="en-US" dirty="0"/>
              <a:t>Important to make sure you have everything you need to complete the application in one sitting</a:t>
            </a:r>
          </a:p>
          <a:p>
            <a:pPr lvl="1"/>
            <a:r>
              <a:rPr lang="en-US" dirty="0"/>
              <a:t>Will receive priority processing</a:t>
            </a:r>
          </a:p>
          <a:p>
            <a:endParaRPr lang="en-US" dirty="0"/>
          </a:p>
          <a:p>
            <a:r>
              <a:rPr lang="en-US" dirty="0"/>
              <a:t>December 2 – December 31</a:t>
            </a:r>
          </a:p>
          <a:p>
            <a:pPr lvl="1"/>
            <a:r>
              <a:rPr lang="en-US" dirty="0"/>
              <a:t>Applications received during this period are untimely</a:t>
            </a:r>
          </a:p>
          <a:p>
            <a:pPr lvl="1"/>
            <a:r>
              <a:rPr lang="en-US" dirty="0"/>
              <a:t>Companies whose renewal link has expired will have to submit a paper application</a:t>
            </a:r>
          </a:p>
          <a:p>
            <a:pPr lvl="2"/>
            <a:r>
              <a:rPr lang="en-US" dirty="0"/>
              <a:t>Processing will not be a fast as on-line applications</a:t>
            </a:r>
          </a:p>
          <a:p>
            <a:pPr lvl="1"/>
            <a:r>
              <a:rPr lang="en-US" dirty="0"/>
              <a:t>Will be processed as quickly as possible, but cannot guarantee completion before December 31</a:t>
            </a:r>
          </a:p>
          <a:p>
            <a:endParaRPr lang="en-US" dirty="0"/>
          </a:p>
          <a:p>
            <a:r>
              <a:rPr lang="en-US" dirty="0"/>
              <a:t>January 1 or later</a:t>
            </a:r>
          </a:p>
          <a:p>
            <a:pPr lvl="1"/>
            <a:r>
              <a:rPr lang="en-US" dirty="0"/>
              <a:t>Renewal applications received during this period are out-of-time</a:t>
            </a:r>
          </a:p>
          <a:p>
            <a:pPr lvl="1"/>
            <a:r>
              <a:rPr lang="en-US" dirty="0"/>
              <a:t>The Wrecker company will be required to submit: </a:t>
            </a:r>
          </a:p>
          <a:p>
            <a:pPr lvl="2"/>
            <a:r>
              <a:rPr lang="en-US" dirty="0"/>
              <a:t>An original application packet</a:t>
            </a:r>
          </a:p>
          <a:p>
            <a:pPr lvl="2"/>
            <a:r>
              <a:rPr lang="en-US" dirty="0"/>
              <a:t>Original application fee</a:t>
            </a:r>
          </a:p>
          <a:p>
            <a:pPr lvl="2"/>
            <a:r>
              <a:rPr lang="en-US" dirty="0"/>
              <a:t>Successfully pass inspections</a:t>
            </a:r>
          </a:p>
        </p:txBody>
      </p:sp>
    </p:spTree>
    <p:extLst>
      <p:ext uri="{BB962C8B-B14F-4D97-AF65-F5344CB8AC3E}">
        <p14:creationId xmlns:p14="http://schemas.microsoft.com/office/powerpoint/2010/main" val="3232571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12C47-1049-3A8E-88FF-66DE39E695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32D1BC-83F0-86BB-8A80-C15F5341013C}"/>
              </a:ext>
            </a:extLst>
          </p:cNvPr>
          <p:cNvSpPr>
            <a:spLocks noGrp="1"/>
          </p:cNvSpPr>
          <p:nvPr>
            <p:ph type="title"/>
          </p:nvPr>
        </p:nvSpPr>
        <p:spPr>
          <a:xfrm>
            <a:off x="1667191" y="283465"/>
            <a:ext cx="10018713" cy="1078992"/>
          </a:xfrm>
        </p:spPr>
        <p:txBody>
          <a:bodyPr/>
          <a:lstStyle/>
          <a:p>
            <a:pPr algn="ctr"/>
            <a:r>
              <a:rPr lang="en-US" dirty="0"/>
              <a:t>Renewal Application Packet</a:t>
            </a:r>
          </a:p>
        </p:txBody>
      </p:sp>
      <p:sp>
        <p:nvSpPr>
          <p:cNvPr id="3" name="Content Placeholder 2">
            <a:extLst>
              <a:ext uri="{FF2B5EF4-FFF2-40B4-BE49-F238E27FC236}">
                <a16:creationId xmlns:a16="http://schemas.microsoft.com/office/drawing/2014/main" id="{003B7E1C-9C7C-D3CF-C2BB-72437E2E881B}"/>
              </a:ext>
            </a:extLst>
          </p:cNvPr>
          <p:cNvSpPr>
            <a:spLocks noGrp="1"/>
          </p:cNvSpPr>
          <p:nvPr>
            <p:ph idx="1"/>
          </p:nvPr>
        </p:nvSpPr>
        <p:spPr>
          <a:xfrm>
            <a:off x="1962912" y="1282892"/>
            <a:ext cx="10515600" cy="5029835"/>
          </a:xfrm>
        </p:spPr>
        <p:txBody>
          <a:bodyPr>
            <a:normAutofit fontScale="85000" lnSpcReduction="20000"/>
          </a:bodyPr>
          <a:lstStyle/>
          <a:p>
            <a:r>
              <a:rPr lang="en-US" dirty="0"/>
              <a:t>Completed and signed Wrecker Service License Application</a:t>
            </a:r>
          </a:p>
          <a:p>
            <a:r>
              <a:rPr lang="en-US" dirty="0"/>
              <a:t>Application fee of $250.00</a:t>
            </a:r>
          </a:p>
          <a:p>
            <a:r>
              <a:rPr lang="en-US" dirty="0"/>
              <a:t>Lease agreement for any leased property </a:t>
            </a:r>
          </a:p>
          <a:p>
            <a:r>
              <a:rPr lang="en-US" dirty="0"/>
              <a:t>Secretary of State Certificate</a:t>
            </a:r>
          </a:p>
          <a:p>
            <a:r>
              <a:rPr lang="en-US" dirty="0"/>
              <a:t>A list of wrecker vehicles</a:t>
            </a:r>
          </a:p>
          <a:p>
            <a:r>
              <a:rPr lang="en-US" dirty="0"/>
              <a:t>Storage Facility information</a:t>
            </a:r>
          </a:p>
          <a:p>
            <a:r>
              <a:rPr lang="en-US" dirty="0"/>
              <a:t>A list of all Law Enforcement rotations </a:t>
            </a:r>
          </a:p>
          <a:p>
            <a:r>
              <a:rPr lang="en-US" dirty="0"/>
              <a:t>Insurance</a:t>
            </a:r>
          </a:p>
          <a:p>
            <a:r>
              <a:rPr lang="en-US" dirty="0"/>
              <a:t>A list of all employees</a:t>
            </a:r>
          </a:p>
          <a:p>
            <a:r>
              <a:rPr lang="en-US" dirty="0"/>
              <a:t>Criminal history records check (CHRC) (all employees) (This is an annual requirement)</a:t>
            </a:r>
          </a:p>
          <a:p>
            <a:r>
              <a:rPr lang="en-US" dirty="0"/>
              <a:t>Training Certificates (drivers only) (This is an annual requirement)</a:t>
            </a:r>
          </a:p>
          <a:p>
            <a:r>
              <a:rPr lang="en-US" dirty="0"/>
              <a:t>Proof of driver’s license (drivers only) (This is an annual requirement)</a:t>
            </a:r>
          </a:p>
          <a:p>
            <a:r>
              <a:rPr lang="en-US" dirty="0"/>
              <a:t>Negative drug screening (drivers only) (This is an annual requirement)</a:t>
            </a:r>
          </a:p>
        </p:txBody>
      </p:sp>
    </p:spTree>
    <p:extLst>
      <p:ext uri="{BB962C8B-B14F-4D97-AF65-F5344CB8AC3E}">
        <p14:creationId xmlns:p14="http://schemas.microsoft.com/office/powerpoint/2010/main" val="3520254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48AFB-E89F-9CB4-0EEB-EEA58917AD7B}"/>
              </a:ext>
            </a:extLst>
          </p:cNvPr>
          <p:cNvSpPr>
            <a:spLocks noGrp="1"/>
          </p:cNvSpPr>
          <p:nvPr>
            <p:ph type="title"/>
          </p:nvPr>
        </p:nvSpPr>
        <p:spPr>
          <a:xfrm>
            <a:off x="1484310" y="82678"/>
            <a:ext cx="10018713" cy="960120"/>
          </a:xfrm>
        </p:spPr>
        <p:txBody>
          <a:bodyPr/>
          <a:lstStyle/>
          <a:p>
            <a:r>
              <a:rPr lang="en-US" dirty="0"/>
              <a:t>September Reminder</a:t>
            </a:r>
          </a:p>
        </p:txBody>
      </p:sp>
      <p:sp>
        <p:nvSpPr>
          <p:cNvPr id="3" name="Content Placeholder 2">
            <a:extLst>
              <a:ext uri="{FF2B5EF4-FFF2-40B4-BE49-F238E27FC236}">
                <a16:creationId xmlns:a16="http://schemas.microsoft.com/office/drawing/2014/main" id="{F2E46AB0-17E2-44B0-2026-B0D9841BFA96}"/>
              </a:ext>
            </a:extLst>
          </p:cNvPr>
          <p:cNvSpPr>
            <a:spLocks noGrp="1"/>
          </p:cNvSpPr>
          <p:nvPr>
            <p:ph idx="1"/>
          </p:nvPr>
        </p:nvSpPr>
        <p:spPr>
          <a:xfrm>
            <a:off x="1484310" y="1419225"/>
            <a:ext cx="10018713" cy="5543550"/>
          </a:xfrm>
        </p:spPr>
        <p:txBody>
          <a:bodyPr>
            <a:normAutofit fontScale="92500" lnSpcReduction="20000"/>
          </a:bodyPr>
          <a:lstStyle/>
          <a:p>
            <a:r>
              <a:rPr lang="en-US" dirty="0"/>
              <a:t>On September 1 of each year, a reminder email from </a:t>
            </a:r>
            <a:r>
              <a:rPr lang="en-US" dirty="0">
                <a:hlinkClick r:id="rId3"/>
              </a:rPr>
              <a:t>wrecker@dps.ok.gov</a:t>
            </a:r>
            <a:r>
              <a:rPr lang="en-US" dirty="0"/>
              <a:t> will be sent to each Company that currently holds a Wrecker Service License</a:t>
            </a:r>
          </a:p>
          <a:p>
            <a:r>
              <a:rPr lang="en-US" dirty="0"/>
              <a:t>Start gathering and prepare required documents</a:t>
            </a:r>
          </a:p>
          <a:p>
            <a:pPr lvl="1"/>
            <a:r>
              <a:rPr lang="en-US" dirty="0"/>
              <a:t>Insurance policy (DEC page)</a:t>
            </a:r>
          </a:p>
          <a:p>
            <a:pPr lvl="1"/>
            <a:r>
              <a:rPr lang="en-US" dirty="0"/>
              <a:t>List of all current employees</a:t>
            </a:r>
          </a:p>
          <a:p>
            <a:pPr lvl="1"/>
            <a:r>
              <a:rPr lang="en-US" dirty="0"/>
              <a:t>CHRC for ALL employees (This is an annual requirement)</a:t>
            </a:r>
          </a:p>
          <a:p>
            <a:pPr lvl="1"/>
            <a:r>
              <a:rPr lang="en-US" dirty="0"/>
              <a:t>Training Certificates for all DRIVERS (This is an annual requirement)</a:t>
            </a:r>
          </a:p>
          <a:p>
            <a:pPr lvl="1"/>
            <a:r>
              <a:rPr lang="en-US" dirty="0"/>
              <a:t>Drug Screening for all DRIVERS (This is an annual requirement)</a:t>
            </a:r>
          </a:p>
          <a:p>
            <a:pPr lvl="1"/>
            <a:r>
              <a:rPr lang="en-US" dirty="0"/>
              <a:t>Proof of Driver’s License for all DRIVERS  (This is an annual requirement)</a:t>
            </a:r>
          </a:p>
          <a:p>
            <a:pPr lvl="2"/>
            <a:r>
              <a:rPr lang="en-US" dirty="0"/>
              <a:t>MVR, or</a:t>
            </a:r>
          </a:p>
          <a:p>
            <a:pPr lvl="2"/>
            <a:r>
              <a:rPr lang="en-US" dirty="0"/>
              <a:t>Copy of the driver’s license</a:t>
            </a:r>
          </a:p>
          <a:p>
            <a:pPr lvl="1"/>
            <a:r>
              <a:rPr lang="en-US" dirty="0"/>
              <a:t>SOS Certificate (This is an annual requirement)</a:t>
            </a:r>
          </a:p>
          <a:p>
            <a:pPr lvl="1"/>
            <a:r>
              <a:rPr lang="en-US" dirty="0"/>
              <a:t>Lease agreements, if applicable</a:t>
            </a:r>
          </a:p>
          <a:p>
            <a:pPr lvl="1"/>
            <a:r>
              <a:rPr lang="en-US" dirty="0"/>
              <a:t>A list of all Wrecker Vehicles</a:t>
            </a:r>
          </a:p>
          <a:p>
            <a:pPr lvl="1"/>
            <a:r>
              <a:rPr lang="en-US" dirty="0"/>
              <a:t>A list of Law Enforcement Rotations in which the Company participates</a:t>
            </a:r>
          </a:p>
          <a:p>
            <a:pPr lvl="1"/>
            <a:endParaRPr lang="en-US" dirty="0"/>
          </a:p>
          <a:p>
            <a:endParaRPr lang="en-US" dirty="0"/>
          </a:p>
        </p:txBody>
      </p:sp>
    </p:spTree>
    <p:extLst>
      <p:ext uri="{BB962C8B-B14F-4D97-AF65-F5344CB8AC3E}">
        <p14:creationId xmlns:p14="http://schemas.microsoft.com/office/powerpoint/2010/main" val="87199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6B2A-C004-6613-6FC3-FA3D096B2144}"/>
              </a:ext>
            </a:extLst>
          </p:cNvPr>
          <p:cNvSpPr>
            <a:spLocks noGrp="1"/>
          </p:cNvSpPr>
          <p:nvPr>
            <p:ph type="title"/>
          </p:nvPr>
        </p:nvSpPr>
        <p:spPr>
          <a:xfrm>
            <a:off x="1427161" y="161926"/>
            <a:ext cx="10018713" cy="996696"/>
          </a:xfrm>
        </p:spPr>
        <p:txBody>
          <a:bodyPr/>
          <a:lstStyle/>
          <a:p>
            <a:r>
              <a:rPr lang="en-US" dirty="0"/>
              <a:t>September 1</a:t>
            </a:r>
            <a:r>
              <a:rPr lang="en-US" baseline="30000" dirty="0"/>
              <a:t>st</a:t>
            </a:r>
            <a:r>
              <a:rPr lang="en-US" dirty="0"/>
              <a:t>  Email</a:t>
            </a:r>
          </a:p>
        </p:txBody>
      </p:sp>
      <p:pic>
        <p:nvPicPr>
          <p:cNvPr id="9" name="Content Placeholder 8">
            <a:extLst>
              <a:ext uri="{FF2B5EF4-FFF2-40B4-BE49-F238E27FC236}">
                <a16:creationId xmlns:a16="http://schemas.microsoft.com/office/drawing/2014/main" id="{832B88B1-D04B-BE64-5060-C8FFF8B35FD4}"/>
              </a:ext>
            </a:extLst>
          </p:cNvPr>
          <p:cNvPicPr>
            <a:picLocks noGrp="1" noChangeAspect="1"/>
          </p:cNvPicPr>
          <p:nvPr>
            <p:ph idx="1"/>
          </p:nvPr>
        </p:nvPicPr>
        <p:blipFill>
          <a:blip r:embed="rId3"/>
          <a:stretch>
            <a:fillRect/>
          </a:stretch>
        </p:blipFill>
        <p:spPr>
          <a:xfrm>
            <a:off x="1950242" y="1457325"/>
            <a:ext cx="8972550" cy="4667250"/>
          </a:xfrm>
          <a:prstGeom prst="rect">
            <a:avLst/>
          </a:prstGeom>
        </p:spPr>
      </p:pic>
    </p:spTree>
    <p:extLst>
      <p:ext uri="{BB962C8B-B14F-4D97-AF65-F5344CB8AC3E}">
        <p14:creationId xmlns:p14="http://schemas.microsoft.com/office/powerpoint/2010/main" val="2262931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DE62A-8828-968C-B51C-ADF35D001FBD}"/>
              </a:ext>
            </a:extLst>
          </p:cNvPr>
          <p:cNvSpPr>
            <a:spLocks noGrp="1"/>
          </p:cNvSpPr>
          <p:nvPr>
            <p:ph type="title"/>
          </p:nvPr>
        </p:nvSpPr>
        <p:spPr>
          <a:xfrm>
            <a:off x="1484310" y="292609"/>
            <a:ext cx="10018713" cy="1179576"/>
          </a:xfrm>
        </p:spPr>
        <p:txBody>
          <a:bodyPr/>
          <a:lstStyle/>
          <a:p>
            <a:pPr algn="ctr"/>
            <a:r>
              <a:rPr lang="en-US" dirty="0"/>
              <a:t>Renewal Application</a:t>
            </a:r>
          </a:p>
        </p:txBody>
      </p:sp>
      <p:sp>
        <p:nvSpPr>
          <p:cNvPr id="3" name="Content Placeholder 2">
            <a:extLst>
              <a:ext uri="{FF2B5EF4-FFF2-40B4-BE49-F238E27FC236}">
                <a16:creationId xmlns:a16="http://schemas.microsoft.com/office/drawing/2014/main" id="{F8CDB46C-BCA5-5428-599B-519B2D3D96BB}"/>
              </a:ext>
            </a:extLst>
          </p:cNvPr>
          <p:cNvSpPr>
            <a:spLocks noGrp="1"/>
          </p:cNvSpPr>
          <p:nvPr>
            <p:ph idx="1"/>
          </p:nvPr>
        </p:nvSpPr>
        <p:spPr>
          <a:xfrm>
            <a:off x="1484310" y="1590675"/>
            <a:ext cx="10018713" cy="5067300"/>
          </a:xfrm>
        </p:spPr>
        <p:txBody>
          <a:bodyPr>
            <a:normAutofit/>
          </a:bodyPr>
          <a:lstStyle/>
          <a:p>
            <a:pPr>
              <a:spcBef>
                <a:spcPts val="0"/>
              </a:spcBef>
              <a:spcAft>
                <a:spcPts val="0"/>
              </a:spcAft>
            </a:pPr>
            <a:r>
              <a:rPr lang="en-US" dirty="0"/>
              <a:t>On October 1, the Company will receive an email from </a:t>
            </a:r>
            <a:r>
              <a:rPr lang="en-US" dirty="0">
                <a:hlinkClick r:id="rId2"/>
              </a:rPr>
              <a:t>wrecker@dps.ok.gov</a:t>
            </a:r>
            <a:endParaRPr lang="en-US" dirty="0"/>
          </a:p>
          <a:p>
            <a:pPr>
              <a:spcBef>
                <a:spcPts val="0"/>
              </a:spcBef>
              <a:spcAft>
                <a:spcPts val="0"/>
              </a:spcAft>
            </a:pPr>
            <a:endParaRPr lang="en-US" dirty="0"/>
          </a:p>
          <a:p>
            <a:pPr>
              <a:spcBef>
                <a:spcPts val="0"/>
              </a:spcBef>
              <a:spcAft>
                <a:spcPts val="0"/>
              </a:spcAft>
            </a:pPr>
            <a:r>
              <a:rPr lang="en-US" dirty="0"/>
              <a:t>This email will have a link to the renewal application</a:t>
            </a:r>
          </a:p>
          <a:p>
            <a:pPr>
              <a:spcBef>
                <a:spcPts val="0"/>
              </a:spcBef>
              <a:spcAft>
                <a:spcPts val="0"/>
              </a:spcAft>
            </a:pPr>
            <a:endParaRPr lang="en-US" dirty="0"/>
          </a:p>
          <a:p>
            <a:pPr>
              <a:spcBef>
                <a:spcPts val="0"/>
              </a:spcBef>
              <a:spcAft>
                <a:spcPts val="0"/>
              </a:spcAft>
            </a:pPr>
            <a:r>
              <a:rPr lang="en-US" dirty="0"/>
              <a:t>The application is prefilled with </a:t>
            </a:r>
          </a:p>
          <a:p>
            <a:pPr lvl="1">
              <a:spcBef>
                <a:spcPts val="0"/>
              </a:spcBef>
              <a:spcAft>
                <a:spcPts val="0"/>
              </a:spcAft>
            </a:pPr>
            <a:r>
              <a:rPr lang="en-US" dirty="0"/>
              <a:t>Company’s Information</a:t>
            </a:r>
          </a:p>
          <a:p>
            <a:pPr lvl="1"/>
            <a:r>
              <a:rPr lang="en-US" dirty="0"/>
              <a:t>Ownership information</a:t>
            </a:r>
          </a:p>
          <a:p>
            <a:r>
              <a:rPr lang="en-US" dirty="0"/>
              <a:t>The application will have selected information available to import into the application</a:t>
            </a:r>
          </a:p>
          <a:p>
            <a:r>
              <a:rPr lang="en-US" dirty="0"/>
              <a:t>Employee WILL NOT be prefilled or available for selection</a:t>
            </a:r>
          </a:p>
          <a:p>
            <a:pPr lvl="2"/>
            <a:r>
              <a:rPr lang="en-US" dirty="0"/>
              <a:t>This information contains PII</a:t>
            </a:r>
          </a:p>
          <a:p>
            <a:pPr lvl="2"/>
            <a:r>
              <a:rPr lang="en-US" dirty="0"/>
              <a:t>The State is prohibited from distributing or making available PII</a:t>
            </a:r>
          </a:p>
        </p:txBody>
      </p:sp>
    </p:spTree>
    <p:extLst>
      <p:ext uri="{BB962C8B-B14F-4D97-AF65-F5344CB8AC3E}">
        <p14:creationId xmlns:p14="http://schemas.microsoft.com/office/powerpoint/2010/main" val="1367453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68F57-8C6F-CFAA-74F2-2777113917BE}"/>
              </a:ext>
            </a:extLst>
          </p:cNvPr>
          <p:cNvSpPr>
            <a:spLocks noGrp="1"/>
          </p:cNvSpPr>
          <p:nvPr>
            <p:ph type="title"/>
          </p:nvPr>
        </p:nvSpPr>
        <p:spPr>
          <a:xfrm>
            <a:off x="1481262" y="237745"/>
            <a:ext cx="10018713" cy="950976"/>
          </a:xfrm>
        </p:spPr>
        <p:txBody>
          <a:bodyPr/>
          <a:lstStyle/>
          <a:p>
            <a:r>
              <a:rPr lang="en-US" dirty="0"/>
              <a:t>October 1</a:t>
            </a:r>
            <a:r>
              <a:rPr lang="en-US" baseline="30000" dirty="0"/>
              <a:t>st</a:t>
            </a:r>
            <a:r>
              <a:rPr lang="en-US" dirty="0"/>
              <a:t>  Email</a:t>
            </a:r>
          </a:p>
        </p:txBody>
      </p:sp>
      <p:pic>
        <p:nvPicPr>
          <p:cNvPr id="5" name="Content Placeholder 4">
            <a:extLst>
              <a:ext uri="{FF2B5EF4-FFF2-40B4-BE49-F238E27FC236}">
                <a16:creationId xmlns:a16="http://schemas.microsoft.com/office/drawing/2014/main" id="{943029D5-8022-64C0-7951-54C852933759}"/>
              </a:ext>
            </a:extLst>
          </p:cNvPr>
          <p:cNvPicPr>
            <a:picLocks noGrp="1" noChangeAspect="1"/>
          </p:cNvPicPr>
          <p:nvPr>
            <p:ph idx="1"/>
          </p:nvPr>
        </p:nvPicPr>
        <p:blipFill>
          <a:blip r:embed="rId3"/>
          <a:stretch>
            <a:fillRect/>
          </a:stretch>
        </p:blipFill>
        <p:spPr>
          <a:xfrm>
            <a:off x="883918" y="1371600"/>
            <a:ext cx="10958958" cy="4810125"/>
          </a:xfrm>
          <a:prstGeom prst="rect">
            <a:avLst/>
          </a:prstGeom>
        </p:spPr>
      </p:pic>
    </p:spTree>
    <p:extLst>
      <p:ext uri="{BB962C8B-B14F-4D97-AF65-F5344CB8AC3E}">
        <p14:creationId xmlns:p14="http://schemas.microsoft.com/office/powerpoint/2010/main" val="3085687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F1288-66EA-8467-CB7E-0148908C519F}"/>
              </a:ext>
            </a:extLst>
          </p:cNvPr>
          <p:cNvSpPr>
            <a:spLocks noGrp="1"/>
          </p:cNvSpPr>
          <p:nvPr>
            <p:ph type="title"/>
          </p:nvPr>
        </p:nvSpPr>
        <p:spPr>
          <a:xfrm>
            <a:off x="1758631" y="265177"/>
            <a:ext cx="10018713" cy="950976"/>
          </a:xfrm>
        </p:spPr>
        <p:txBody>
          <a:bodyPr/>
          <a:lstStyle/>
          <a:p>
            <a:pPr algn="ctr"/>
            <a:r>
              <a:rPr lang="en-US" dirty="0"/>
              <a:t>Renewal Application (cont.)</a:t>
            </a:r>
          </a:p>
        </p:txBody>
      </p:sp>
      <p:sp>
        <p:nvSpPr>
          <p:cNvPr id="3" name="Content Placeholder 2">
            <a:extLst>
              <a:ext uri="{FF2B5EF4-FFF2-40B4-BE49-F238E27FC236}">
                <a16:creationId xmlns:a16="http://schemas.microsoft.com/office/drawing/2014/main" id="{80669798-ED3F-6B5F-A3D3-BDF1F8D67EF5}"/>
              </a:ext>
            </a:extLst>
          </p:cNvPr>
          <p:cNvSpPr>
            <a:spLocks noGrp="1"/>
          </p:cNvSpPr>
          <p:nvPr>
            <p:ph idx="1"/>
          </p:nvPr>
        </p:nvSpPr>
        <p:spPr>
          <a:xfrm>
            <a:off x="1510187" y="1380744"/>
            <a:ext cx="10515600" cy="5212079"/>
          </a:xfrm>
        </p:spPr>
        <p:txBody>
          <a:bodyPr>
            <a:normAutofit/>
          </a:bodyPr>
          <a:lstStyle/>
          <a:p>
            <a:r>
              <a:rPr lang="en-US" dirty="0"/>
              <a:t>Carefully review each section of the application to verify the information is current and accurate.</a:t>
            </a:r>
          </a:p>
          <a:p>
            <a:r>
              <a:rPr lang="en-US" dirty="0"/>
              <a:t>Prefilled sections</a:t>
            </a:r>
          </a:p>
          <a:p>
            <a:pPr lvl="1"/>
            <a:r>
              <a:rPr lang="en-US" dirty="0"/>
              <a:t>Company information</a:t>
            </a:r>
          </a:p>
          <a:p>
            <a:pPr lvl="1"/>
            <a:r>
              <a:rPr lang="en-US" dirty="0"/>
              <a:t>Company ownership</a:t>
            </a:r>
          </a:p>
          <a:p>
            <a:r>
              <a:rPr lang="en-US" dirty="0"/>
              <a:t>Able to Import Information on</a:t>
            </a:r>
          </a:p>
          <a:p>
            <a:pPr lvl="1"/>
            <a:r>
              <a:rPr lang="en-US" dirty="0"/>
              <a:t>Storage Facility</a:t>
            </a:r>
          </a:p>
          <a:p>
            <a:pPr lvl="1"/>
            <a:r>
              <a:rPr lang="en-US" dirty="0"/>
              <a:t> Law Enforcement Rotation</a:t>
            </a:r>
          </a:p>
          <a:p>
            <a:pPr lvl="1"/>
            <a:r>
              <a:rPr lang="en-US" dirty="0"/>
              <a:t>Vehicle Information</a:t>
            </a:r>
          </a:p>
          <a:p>
            <a:r>
              <a:rPr lang="en-US" dirty="0"/>
              <a:t>Company must provide </a:t>
            </a:r>
          </a:p>
          <a:p>
            <a:pPr lvl="1"/>
            <a:r>
              <a:rPr lang="en-US" dirty="0"/>
              <a:t>Employee Information</a:t>
            </a:r>
          </a:p>
          <a:p>
            <a:endParaRPr lang="en-US" dirty="0"/>
          </a:p>
        </p:txBody>
      </p:sp>
    </p:spTree>
    <p:extLst>
      <p:ext uri="{BB962C8B-B14F-4D97-AF65-F5344CB8AC3E}">
        <p14:creationId xmlns:p14="http://schemas.microsoft.com/office/powerpoint/2010/main" val="156863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ACEF5-DAF8-C5EA-F34F-323EE7EAFE8B}"/>
              </a:ext>
            </a:extLst>
          </p:cNvPr>
          <p:cNvSpPr>
            <a:spLocks noGrp="1"/>
          </p:cNvSpPr>
          <p:nvPr>
            <p:ph type="title"/>
          </p:nvPr>
        </p:nvSpPr>
        <p:spPr>
          <a:xfrm>
            <a:off x="1484310" y="301753"/>
            <a:ext cx="10018713" cy="1060704"/>
          </a:xfrm>
        </p:spPr>
        <p:txBody>
          <a:bodyPr/>
          <a:lstStyle/>
          <a:p>
            <a:r>
              <a:rPr lang="en-US" dirty="0"/>
              <a:t>Renewal Application (cont.)</a:t>
            </a:r>
          </a:p>
        </p:txBody>
      </p:sp>
      <p:sp>
        <p:nvSpPr>
          <p:cNvPr id="3" name="Content Placeholder 2">
            <a:extLst>
              <a:ext uri="{FF2B5EF4-FFF2-40B4-BE49-F238E27FC236}">
                <a16:creationId xmlns:a16="http://schemas.microsoft.com/office/drawing/2014/main" id="{D831DE3F-849D-1248-E2ED-16FB898BDF04}"/>
              </a:ext>
            </a:extLst>
          </p:cNvPr>
          <p:cNvSpPr>
            <a:spLocks noGrp="1"/>
          </p:cNvSpPr>
          <p:nvPr>
            <p:ph idx="1"/>
          </p:nvPr>
        </p:nvSpPr>
        <p:spPr>
          <a:xfrm>
            <a:off x="1575750" y="1536193"/>
            <a:ext cx="10018713" cy="5321807"/>
          </a:xfrm>
        </p:spPr>
        <p:txBody>
          <a:bodyPr>
            <a:normAutofit fontScale="85000" lnSpcReduction="10000"/>
          </a:bodyPr>
          <a:lstStyle/>
          <a:p>
            <a:endParaRPr lang="en-US" dirty="0"/>
          </a:p>
          <a:p>
            <a:r>
              <a:rPr lang="en-US" dirty="0"/>
              <a:t>To ADD information to a section</a:t>
            </a:r>
          </a:p>
          <a:p>
            <a:pPr lvl="1"/>
            <a:r>
              <a:rPr lang="en-US" dirty="0"/>
              <a:t>“Add Existing” button just below the section header</a:t>
            </a:r>
          </a:p>
          <a:p>
            <a:pPr lvl="1"/>
            <a:r>
              <a:rPr lang="en-US" dirty="0"/>
              <a:t>Click on the button to see the list the Department has on file</a:t>
            </a:r>
          </a:p>
          <a:p>
            <a:pPr lvl="1"/>
            <a:r>
              <a:rPr lang="en-US" dirty="0"/>
              <a:t>Review each row</a:t>
            </a:r>
          </a:p>
          <a:p>
            <a:pPr lvl="1"/>
            <a:r>
              <a:rPr lang="en-US" dirty="0"/>
              <a:t>If the information is still applicable, click on the ADD button at the end of the row</a:t>
            </a:r>
          </a:p>
          <a:p>
            <a:pPr lvl="1"/>
            <a:r>
              <a:rPr lang="en-US" dirty="0"/>
              <a:t>Repeat this step for each line item in the list</a:t>
            </a:r>
          </a:p>
          <a:p>
            <a:endParaRPr lang="en-US" dirty="0"/>
          </a:p>
          <a:p>
            <a:r>
              <a:rPr lang="en-US" dirty="0"/>
              <a:t>Click on the REMOVE button on the right side of the line item for</a:t>
            </a:r>
          </a:p>
          <a:p>
            <a:pPr lvl="1"/>
            <a:r>
              <a:rPr lang="en-US" dirty="0"/>
              <a:t>Storage Facilities</a:t>
            </a:r>
          </a:p>
          <a:p>
            <a:pPr lvl="1"/>
            <a:r>
              <a:rPr lang="en-US" dirty="0"/>
              <a:t>Law Enforcement Rotation Information</a:t>
            </a:r>
          </a:p>
          <a:p>
            <a:pPr lvl="1"/>
            <a:r>
              <a:rPr lang="en-US" dirty="0"/>
              <a:t>Wrecker Vehicle Info</a:t>
            </a:r>
          </a:p>
          <a:p>
            <a:pPr lvl="1"/>
            <a:r>
              <a:rPr lang="en-US" dirty="0"/>
              <a:t>Owners/Corporate Officers/Partners/Members</a:t>
            </a:r>
          </a:p>
          <a:p>
            <a:pPr lvl="1"/>
            <a:r>
              <a:rPr lang="en-US" dirty="0"/>
              <a:t>Employee and Driver Information</a:t>
            </a:r>
          </a:p>
          <a:p>
            <a:endParaRPr lang="en-US" dirty="0"/>
          </a:p>
        </p:txBody>
      </p:sp>
    </p:spTree>
    <p:extLst>
      <p:ext uri="{BB962C8B-B14F-4D97-AF65-F5344CB8AC3E}">
        <p14:creationId xmlns:p14="http://schemas.microsoft.com/office/powerpoint/2010/main" val="3376316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FA4C3-A3F1-45E1-98AB-7E78CCD54756}"/>
              </a:ext>
            </a:extLst>
          </p:cNvPr>
          <p:cNvSpPr>
            <a:spLocks noGrp="1"/>
          </p:cNvSpPr>
          <p:nvPr>
            <p:ph type="title"/>
          </p:nvPr>
        </p:nvSpPr>
        <p:spPr>
          <a:xfrm>
            <a:off x="1484311" y="685801"/>
            <a:ext cx="10018713" cy="723900"/>
          </a:xfrm>
        </p:spPr>
        <p:txBody>
          <a:bodyPr/>
          <a:lstStyle/>
          <a:p>
            <a:r>
              <a:rPr lang="en-US" dirty="0"/>
              <a:t>Review Prefilled data</a:t>
            </a:r>
          </a:p>
        </p:txBody>
      </p:sp>
      <p:sp>
        <p:nvSpPr>
          <p:cNvPr id="3" name="Content Placeholder 2">
            <a:extLst>
              <a:ext uri="{FF2B5EF4-FFF2-40B4-BE49-F238E27FC236}">
                <a16:creationId xmlns:a16="http://schemas.microsoft.com/office/drawing/2014/main" id="{B5543AE4-6A68-1E77-7CCD-95E4058B2621}"/>
              </a:ext>
            </a:extLst>
          </p:cNvPr>
          <p:cNvSpPr>
            <a:spLocks noGrp="1"/>
          </p:cNvSpPr>
          <p:nvPr>
            <p:ph idx="1"/>
          </p:nvPr>
        </p:nvSpPr>
        <p:spPr>
          <a:xfrm>
            <a:off x="1722435" y="1409701"/>
            <a:ext cx="10018713" cy="3762375"/>
          </a:xfrm>
        </p:spPr>
        <p:txBody>
          <a:bodyPr/>
          <a:lstStyle/>
          <a:p>
            <a:r>
              <a:rPr lang="en-US" dirty="0"/>
              <a:t>Wrecker Company information will be prefilled</a:t>
            </a:r>
          </a:p>
          <a:p>
            <a:r>
              <a:rPr lang="en-US" dirty="0"/>
              <a:t>Company Ownership is prefilled</a:t>
            </a:r>
          </a:p>
          <a:p>
            <a:pPr lvl="1"/>
            <a:r>
              <a:rPr lang="en-US" dirty="0"/>
              <a:t>Carefully review each prefilled field to ensure accuracy</a:t>
            </a:r>
          </a:p>
          <a:p>
            <a:pPr lvl="1"/>
            <a:r>
              <a:rPr lang="en-US" dirty="0"/>
              <a:t>Updates needed? </a:t>
            </a:r>
          </a:p>
          <a:p>
            <a:pPr lvl="2"/>
            <a:r>
              <a:rPr lang="en-US" dirty="0"/>
              <a:t>Click on the field and make the necessary changes</a:t>
            </a:r>
          </a:p>
        </p:txBody>
      </p:sp>
    </p:spTree>
    <p:extLst>
      <p:ext uri="{BB962C8B-B14F-4D97-AF65-F5344CB8AC3E}">
        <p14:creationId xmlns:p14="http://schemas.microsoft.com/office/powerpoint/2010/main" val="208489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06DA4-CC38-0BEB-BDF8-515384C0D4D5}"/>
              </a:ext>
            </a:extLst>
          </p:cNvPr>
          <p:cNvSpPr>
            <a:spLocks noGrp="1"/>
          </p:cNvSpPr>
          <p:nvPr>
            <p:ph type="title"/>
          </p:nvPr>
        </p:nvSpPr>
        <p:spPr>
          <a:xfrm>
            <a:off x="838200" y="209677"/>
            <a:ext cx="10515600" cy="1325563"/>
          </a:xfrm>
        </p:spPr>
        <p:txBody>
          <a:bodyPr/>
          <a:lstStyle/>
          <a:p>
            <a:pPr algn="ctr"/>
            <a:r>
              <a:rPr lang="en-US" dirty="0"/>
              <a:t>Welcome!</a:t>
            </a:r>
          </a:p>
        </p:txBody>
      </p:sp>
      <p:sp>
        <p:nvSpPr>
          <p:cNvPr id="3" name="Content Placeholder 2">
            <a:extLst>
              <a:ext uri="{FF2B5EF4-FFF2-40B4-BE49-F238E27FC236}">
                <a16:creationId xmlns:a16="http://schemas.microsoft.com/office/drawing/2014/main" id="{EED63FB3-601C-B6DB-D88E-942572A20ECD}"/>
              </a:ext>
            </a:extLst>
          </p:cNvPr>
          <p:cNvSpPr>
            <a:spLocks noGrp="1"/>
          </p:cNvSpPr>
          <p:nvPr>
            <p:ph idx="1"/>
          </p:nvPr>
        </p:nvSpPr>
        <p:spPr>
          <a:xfrm>
            <a:off x="1743456" y="1344168"/>
            <a:ext cx="10515600" cy="5001768"/>
          </a:xfrm>
        </p:spPr>
        <p:txBody>
          <a:bodyPr>
            <a:normAutofit/>
          </a:bodyPr>
          <a:lstStyle/>
          <a:p>
            <a:r>
              <a:rPr lang="en-US" dirty="0"/>
              <a:t>Introductions</a:t>
            </a:r>
          </a:p>
          <a:p>
            <a:r>
              <a:rPr lang="en-US" dirty="0"/>
              <a:t>Housekeeping</a:t>
            </a:r>
          </a:p>
          <a:p>
            <a:r>
              <a:rPr lang="en-US" dirty="0"/>
              <a:t>Email notifications</a:t>
            </a:r>
          </a:p>
          <a:p>
            <a:r>
              <a:rPr lang="en-US" dirty="0"/>
              <a:t>Application fees</a:t>
            </a:r>
          </a:p>
          <a:p>
            <a:r>
              <a:rPr lang="en-US" dirty="0"/>
              <a:t>Required documents</a:t>
            </a:r>
          </a:p>
          <a:p>
            <a:r>
              <a:rPr lang="en-US" dirty="0"/>
              <a:t>Naming Conventions for Required Documents</a:t>
            </a:r>
          </a:p>
          <a:p>
            <a:r>
              <a:rPr lang="en-US" dirty="0"/>
              <a:t>Renewal Application process</a:t>
            </a:r>
          </a:p>
          <a:p>
            <a:r>
              <a:rPr lang="en-US" dirty="0"/>
              <a:t>Original Application Process</a:t>
            </a:r>
          </a:p>
        </p:txBody>
      </p:sp>
    </p:spTree>
    <p:extLst>
      <p:ext uri="{BB962C8B-B14F-4D97-AF65-F5344CB8AC3E}">
        <p14:creationId xmlns:p14="http://schemas.microsoft.com/office/powerpoint/2010/main" val="2339197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EAE9D-DFC8-67E0-C026-8C85D37EA6FC}"/>
              </a:ext>
            </a:extLst>
          </p:cNvPr>
          <p:cNvSpPr>
            <a:spLocks noGrp="1"/>
          </p:cNvSpPr>
          <p:nvPr>
            <p:ph type="title"/>
          </p:nvPr>
        </p:nvSpPr>
        <p:spPr>
          <a:xfrm>
            <a:off x="1484310" y="352425"/>
            <a:ext cx="10018713" cy="809625"/>
          </a:xfrm>
        </p:spPr>
        <p:txBody>
          <a:bodyPr/>
          <a:lstStyle/>
          <a:p>
            <a:r>
              <a:rPr lang="en-US" dirty="0"/>
              <a:t>Import Existing Data</a:t>
            </a:r>
          </a:p>
        </p:txBody>
      </p:sp>
      <p:sp>
        <p:nvSpPr>
          <p:cNvPr id="3" name="Content Placeholder 2">
            <a:extLst>
              <a:ext uri="{FF2B5EF4-FFF2-40B4-BE49-F238E27FC236}">
                <a16:creationId xmlns:a16="http://schemas.microsoft.com/office/drawing/2014/main" id="{34FFBDDC-673B-4F24-FE38-A162C53BA48F}"/>
              </a:ext>
            </a:extLst>
          </p:cNvPr>
          <p:cNvSpPr>
            <a:spLocks noGrp="1"/>
          </p:cNvSpPr>
          <p:nvPr>
            <p:ph idx="1"/>
          </p:nvPr>
        </p:nvSpPr>
        <p:spPr>
          <a:xfrm>
            <a:off x="1484310" y="1466849"/>
            <a:ext cx="10018713" cy="4714876"/>
          </a:xfrm>
        </p:spPr>
        <p:txBody>
          <a:bodyPr/>
          <a:lstStyle/>
          <a:p>
            <a:r>
              <a:rPr lang="en-US" dirty="0"/>
              <a:t>Select “Add Existing…” to see the information currently on file with the WSU</a:t>
            </a:r>
          </a:p>
          <a:p>
            <a:endParaRPr lang="en-US" dirty="0"/>
          </a:p>
          <a:p>
            <a:endParaRPr lang="en-US" dirty="0"/>
          </a:p>
          <a:p>
            <a:endParaRPr lang="en-US" dirty="0"/>
          </a:p>
          <a:p>
            <a:r>
              <a:rPr lang="en-US" dirty="0"/>
              <a:t>Select each row that is still active to add to the application</a:t>
            </a:r>
          </a:p>
          <a:p>
            <a:r>
              <a:rPr lang="en-US" dirty="0"/>
              <a:t>If you need to add data that is not on the list, select the ADD button found on the right side of the screen</a:t>
            </a:r>
          </a:p>
          <a:p>
            <a:endParaRPr lang="en-US" dirty="0"/>
          </a:p>
          <a:p>
            <a:endParaRPr lang="en-US" dirty="0"/>
          </a:p>
        </p:txBody>
      </p:sp>
      <p:pic>
        <p:nvPicPr>
          <p:cNvPr id="7" name="Picture 6">
            <a:extLst>
              <a:ext uri="{FF2B5EF4-FFF2-40B4-BE49-F238E27FC236}">
                <a16:creationId xmlns:a16="http://schemas.microsoft.com/office/drawing/2014/main" id="{02CDDD28-1C6E-E539-436E-7077F04EE859}"/>
              </a:ext>
            </a:extLst>
          </p:cNvPr>
          <p:cNvPicPr>
            <a:picLocks noChangeAspect="1"/>
          </p:cNvPicPr>
          <p:nvPr/>
        </p:nvPicPr>
        <p:blipFill>
          <a:blip r:embed="rId3"/>
          <a:stretch>
            <a:fillRect/>
          </a:stretch>
        </p:blipFill>
        <p:spPr>
          <a:xfrm>
            <a:off x="1801044" y="2266788"/>
            <a:ext cx="9035229" cy="1162212"/>
          </a:xfrm>
          <a:prstGeom prst="rect">
            <a:avLst/>
          </a:prstGeom>
        </p:spPr>
      </p:pic>
      <p:pic>
        <p:nvPicPr>
          <p:cNvPr id="9" name="Picture 8">
            <a:extLst>
              <a:ext uri="{FF2B5EF4-FFF2-40B4-BE49-F238E27FC236}">
                <a16:creationId xmlns:a16="http://schemas.microsoft.com/office/drawing/2014/main" id="{DCDD3BC2-1C52-0FB3-D432-556A31B355F5}"/>
              </a:ext>
            </a:extLst>
          </p:cNvPr>
          <p:cNvPicPr>
            <a:picLocks noChangeAspect="1"/>
          </p:cNvPicPr>
          <p:nvPr/>
        </p:nvPicPr>
        <p:blipFill>
          <a:blip r:embed="rId4"/>
          <a:stretch>
            <a:fillRect/>
          </a:stretch>
        </p:blipFill>
        <p:spPr>
          <a:xfrm>
            <a:off x="2428875" y="5154985"/>
            <a:ext cx="7600950" cy="643780"/>
          </a:xfrm>
          <a:prstGeom prst="rect">
            <a:avLst/>
          </a:prstGeom>
        </p:spPr>
      </p:pic>
    </p:spTree>
    <p:extLst>
      <p:ext uri="{BB962C8B-B14F-4D97-AF65-F5344CB8AC3E}">
        <p14:creationId xmlns:p14="http://schemas.microsoft.com/office/powerpoint/2010/main" val="2805007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854C-E239-1721-FF77-88DD4BF4EDA3}"/>
              </a:ext>
            </a:extLst>
          </p:cNvPr>
          <p:cNvSpPr>
            <a:spLocks noGrp="1"/>
          </p:cNvSpPr>
          <p:nvPr>
            <p:ph type="title"/>
          </p:nvPr>
        </p:nvSpPr>
        <p:spPr>
          <a:xfrm>
            <a:off x="1612327" y="219456"/>
            <a:ext cx="10018713" cy="1139825"/>
          </a:xfrm>
        </p:spPr>
        <p:txBody>
          <a:bodyPr/>
          <a:lstStyle/>
          <a:p>
            <a:pPr algn="ctr"/>
            <a:r>
              <a:rPr lang="en-US" dirty="0"/>
              <a:t>Renewal Application (cont.)</a:t>
            </a:r>
          </a:p>
        </p:txBody>
      </p:sp>
      <p:sp>
        <p:nvSpPr>
          <p:cNvPr id="3" name="Content Placeholder 2">
            <a:extLst>
              <a:ext uri="{FF2B5EF4-FFF2-40B4-BE49-F238E27FC236}">
                <a16:creationId xmlns:a16="http://schemas.microsoft.com/office/drawing/2014/main" id="{9DA18E13-5AE3-CF16-CA9E-195133FC68AF}"/>
              </a:ext>
            </a:extLst>
          </p:cNvPr>
          <p:cNvSpPr>
            <a:spLocks noGrp="1"/>
          </p:cNvSpPr>
          <p:nvPr>
            <p:ph idx="1"/>
          </p:nvPr>
        </p:nvSpPr>
        <p:spPr>
          <a:xfrm>
            <a:off x="1432560" y="1280160"/>
            <a:ext cx="10515600" cy="5660136"/>
          </a:xfrm>
        </p:spPr>
        <p:txBody>
          <a:bodyPr>
            <a:normAutofit/>
          </a:bodyPr>
          <a:lstStyle/>
          <a:p>
            <a:pPr lvl="0"/>
            <a:r>
              <a:rPr lang="en-US" dirty="0"/>
              <a:t>Upload all required documents: </a:t>
            </a:r>
            <a:endParaRPr lang="en-US" sz="4400" dirty="0"/>
          </a:p>
          <a:p>
            <a:pPr lvl="1"/>
            <a:r>
              <a:rPr lang="en-US" dirty="0"/>
              <a:t>Proof of required insurance</a:t>
            </a:r>
          </a:p>
          <a:p>
            <a:pPr lvl="2"/>
            <a:r>
              <a:rPr lang="en-US" sz="1900" dirty="0"/>
              <a:t>DEC Page is acceptable</a:t>
            </a:r>
          </a:p>
          <a:p>
            <a:pPr lvl="2"/>
            <a:r>
              <a:rPr lang="en-US" sz="1900" dirty="0"/>
              <a:t>Policy must be active</a:t>
            </a:r>
          </a:p>
          <a:p>
            <a:pPr lvl="1"/>
            <a:r>
              <a:rPr lang="en-US" dirty="0"/>
              <a:t>Secretary of State Certificate, if applicable</a:t>
            </a:r>
          </a:p>
          <a:p>
            <a:pPr lvl="1"/>
            <a:r>
              <a:rPr lang="en-US" dirty="0"/>
              <a:t>For everyone listed on the application</a:t>
            </a:r>
          </a:p>
          <a:p>
            <a:pPr lvl="2"/>
            <a:r>
              <a:rPr lang="en-US" dirty="0"/>
              <a:t>National Criminal History Record Check for each person listed on the application  (This is an annual requirement)</a:t>
            </a:r>
          </a:p>
          <a:p>
            <a:pPr lvl="1"/>
            <a:r>
              <a:rPr lang="en-US" dirty="0"/>
              <a:t>For every wrecker vehicle operator</a:t>
            </a:r>
          </a:p>
          <a:p>
            <a:pPr lvl="2"/>
            <a:r>
              <a:rPr lang="en-US" dirty="0"/>
              <a:t>Proof of Training requirements for each wrecker vehicle operator (This is an annual requirement)</a:t>
            </a:r>
          </a:p>
          <a:p>
            <a:pPr lvl="2"/>
            <a:r>
              <a:rPr lang="en-US" dirty="0"/>
              <a:t>Drug Screening for each wrecker vehicle operator (This is an annual requirement)</a:t>
            </a:r>
          </a:p>
          <a:p>
            <a:pPr lvl="2"/>
            <a:r>
              <a:rPr lang="en-US" dirty="0"/>
              <a:t>Proof of driver’s license (This is an annual requirement)</a:t>
            </a:r>
          </a:p>
          <a:p>
            <a:pPr lvl="1"/>
            <a:r>
              <a:rPr lang="en-US" dirty="0"/>
              <a:t>Lease, if applicable</a:t>
            </a:r>
            <a:endParaRPr lang="en-US" sz="4000" dirty="0"/>
          </a:p>
          <a:p>
            <a:endParaRPr lang="en-US" dirty="0"/>
          </a:p>
        </p:txBody>
      </p:sp>
    </p:spTree>
    <p:extLst>
      <p:ext uri="{BB962C8B-B14F-4D97-AF65-F5344CB8AC3E}">
        <p14:creationId xmlns:p14="http://schemas.microsoft.com/office/powerpoint/2010/main" val="2767157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80AA6-36F8-3630-62F4-89844F7FD7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28401-8D2F-9C12-9CA7-6C80D7A58021}"/>
              </a:ext>
            </a:extLst>
          </p:cNvPr>
          <p:cNvSpPr>
            <a:spLocks noGrp="1"/>
          </p:cNvSpPr>
          <p:nvPr>
            <p:ph type="title"/>
          </p:nvPr>
        </p:nvSpPr>
        <p:spPr>
          <a:xfrm>
            <a:off x="1658047" y="146305"/>
            <a:ext cx="10018713" cy="1069848"/>
          </a:xfrm>
        </p:spPr>
        <p:txBody>
          <a:bodyPr/>
          <a:lstStyle/>
          <a:p>
            <a:pPr algn="ctr"/>
            <a:r>
              <a:rPr lang="en-US" dirty="0"/>
              <a:t>Naming Convention for Documents</a:t>
            </a:r>
          </a:p>
        </p:txBody>
      </p:sp>
      <p:sp>
        <p:nvSpPr>
          <p:cNvPr id="3" name="Content Placeholder 2">
            <a:extLst>
              <a:ext uri="{FF2B5EF4-FFF2-40B4-BE49-F238E27FC236}">
                <a16:creationId xmlns:a16="http://schemas.microsoft.com/office/drawing/2014/main" id="{6FA9EA06-E671-763E-424D-234D5775A793}"/>
              </a:ext>
            </a:extLst>
          </p:cNvPr>
          <p:cNvSpPr>
            <a:spLocks noGrp="1"/>
          </p:cNvSpPr>
          <p:nvPr>
            <p:ph idx="1"/>
          </p:nvPr>
        </p:nvSpPr>
        <p:spPr>
          <a:xfrm>
            <a:off x="4401247" y="1517904"/>
            <a:ext cx="4962209" cy="5093207"/>
          </a:xfrm>
        </p:spPr>
        <p:txBody>
          <a:bodyPr>
            <a:normAutofit fontScale="70000" lnSpcReduction="20000"/>
          </a:bodyPr>
          <a:lstStyle/>
          <a:p>
            <a:r>
              <a:rPr lang="en-US" dirty="0"/>
              <a:t>File name format for uploaded documents</a:t>
            </a:r>
          </a:p>
          <a:p>
            <a:r>
              <a:rPr lang="en-US" dirty="0"/>
              <a:t>Lease documents</a:t>
            </a:r>
          </a:p>
          <a:p>
            <a:pPr lvl="1"/>
            <a:r>
              <a:rPr lang="en-US" dirty="0"/>
              <a:t>LEASE – Office – Company Name</a:t>
            </a:r>
          </a:p>
          <a:p>
            <a:pPr lvl="1"/>
            <a:r>
              <a:rPr lang="en-US" dirty="0"/>
              <a:t>LEASE – Storage – Company Name</a:t>
            </a:r>
          </a:p>
          <a:p>
            <a:r>
              <a:rPr lang="en-US" dirty="0"/>
              <a:t>Secretary of State certificates</a:t>
            </a:r>
          </a:p>
          <a:p>
            <a:pPr lvl="1"/>
            <a:r>
              <a:rPr lang="en-US" dirty="0"/>
              <a:t>SOS – Company Name</a:t>
            </a:r>
          </a:p>
          <a:p>
            <a:r>
              <a:rPr lang="en-US" dirty="0"/>
              <a:t>Insurance</a:t>
            </a:r>
          </a:p>
          <a:p>
            <a:pPr lvl="1"/>
            <a:r>
              <a:rPr lang="en-US" dirty="0"/>
              <a:t>Insurance – Company Name</a:t>
            </a:r>
          </a:p>
          <a:p>
            <a:r>
              <a:rPr lang="en-US" dirty="0"/>
              <a:t>Criminal History Records Check</a:t>
            </a:r>
          </a:p>
          <a:p>
            <a:pPr lvl="1"/>
            <a:r>
              <a:rPr lang="en-US" dirty="0"/>
              <a:t>CHRC – Last Name First Name</a:t>
            </a:r>
          </a:p>
          <a:p>
            <a:r>
              <a:rPr lang="en-US" dirty="0"/>
              <a:t>Training Certificates</a:t>
            </a:r>
          </a:p>
          <a:p>
            <a:pPr lvl="1"/>
            <a:r>
              <a:rPr lang="en-US" dirty="0"/>
              <a:t>Training – Last Name First Name</a:t>
            </a:r>
          </a:p>
          <a:p>
            <a:r>
              <a:rPr lang="en-US" dirty="0"/>
              <a:t>Proof Of Driver’s License</a:t>
            </a:r>
          </a:p>
          <a:p>
            <a:pPr lvl="1"/>
            <a:r>
              <a:rPr lang="en-US" dirty="0"/>
              <a:t>DLN – Last Name First Name</a:t>
            </a:r>
          </a:p>
          <a:p>
            <a:r>
              <a:rPr lang="en-US" dirty="0"/>
              <a:t>Drug Screening</a:t>
            </a:r>
          </a:p>
          <a:p>
            <a:pPr lvl="1"/>
            <a:r>
              <a:rPr lang="en-US" dirty="0"/>
              <a:t>Drug Screen – Last Name First Name</a:t>
            </a:r>
          </a:p>
          <a:p>
            <a:pPr lvl="1"/>
            <a:endParaRPr lang="en-US" dirty="0"/>
          </a:p>
          <a:p>
            <a:endParaRPr lang="en-US" dirty="0"/>
          </a:p>
        </p:txBody>
      </p:sp>
    </p:spTree>
    <p:extLst>
      <p:ext uri="{BB962C8B-B14F-4D97-AF65-F5344CB8AC3E}">
        <p14:creationId xmlns:p14="http://schemas.microsoft.com/office/powerpoint/2010/main" val="98582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75985-C4EA-DAA0-4C30-88C85512F304}"/>
              </a:ext>
            </a:extLst>
          </p:cNvPr>
          <p:cNvSpPr>
            <a:spLocks noGrp="1"/>
          </p:cNvSpPr>
          <p:nvPr>
            <p:ph type="title"/>
          </p:nvPr>
        </p:nvSpPr>
        <p:spPr>
          <a:xfrm>
            <a:off x="1325434" y="446152"/>
            <a:ext cx="10018713" cy="1042416"/>
          </a:xfrm>
        </p:spPr>
        <p:txBody>
          <a:bodyPr/>
          <a:lstStyle/>
          <a:p>
            <a:pPr algn="ctr"/>
            <a:r>
              <a:rPr lang="en-US" dirty="0"/>
              <a:t>Renewal Application Signature</a:t>
            </a:r>
          </a:p>
        </p:txBody>
      </p:sp>
      <p:sp>
        <p:nvSpPr>
          <p:cNvPr id="3" name="Content Placeholder 2">
            <a:extLst>
              <a:ext uri="{FF2B5EF4-FFF2-40B4-BE49-F238E27FC236}">
                <a16:creationId xmlns:a16="http://schemas.microsoft.com/office/drawing/2014/main" id="{AF8CADA5-4B95-5083-382A-881F87B5E700}"/>
              </a:ext>
            </a:extLst>
          </p:cNvPr>
          <p:cNvSpPr>
            <a:spLocks noGrp="1"/>
          </p:cNvSpPr>
          <p:nvPr>
            <p:ph idx="1"/>
          </p:nvPr>
        </p:nvSpPr>
        <p:spPr>
          <a:xfrm>
            <a:off x="1849308" y="1304925"/>
            <a:ext cx="10018713" cy="5400675"/>
          </a:xfrm>
        </p:spPr>
        <p:txBody>
          <a:bodyPr>
            <a:normAutofit/>
          </a:bodyPr>
          <a:lstStyle/>
          <a:p>
            <a:endParaRPr lang="en-US" dirty="0"/>
          </a:p>
          <a:p>
            <a:r>
              <a:rPr lang="en-US" dirty="0"/>
              <a:t>The renewal application must be signed by the owner of the company or authorized corporate officer/stakeholder</a:t>
            </a:r>
          </a:p>
          <a:p>
            <a:endParaRPr lang="en-US" dirty="0"/>
          </a:p>
          <a:p>
            <a:r>
              <a:rPr lang="en-US" dirty="0"/>
              <a:t>Signed under penalty of perjury</a:t>
            </a:r>
          </a:p>
          <a:p>
            <a:pPr lvl="1"/>
            <a:r>
              <a:rPr lang="en-US" dirty="0"/>
              <a:t>Authorized signatory name</a:t>
            </a:r>
          </a:p>
          <a:p>
            <a:pPr lvl="1"/>
            <a:r>
              <a:rPr lang="en-US" dirty="0"/>
              <a:t>Authorized signatory’s title</a:t>
            </a:r>
          </a:p>
          <a:p>
            <a:pPr lvl="1"/>
            <a:r>
              <a:rPr lang="en-US" dirty="0"/>
              <a:t>Authorized signatory’s location (city)</a:t>
            </a:r>
          </a:p>
          <a:p>
            <a:pPr lvl="1"/>
            <a:r>
              <a:rPr lang="en-US" dirty="0"/>
              <a:t>Date Signed</a:t>
            </a:r>
          </a:p>
          <a:p>
            <a:pPr lvl="1"/>
            <a:endParaRPr lang="en-US" dirty="0"/>
          </a:p>
          <a:p>
            <a:r>
              <a:rPr lang="en-US" dirty="0"/>
              <a:t>Digital Signature</a:t>
            </a:r>
          </a:p>
          <a:p>
            <a:endParaRPr lang="en-US" dirty="0"/>
          </a:p>
        </p:txBody>
      </p:sp>
    </p:spTree>
    <p:extLst>
      <p:ext uri="{BB962C8B-B14F-4D97-AF65-F5344CB8AC3E}">
        <p14:creationId xmlns:p14="http://schemas.microsoft.com/office/powerpoint/2010/main" val="42662507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C9038-4E4F-FCE1-9771-0EA9C3BD9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DAA717-7562-BD00-DC9E-7C5ECDD049AA}"/>
              </a:ext>
            </a:extLst>
          </p:cNvPr>
          <p:cNvSpPr>
            <a:spLocks noGrp="1"/>
          </p:cNvSpPr>
          <p:nvPr>
            <p:ph type="title"/>
          </p:nvPr>
        </p:nvSpPr>
        <p:spPr>
          <a:xfrm>
            <a:off x="1438591" y="193419"/>
            <a:ext cx="10018713" cy="1084961"/>
          </a:xfrm>
        </p:spPr>
        <p:txBody>
          <a:bodyPr/>
          <a:lstStyle/>
          <a:p>
            <a:pPr algn="ctr"/>
            <a:r>
              <a:rPr lang="en-US" dirty="0"/>
              <a:t>Method of Payment</a:t>
            </a:r>
          </a:p>
        </p:txBody>
      </p:sp>
      <p:sp>
        <p:nvSpPr>
          <p:cNvPr id="3" name="Content Placeholder 2">
            <a:extLst>
              <a:ext uri="{FF2B5EF4-FFF2-40B4-BE49-F238E27FC236}">
                <a16:creationId xmlns:a16="http://schemas.microsoft.com/office/drawing/2014/main" id="{2A4FC0AE-F404-FC63-EC67-6BFDBB0DE7B6}"/>
              </a:ext>
            </a:extLst>
          </p:cNvPr>
          <p:cNvSpPr>
            <a:spLocks noGrp="1"/>
          </p:cNvSpPr>
          <p:nvPr>
            <p:ph idx="1"/>
          </p:nvPr>
        </p:nvSpPr>
        <p:spPr>
          <a:xfrm>
            <a:off x="1438591" y="1752473"/>
            <a:ext cx="10515600" cy="4351338"/>
          </a:xfrm>
        </p:spPr>
        <p:txBody>
          <a:bodyPr/>
          <a:lstStyle/>
          <a:p>
            <a:r>
              <a:rPr lang="en-US" dirty="0"/>
              <a:t>Select how the wrecker company will submit the fee</a:t>
            </a:r>
          </a:p>
          <a:p>
            <a:endParaRPr lang="en-US" dirty="0"/>
          </a:p>
          <a:p>
            <a:endParaRPr lang="en-US" dirty="0"/>
          </a:p>
          <a:p>
            <a:endParaRPr lang="en-US" dirty="0"/>
          </a:p>
          <a:p>
            <a:endParaRPr lang="en-US" dirty="0"/>
          </a:p>
          <a:p>
            <a:endParaRPr lang="en-US" dirty="0"/>
          </a:p>
          <a:p>
            <a:r>
              <a:rPr lang="en-US" dirty="0"/>
              <a:t>Submission will not be permitted without all required documents being uploaded</a:t>
            </a:r>
          </a:p>
          <a:p>
            <a:endParaRPr lang="en-US" dirty="0"/>
          </a:p>
        </p:txBody>
      </p:sp>
      <p:pic>
        <p:nvPicPr>
          <p:cNvPr id="7" name="Picture 6">
            <a:extLst>
              <a:ext uri="{FF2B5EF4-FFF2-40B4-BE49-F238E27FC236}">
                <a16:creationId xmlns:a16="http://schemas.microsoft.com/office/drawing/2014/main" id="{0E2C4578-9FF8-4FCF-1793-A4A193ABDB28}"/>
              </a:ext>
            </a:extLst>
          </p:cNvPr>
          <p:cNvPicPr>
            <a:picLocks noChangeAspect="1"/>
          </p:cNvPicPr>
          <p:nvPr/>
        </p:nvPicPr>
        <p:blipFill>
          <a:blip r:embed="rId2"/>
          <a:stretch>
            <a:fillRect/>
          </a:stretch>
        </p:blipFill>
        <p:spPr>
          <a:xfrm>
            <a:off x="1589467" y="2356778"/>
            <a:ext cx="10213848" cy="2144443"/>
          </a:xfrm>
          <a:prstGeom prst="rect">
            <a:avLst/>
          </a:prstGeom>
        </p:spPr>
      </p:pic>
    </p:spTree>
    <p:extLst>
      <p:ext uri="{BB962C8B-B14F-4D97-AF65-F5344CB8AC3E}">
        <p14:creationId xmlns:p14="http://schemas.microsoft.com/office/powerpoint/2010/main" val="22238010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78349-71FF-826B-46F0-8DF773A78E88}"/>
              </a:ext>
            </a:extLst>
          </p:cNvPr>
          <p:cNvSpPr>
            <a:spLocks noGrp="1"/>
          </p:cNvSpPr>
          <p:nvPr>
            <p:ph type="title"/>
          </p:nvPr>
        </p:nvSpPr>
        <p:spPr>
          <a:xfrm>
            <a:off x="1086643" y="146305"/>
            <a:ext cx="10018713" cy="1005840"/>
          </a:xfrm>
        </p:spPr>
        <p:txBody>
          <a:bodyPr/>
          <a:lstStyle/>
          <a:p>
            <a:pPr algn="ctr"/>
            <a:r>
              <a:rPr lang="en-US" dirty="0"/>
              <a:t>Submitting Renewal Application</a:t>
            </a:r>
          </a:p>
        </p:txBody>
      </p:sp>
      <p:sp>
        <p:nvSpPr>
          <p:cNvPr id="3" name="Content Placeholder 2">
            <a:extLst>
              <a:ext uri="{FF2B5EF4-FFF2-40B4-BE49-F238E27FC236}">
                <a16:creationId xmlns:a16="http://schemas.microsoft.com/office/drawing/2014/main" id="{A67CE9C2-96CB-8780-CD30-F164F8DC0FA5}"/>
              </a:ext>
            </a:extLst>
          </p:cNvPr>
          <p:cNvSpPr>
            <a:spLocks noGrp="1"/>
          </p:cNvSpPr>
          <p:nvPr>
            <p:ph idx="1"/>
          </p:nvPr>
        </p:nvSpPr>
        <p:spPr>
          <a:xfrm>
            <a:off x="1432560" y="1719071"/>
            <a:ext cx="10515600" cy="4992624"/>
          </a:xfrm>
        </p:spPr>
        <p:txBody>
          <a:bodyPr>
            <a:normAutofit/>
          </a:bodyPr>
          <a:lstStyle/>
          <a:p>
            <a:r>
              <a:rPr lang="en-US" dirty="0"/>
              <a:t>Click on the Submit button at the bottom of the screen</a:t>
            </a:r>
          </a:p>
          <a:p>
            <a:endParaRPr lang="en-US" dirty="0"/>
          </a:p>
          <a:p>
            <a:r>
              <a:rPr lang="en-US" dirty="0"/>
              <a:t>The application cannot be submitted until all documents and required information is provided</a:t>
            </a:r>
          </a:p>
          <a:p>
            <a:endParaRPr lang="en-US" dirty="0"/>
          </a:p>
          <a:p>
            <a:r>
              <a:rPr lang="en-US" dirty="0"/>
              <a:t>If Online Payment was selected, you will receive an email from </a:t>
            </a:r>
            <a:r>
              <a:rPr lang="en-US" dirty="0">
                <a:hlinkClick r:id="rId2"/>
              </a:rPr>
              <a:t>wrecker@dps.ok.gov</a:t>
            </a:r>
            <a:r>
              <a:rPr lang="en-US" dirty="0"/>
              <a:t> with a link to make the electronic payment</a:t>
            </a:r>
          </a:p>
          <a:p>
            <a:pPr lvl="1"/>
            <a:r>
              <a:rPr lang="en-US" dirty="0"/>
              <a:t>There is a 4% fee that will be added to the Online Payment option. This fee is assessed by the credit card company. The state does not retain any portion of this fee.</a:t>
            </a:r>
          </a:p>
          <a:p>
            <a:pPr lvl="2"/>
            <a:r>
              <a:rPr lang="en-US" dirty="0"/>
              <a:t>Original License: $500 (license fee) + $20 (4% payment fee) = $520</a:t>
            </a:r>
          </a:p>
          <a:p>
            <a:pPr lvl="2"/>
            <a:r>
              <a:rPr lang="en-US" dirty="0"/>
              <a:t>Renewal License: $250 (license fee) + $10 (4% payment fee) = $260</a:t>
            </a:r>
          </a:p>
          <a:p>
            <a:endParaRPr lang="en-US" dirty="0"/>
          </a:p>
          <a:p>
            <a:endParaRPr lang="en-US" dirty="0"/>
          </a:p>
        </p:txBody>
      </p:sp>
    </p:spTree>
    <p:extLst>
      <p:ext uri="{BB962C8B-B14F-4D97-AF65-F5344CB8AC3E}">
        <p14:creationId xmlns:p14="http://schemas.microsoft.com/office/powerpoint/2010/main" val="4238540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84EA0-8277-37D8-7B80-1C29AFC2EA0E}"/>
              </a:ext>
            </a:extLst>
          </p:cNvPr>
          <p:cNvSpPr>
            <a:spLocks noGrp="1"/>
          </p:cNvSpPr>
          <p:nvPr>
            <p:ph type="title"/>
          </p:nvPr>
        </p:nvSpPr>
        <p:spPr>
          <a:xfrm>
            <a:off x="1386434" y="219076"/>
            <a:ext cx="10018713" cy="1009650"/>
          </a:xfrm>
        </p:spPr>
        <p:txBody>
          <a:bodyPr/>
          <a:lstStyle/>
          <a:p>
            <a:r>
              <a:rPr lang="en-US" dirty="0"/>
              <a:t>Pay Portal Email</a:t>
            </a:r>
          </a:p>
        </p:txBody>
      </p:sp>
      <p:pic>
        <p:nvPicPr>
          <p:cNvPr id="9" name="Content Placeholder 8">
            <a:extLst>
              <a:ext uri="{FF2B5EF4-FFF2-40B4-BE49-F238E27FC236}">
                <a16:creationId xmlns:a16="http://schemas.microsoft.com/office/drawing/2014/main" id="{ADEE1233-A97F-6329-A6E2-316CD2FF0BD2}"/>
              </a:ext>
            </a:extLst>
          </p:cNvPr>
          <p:cNvPicPr>
            <a:picLocks noGrp="1" noChangeAspect="1"/>
          </p:cNvPicPr>
          <p:nvPr>
            <p:ph idx="1"/>
          </p:nvPr>
        </p:nvPicPr>
        <p:blipFill>
          <a:blip r:embed="rId3"/>
          <a:stretch>
            <a:fillRect/>
          </a:stretch>
        </p:blipFill>
        <p:spPr>
          <a:xfrm>
            <a:off x="1151809" y="1447800"/>
            <a:ext cx="10936456" cy="4752975"/>
          </a:xfrm>
          <a:prstGeom prst="rect">
            <a:avLst/>
          </a:prstGeom>
        </p:spPr>
      </p:pic>
    </p:spTree>
    <p:extLst>
      <p:ext uri="{BB962C8B-B14F-4D97-AF65-F5344CB8AC3E}">
        <p14:creationId xmlns:p14="http://schemas.microsoft.com/office/powerpoint/2010/main" val="3439995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2148D-E804-D87C-3593-352CBC2440E4}"/>
              </a:ext>
            </a:extLst>
          </p:cNvPr>
          <p:cNvSpPr>
            <a:spLocks noGrp="1"/>
          </p:cNvSpPr>
          <p:nvPr>
            <p:ph type="title"/>
          </p:nvPr>
        </p:nvSpPr>
        <p:spPr>
          <a:xfrm>
            <a:off x="1484310" y="246889"/>
            <a:ext cx="10018713" cy="1143000"/>
          </a:xfrm>
        </p:spPr>
        <p:txBody>
          <a:bodyPr/>
          <a:lstStyle/>
          <a:p>
            <a:pPr algn="ctr"/>
            <a:r>
              <a:rPr lang="en-US" dirty="0"/>
              <a:t>Processing the Renewal Application</a:t>
            </a:r>
          </a:p>
        </p:txBody>
      </p:sp>
      <p:sp>
        <p:nvSpPr>
          <p:cNvPr id="3" name="Content Placeholder 2">
            <a:extLst>
              <a:ext uri="{FF2B5EF4-FFF2-40B4-BE49-F238E27FC236}">
                <a16:creationId xmlns:a16="http://schemas.microsoft.com/office/drawing/2014/main" id="{2C2DA912-A7F0-6F81-24F3-57C952D04DAE}"/>
              </a:ext>
            </a:extLst>
          </p:cNvPr>
          <p:cNvSpPr>
            <a:spLocks noGrp="1"/>
          </p:cNvSpPr>
          <p:nvPr>
            <p:ph idx="1"/>
          </p:nvPr>
        </p:nvSpPr>
        <p:spPr>
          <a:xfrm>
            <a:off x="1484310" y="1691640"/>
            <a:ext cx="10018713" cy="4773167"/>
          </a:xfrm>
        </p:spPr>
        <p:txBody>
          <a:bodyPr/>
          <a:lstStyle/>
          <a:p>
            <a:r>
              <a:rPr lang="en-US" dirty="0"/>
              <a:t>The Renewal Application will not be processed until the application fee has been received</a:t>
            </a:r>
          </a:p>
          <a:p>
            <a:r>
              <a:rPr lang="en-US" dirty="0"/>
              <a:t>Wrecker Service Administrative Unit (WSU) reviews the application packet</a:t>
            </a:r>
          </a:p>
          <a:p>
            <a:r>
              <a:rPr lang="en-US" dirty="0"/>
              <a:t>If the submitted documents do not meet regulations, WSU staff will contact the Company via email (from </a:t>
            </a:r>
            <a:r>
              <a:rPr lang="en-US" dirty="0">
                <a:hlinkClick r:id="rId2"/>
              </a:rPr>
              <a:t>wrecker@dps.ok.gov</a:t>
            </a:r>
            <a:r>
              <a:rPr lang="en-US" dirty="0"/>
              <a:t>)</a:t>
            </a:r>
          </a:p>
          <a:p>
            <a:r>
              <a:rPr lang="en-US" dirty="0"/>
              <a:t>Processing the Renewal Application will stop until the Company resolves the deficiency(</a:t>
            </a:r>
            <a:r>
              <a:rPr lang="en-US" dirty="0" err="1"/>
              <a:t>ies</a:t>
            </a:r>
            <a:r>
              <a:rPr lang="en-US" dirty="0"/>
              <a:t>) </a:t>
            </a:r>
          </a:p>
        </p:txBody>
      </p:sp>
    </p:spTree>
    <p:extLst>
      <p:ext uri="{BB962C8B-B14F-4D97-AF65-F5344CB8AC3E}">
        <p14:creationId xmlns:p14="http://schemas.microsoft.com/office/powerpoint/2010/main" val="4073844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7CC8C-F9B6-76EF-D781-202961ABA9C0}"/>
              </a:ext>
            </a:extLst>
          </p:cNvPr>
          <p:cNvSpPr>
            <a:spLocks noGrp="1"/>
          </p:cNvSpPr>
          <p:nvPr>
            <p:ph type="title"/>
          </p:nvPr>
        </p:nvSpPr>
        <p:spPr>
          <a:xfrm>
            <a:off x="1484310" y="283465"/>
            <a:ext cx="10018713" cy="1161288"/>
          </a:xfrm>
        </p:spPr>
        <p:txBody>
          <a:bodyPr/>
          <a:lstStyle/>
          <a:p>
            <a:pPr algn="ctr"/>
            <a:r>
              <a:rPr lang="en-US" dirty="0"/>
              <a:t>Required Inspections</a:t>
            </a:r>
          </a:p>
        </p:txBody>
      </p:sp>
      <p:sp>
        <p:nvSpPr>
          <p:cNvPr id="3" name="Content Placeholder 2">
            <a:extLst>
              <a:ext uri="{FF2B5EF4-FFF2-40B4-BE49-F238E27FC236}">
                <a16:creationId xmlns:a16="http://schemas.microsoft.com/office/drawing/2014/main" id="{263487CE-CC8B-838E-EAB0-7D32FF177142}"/>
              </a:ext>
            </a:extLst>
          </p:cNvPr>
          <p:cNvSpPr>
            <a:spLocks noGrp="1"/>
          </p:cNvSpPr>
          <p:nvPr>
            <p:ph idx="1"/>
          </p:nvPr>
        </p:nvSpPr>
        <p:spPr>
          <a:xfrm>
            <a:off x="1831782" y="1435610"/>
            <a:ext cx="10018713" cy="5266943"/>
          </a:xfrm>
        </p:spPr>
        <p:txBody>
          <a:bodyPr>
            <a:normAutofit/>
          </a:bodyPr>
          <a:lstStyle/>
          <a:p>
            <a:r>
              <a:rPr lang="en-US" dirty="0"/>
              <a:t>The WSU will send an Inspection Request to OHP for</a:t>
            </a:r>
          </a:p>
          <a:p>
            <a:endParaRPr lang="en-US" dirty="0"/>
          </a:p>
          <a:p>
            <a:pPr lvl="1"/>
            <a:r>
              <a:rPr lang="en-US" dirty="0"/>
              <a:t>Storage Facility not previously reported and inspected</a:t>
            </a:r>
          </a:p>
          <a:p>
            <a:pPr lvl="1"/>
            <a:endParaRPr lang="en-US" dirty="0"/>
          </a:p>
          <a:p>
            <a:pPr lvl="1"/>
            <a:r>
              <a:rPr lang="en-US" dirty="0"/>
              <a:t>Wrecker Vehicle not previously reported and inspected</a:t>
            </a:r>
          </a:p>
          <a:p>
            <a:pPr lvl="1"/>
            <a:endParaRPr lang="en-US" dirty="0"/>
          </a:p>
          <a:p>
            <a:pPr lvl="1"/>
            <a:r>
              <a:rPr lang="en-US" dirty="0"/>
              <a:t>Change of address for the principal place of business</a:t>
            </a:r>
          </a:p>
          <a:p>
            <a:endParaRPr lang="en-US" dirty="0"/>
          </a:p>
          <a:p>
            <a:r>
              <a:rPr lang="en-US" dirty="0"/>
              <a:t>The Renewal Application will not be approved until the Company passes all required inspections and meets all statutory and administrative regulations</a:t>
            </a:r>
          </a:p>
        </p:txBody>
      </p:sp>
    </p:spTree>
    <p:extLst>
      <p:ext uri="{BB962C8B-B14F-4D97-AF65-F5344CB8AC3E}">
        <p14:creationId xmlns:p14="http://schemas.microsoft.com/office/powerpoint/2010/main" val="12868091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DF86-1198-5A0A-97AC-5E15C454A128}"/>
              </a:ext>
            </a:extLst>
          </p:cNvPr>
          <p:cNvSpPr>
            <a:spLocks noGrp="1"/>
          </p:cNvSpPr>
          <p:nvPr>
            <p:ph type="title"/>
          </p:nvPr>
        </p:nvSpPr>
        <p:spPr>
          <a:xfrm>
            <a:off x="1566607" y="173737"/>
            <a:ext cx="10018713" cy="1051560"/>
          </a:xfrm>
        </p:spPr>
        <p:txBody>
          <a:bodyPr/>
          <a:lstStyle/>
          <a:p>
            <a:pPr algn="ctr"/>
            <a:r>
              <a:rPr lang="en-US" dirty="0"/>
              <a:t>Wrecker Service License</a:t>
            </a:r>
          </a:p>
        </p:txBody>
      </p:sp>
      <p:sp>
        <p:nvSpPr>
          <p:cNvPr id="3" name="Content Placeholder 2">
            <a:extLst>
              <a:ext uri="{FF2B5EF4-FFF2-40B4-BE49-F238E27FC236}">
                <a16:creationId xmlns:a16="http://schemas.microsoft.com/office/drawing/2014/main" id="{F0886F7D-6DC5-0C52-DEB0-1A531E9DB745}"/>
              </a:ext>
            </a:extLst>
          </p:cNvPr>
          <p:cNvSpPr>
            <a:spLocks noGrp="1"/>
          </p:cNvSpPr>
          <p:nvPr>
            <p:ph idx="1"/>
          </p:nvPr>
        </p:nvSpPr>
        <p:spPr>
          <a:xfrm>
            <a:off x="1484310" y="1298449"/>
            <a:ext cx="10018713" cy="5385814"/>
          </a:xfrm>
        </p:spPr>
        <p:txBody>
          <a:bodyPr>
            <a:normAutofit/>
          </a:bodyPr>
          <a:lstStyle/>
          <a:p>
            <a:r>
              <a:rPr lang="en-US" dirty="0"/>
              <a:t>Upon approval of the renewal application packet and required inspections have been passed</a:t>
            </a:r>
          </a:p>
          <a:p>
            <a:pPr lvl="1"/>
            <a:r>
              <a:rPr lang="en-US" dirty="0"/>
              <a:t>WSU will issue </a:t>
            </a:r>
          </a:p>
          <a:p>
            <a:pPr lvl="2"/>
            <a:r>
              <a:rPr lang="en-US" dirty="0"/>
              <a:t>Wrecker Service License</a:t>
            </a:r>
          </a:p>
          <a:p>
            <a:pPr lvl="2"/>
            <a:r>
              <a:rPr lang="en-US" dirty="0"/>
              <a:t>Cab Card(s)</a:t>
            </a:r>
          </a:p>
          <a:p>
            <a:pPr lvl="2"/>
            <a:r>
              <a:rPr lang="en-US" dirty="0"/>
              <a:t>Driver Card(s)</a:t>
            </a:r>
          </a:p>
          <a:p>
            <a:pPr lvl="1"/>
            <a:r>
              <a:rPr lang="en-US" dirty="0"/>
              <a:t>Issued via email from </a:t>
            </a:r>
            <a:r>
              <a:rPr lang="en-US" dirty="0">
                <a:hlinkClick r:id="rId2"/>
              </a:rPr>
              <a:t>wrecker@dps.ok.gov</a:t>
            </a:r>
            <a:endParaRPr lang="en-US" dirty="0"/>
          </a:p>
          <a:p>
            <a:pPr lvl="1"/>
            <a:endParaRPr lang="en-US" dirty="0"/>
          </a:p>
          <a:p>
            <a:pPr lvl="1"/>
            <a:r>
              <a:rPr lang="en-US" dirty="0"/>
              <a:t>Only upon the issuance of the above, is the Company approved and licensed to provide wrecker and towing services for the next calendar year</a:t>
            </a:r>
          </a:p>
        </p:txBody>
      </p:sp>
    </p:spTree>
    <p:extLst>
      <p:ext uri="{BB962C8B-B14F-4D97-AF65-F5344CB8AC3E}">
        <p14:creationId xmlns:p14="http://schemas.microsoft.com/office/powerpoint/2010/main" val="2260876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55070-F9C8-02EF-5C54-43137D8085C0}"/>
              </a:ext>
            </a:extLst>
          </p:cNvPr>
          <p:cNvSpPr>
            <a:spLocks noGrp="1"/>
          </p:cNvSpPr>
          <p:nvPr>
            <p:ph type="title"/>
          </p:nvPr>
        </p:nvSpPr>
        <p:spPr>
          <a:xfrm>
            <a:off x="1484310" y="276226"/>
            <a:ext cx="10018713" cy="1085850"/>
          </a:xfrm>
        </p:spPr>
        <p:txBody>
          <a:bodyPr/>
          <a:lstStyle/>
          <a:p>
            <a:pPr algn="ctr"/>
            <a:r>
              <a:rPr lang="en-US" dirty="0"/>
              <a:t>Terms and Acronyms</a:t>
            </a:r>
          </a:p>
        </p:txBody>
      </p:sp>
      <p:sp>
        <p:nvSpPr>
          <p:cNvPr id="3" name="Content Placeholder 2">
            <a:extLst>
              <a:ext uri="{FF2B5EF4-FFF2-40B4-BE49-F238E27FC236}">
                <a16:creationId xmlns:a16="http://schemas.microsoft.com/office/drawing/2014/main" id="{7508FF96-40D0-0228-90A5-BD8E065C41E5}"/>
              </a:ext>
            </a:extLst>
          </p:cNvPr>
          <p:cNvSpPr>
            <a:spLocks noGrp="1"/>
          </p:cNvSpPr>
          <p:nvPr>
            <p:ph idx="1"/>
          </p:nvPr>
        </p:nvSpPr>
        <p:spPr>
          <a:xfrm>
            <a:off x="1484310" y="1438275"/>
            <a:ext cx="10018713" cy="4352925"/>
          </a:xfrm>
        </p:spPr>
        <p:txBody>
          <a:bodyPr>
            <a:normAutofit/>
          </a:bodyPr>
          <a:lstStyle/>
          <a:p>
            <a:r>
              <a:rPr lang="en-US" dirty="0"/>
              <a:t>Company = Wrecker Service Company</a:t>
            </a:r>
          </a:p>
          <a:p>
            <a:r>
              <a:rPr lang="en-US" dirty="0"/>
              <a:t>DPS = Department of Public Safety</a:t>
            </a:r>
          </a:p>
          <a:p>
            <a:r>
              <a:rPr lang="en-US" dirty="0"/>
              <a:t>PII = Personal Identifying Information</a:t>
            </a:r>
          </a:p>
          <a:p>
            <a:r>
              <a:rPr lang="en-US" dirty="0"/>
              <a:t>Renewal Season = October 1 through December 1 of each year</a:t>
            </a:r>
          </a:p>
          <a:p>
            <a:r>
              <a:rPr lang="en-US" dirty="0"/>
              <a:t>SOS = Secretary of State</a:t>
            </a:r>
          </a:p>
          <a:p>
            <a:r>
              <a:rPr lang="en-US" dirty="0"/>
              <a:t>WSU = Wrecker Service Administrative Unit</a:t>
            </a:r>
          </a:p>
          <a:p>
            <a:r>
              <a:rPr lang="en-US" dirty="0"/>
              <a:t>License = Wrecker Service License</a:t>
            </a:r>
          </a:p>
          <a:p>
            <a:endParaRPr lang="en-US" dirty="0"/>
          </a:p>
        </p:txBody>
      </p:sp>
    </p:spTree>
    <p:extLst>
      <p:ext uri="{BB962C8B-B14F-4D97-AF65-F5344CB8AC3E}">
        <p14:creationId xmlns:p14="http://schemas.microsoft.com/office/powerpoint/2010/main" val="40779848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ED2EB-5C53-5BB2-9E42-A409B6607D44}"/>
              </a:ext>
            </a:extLst>
          </p:cNvPr>
          <p:cNvSpPr>
            <a:spLocks noGrp="1"/>
          </p:cNvSpPr>
          <p:nvPr>
            <p:ph type="title"/>
          </p:nvPr>
        </p:nvSpPr>
        <p:spPr>
          <a:xfrm>
            <a:off x="1548319" y="210313"/>
            <a:ext cx="10018713" cy="987552"/>
          </a:xfrm>
        </p:spPr>
        <p:txBody>
          <a:bodyPr>
            <a:normAutofit fontScale="90000"/>
          </a:bodyPr>
          <a:lstStyle/>
          <a:p>
            <a:pPr algn="ctr"/>
            <a:r>
              <a:rPr lang="en-US" dirty="0"/>
              <a:t>When can an Original Application be Submitted 	</a:t>
            </a:r>
          </a:p>
        </p:txBody>
      </p:sp>
      <p:sp>
        <p:nvSpPr>
          <p:cNvPr id="3" name="Content Placeholder 2">
            <a:extLst>
              <a:ext uri="{FF2B5EF4-FFF2-40B4-BE49-F238E27FC236}">
                <a16:creationId xmlns:a16="http://schemas.microsoft.com/office/drawing/2014/main" id="{D6EC2E96-AE42-0E69-5722-A68AB04E5651}"/>
              </a:ext>
            </a:extLst>
          </p:cNvPr>
          <p:cNvSpPr>
            <a:spLocks noGrp="1"/>
          </p:cNvSpPr>
          <p:nvPr>
            <p:ph idx="1"/>
          </p:nvPr>
        </p:nvSpPr>
        <p:spPr>
          <a:xfrm>
            <a:off x="1484310" y="1197865"/>
            <a:ext cx="10018713" cy="5660135"/>
          </a:xfrm>
        </p:spPr>
        <p:txBody>
          <a:bodyPr>
            <a:normAutofit/>
          </a:bodyPr>
          <a:lstStyle/>
          <a:p>
            <a:r>
              <a:rPr lang="en-US" dirty="0"/>
              <a:t>An original application can be submitted any time throughout the year</a:t>
            </a:r>
          </a:p>
          <a:p>
            <a:r>
              <a:rPr lang="en-US" dirty="0"/>
              <a:t>If the application is approved </a:t>
            </a:r>
          </a:p>
          <a:p>
            <a:pPr lvl="1"/>
            <a:r>
              <a:rPr lang="en-US" dirty="0"/>
              <a:t>Before September 30</a:t>
            </a:r>
          </a:p>
          <a:p>
            <a:pPr lvl="2"/>
            <a:r>
              <a:rPr lang="en-US" dirty="0"/>
              <a:t>License is valid through December 31 of current year</a:t>
            </a:r>
          </a:p>
          <a:p>
            <a:pPr lvl="2"/>
            <a:r>
              <a:rPr lang="en-US" dirty="0"/>
              <a:t>The Wrecker Service Company is expected to submit a renewal application</a:t>
            </a:r>
          </a:p>
          <a:p>
            <a:pPr lvl="1"/>
            <a:r>
              <a:rPr lang="en-US" dirty="0"/>
              <a:t>Between October 1 and December 31</a:t>
            </a:r>
          </a:p>
          <a:p>
            <a:pPr lvl="2"/>
            <a:r>
              <a:rPr lang="en-US" dirty="0"/>
              <a:t>License valid from date of approval through December 31 of the following year</a:t>
            </a:r>
          </a:p>
          <a:p>
            <a:pPr lvl="2"/>
            <a:r>
              <a:rPr lang="en-US" dirty="0"/>
              <a:t>Wrecker Service Company will not submit a renewal application until the follow years renewal season</a:t>
            </a:r>
          </a:p>
          <a:p>
            <a:pPr lvl="2"/>
            <a:endParaRPr lang="en-US" dirty="0"/>
          </a:p>
        </p:txBody>
      </p:sp>
    </p:spTree>
    <p:extLst>
      <p:ext uri="{BB962C8B-B14F-4D97-AF65-F5344CB8AC3E}">
        <p14:creationId xmlns:p14="http://schemas.microsoft.com/office/powerpoint/2010/main" val="12497596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46216-6D51-A1CF-F047-4BA3B96BE441}"/>
              </a:ext>
            </a:extLst>
          </p:cNvPr>
          <p:cNvSpPr>
            <a:spLocks noGrp="1"/>
          </p:cNvSpPr>
          <p:nvPr>
            <p:ph type="title"/>
          </p:nvPr>
        </p:nvSpPr>
        <p:spPr>
          <a:xfrm>
            <a:off x="1438591" y="146305"/>
            <a:ext cx="10018713" cy="914400"/>
          </a:xfrm>
        </p:spPr>
        <p:txBody>
          <a:bodyPr/>
          <a:lstStyle/>
          <a:p>
            <a:pPr algn="ctr"/>
            <a:r>
              <a:rPr lang="en-US" dirty="0"/>
              <a:t>Original Application Packet</a:t>
            </a:r>
          </a:p>
        </p:txBody>
      </p:sp>
      <p:sp>
        <p:nvSpPr>
          <p:cNvPr id="3" name="Content Placeholder 2">
            <a:extLst>
              <a:ext uri="{FF2B5EF4-FFF2-40B4-BE49-F238E27FC236}">
                <a16:creationId xmlns:a16="http://schemas.microsoft.com/office/drawing/2014/main" id="{875C2C61-222A-D87E-1B05-592ABC7B39F2}"/>
              </a:ext>
            </a:extLst>
          </p:cNvPr>
          <p:cNvSpPr>
            <a:spLocks noGrp="1"/>
          </p:cNvSpPr>
          <p:nvPr>
            <p:ph idx="1"/>
          </p:nvPr>
        </p:nvSpPr>
        <p:spPr>
          <a:xfrm>
            <a:off x="2090863" y="1060705"/>
            <a:ext cx="10515600" cy="5550407"/>
          </a:xfrm>
        </p:spPr>
        <p:txBody>
          <a:bodyPr>
            <a:normAutofit fontScale="92500" lnSpcReduction="10000"/>
          </a:bodyPr>
          <a:lstStyle/>
          <a:p>
            <a:r>
              <a:rPr lang="en-US" dirty="0"/>
              <a:t>Completed and signed Wrecker Service License Application</a:t>
            </a:r>
          </a:p>
          <a:p>
            <a:r>
              <a:rPr lang="en-US" dirty="0"/>
              <a:t>Application fee of $500.00</a:t>
            </a:r>
          </a:p>
          <a:p>
            <a:r>
              <a:rPr lang="en-US" dirty="0"/>
              <a:t>Lease agreement for any leased property </a:t>
            </a:r>
          </a:p>
          <a:p>
            <a:r>
              <a:rPr lang="en-US" dirty="0"/>
              <a:t>Secretary of State Certificate</a:t>
            </a:r>
          </a:p>
          <a:p>
            <a:r>
              <a:rPr lang="en-US" dirty="0"/>
              <a:t>A list of wrecker vehicles</a:t>
            </a:r>
          </a:p>
          <a:p>
            <a:r>
              <a:rPr lang="en-US" dirty="0"/>
              <a:t>Storage Facility information</a:t>
            </a:r>
          </a:p>
          <a:p>
            <a:r>
              <a:rPr lang="en-US" dirty="0"/>
              <a:t>Insurance</a:t>
            </a:r>
          </a:p>
          <a:p>
            <a:r>
              <a:rPr lang="en-US" dirty="0"/>
              <a:t>A list of all employees</a:t>
            </a:r>
          </a:p>
          <a:p>
            <a:r>
              <a:rPr lang="en-US" dirty="0"/>
              <a:t>Criminal history records check (CHRC) (all employees)</a:t>
            </a:r>
          </a:p>
          <a:p>
            <a:r>
              <a:rPr lang="en-US" dirty="0"/>
              <a:t>Training Certificates (drivers only)</a:t>
            </a:r>
          </a:p>
          <a:p>
            <a:r>
              <a:rPr lang="en-US" dirty="0"/>
              <a:t>Proof of driver’s license (drivers only)</a:t>
            </a:r>
          </a:p>
          <a:p>
            <a:r>
              <a:rPr lang="en-US" dirty="0"/>
              <a:t>Negative drug screening (drivers only)</a:t>
            </a:r>
          </a:p>
        </p:txBody>
      </p:sp>
    </p:spTree>
    <p:extLst>
      <p:ext uri="{BB962C8B-B14F-4D97-AF65-F5344CB8AC3E}">
        <p14:creationId xmlns:p14="http://schemas.microsoft.com/office/powerpoint/2010/main" val="2787037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1D7DB-BB0D-D64B-A1C7-B682AD584B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E394D4-5874-6CEF-B147-E25E94909404}"/>
              </a:ext>
            </a:extLst>
          </p:cNvPr>
          <p:cNvSpPr>
            <a:spLocks noGrp="1"/>
          </p:cNvSpPr>
          <p:nvPr>
            <p:ph type="title"/>
          </p:nvPr>
        </p:nvSpPr>
        <p:spPr>
          <a:xfrm>
            <a:off x="1658047" y="146305"/>
            <a:ext cx="10018713" cy="1069848"/>
          </a:xfrm>
        </p:spPr>
        <p:txBody>
          <a:bodyPr/>
          <a:lstStyle/>
          <a:p>
            <a:pPr algn="ctr"/>
            <a:r>
              <a:rPr lang="en-US" dirty="0"/>
              <a:t>Naming Convention for Documents</a:t>
            </a:r>
          </a:p>
        </p:txBody>
      </p:sp>
      <p:sp>
        <p:nvSpPr>
          <p:cNvPr id="3" name="Content Placeholder 2">
            <a:extLst>
              <a:ext uri="{FF2B5EF4-FFF2-40B4-BE49-F238E27FC236}">
                <a16:creationId xmlns:a16="http://schemas.microsoft.com/office/drawing/2014/main" id="{DE33F9B1-A4B4-471F-8CAB-85BF072C977D}"/>
              </a:ext>
            </a:extLst>
          </p:cNvPr>
          <p:cNvSpPr>
            <a:spLocks noGrp="1"/>
          </p:cNvSpPr>
          <p:nvPr>
            <p:ph idx="1"/>
          </p:nvPr>
        </p:nvSpPr>
        <p:spPr>
          <a:xfrm>
            <a:off x="4401247" y="1517904"/>
            <a:ext cx="4962209" cy="5093207"/>
          </a:xfrm>
        </p:spPr>
        <p:txBody>
          <a:bodyPr>
            <a:normAutofit fontScale="70000" lnSpcReduction="20000"/>
          </a:bodyPr>
          <a:lstStyle/>
          <a:p>
            <a:r>
              <a:rPr lang="en-US" dirty="0"/>
              <a:t>File name format for uploaded documents</a:t>
            </a:r>
          </a:p>
          <a:p>
            <a:r>
              <a:rPr lang="en-US" dirty="0"/>
              <a:t>Lease documents</a:t>
            </a:r>
          </a:p>
          <a:p>
            <a:pPr lvl="1"/>
            <a:r>
              <a:rPr lang="en-US" dirty="0"/>
              <a:t>LEASE – Office – Company Name</a:t>
            </a:r>
          </a:p>
          <a:p>
            <a:pPr lvl="1"/>
            <a:r>
              <a:rPr lang="en-US" dirty="0"/>
              <a:t>LEASE – Storage – Company Name</a:t>
            </a:r>
          </a:p>
          <a:p>
            <a:r>
              <a:rPr lang="en-US" dirty="0"/>
              <a:t>Secretary of State certificates</a:t>
            </a:r>
          </a:p>
          <a:p>
            <a:pPr lvl="1"/>
            <a:r>
              <a:rPr lang="en-US" dirty="0"/>
              <a:t>SOS – Company Name</a:t>
            </a:r>
          </a:p>
          <a:p>
            <a:r>
              <a:rPr lang="en-US" dirty="0"/>
              <a:t>Insurance</a:t>
            </a:r>
          </a:p>
          <a:p>
            <a:pPr lvl="1"/>
            <a:r>
              <a:rPr lang="en-US" dirty="0"/>
              <a:t>Insurance – Company Name</a:t>
            </a:r>
          </a:p>
          <a:p>
            <a:r>
              <a:rPr lang="en-US" dirty="0"/>
              <a:t>Criminal History Records Check</a:t>
            </a:r>
          </a:p>
          <a:p>
            <a:pPr lvl="1"/>
            <a:r>
              <a:rPr lang="en-US" dirty="0"/>
              <a:t>CHRC – Last Name First Name</a:t>
            </a:r>
          </a:p>
          <a:p>
            <a:r>
              <a:rPr lang="en-US" dirty="0"/>
              <a:t>Training Certificates</a:t>
            </a:r>
          </a:p>
          <a:p>
            <a:pPr lvl="1"/>
            <a:r>
              <a:rPr lang="en-US" dirty="0"/>
              <a:t>Training – Last Name First Name</a:t>
            </a:r>
          </a:p>
          <a:p>
            <a:r>
              <a:rPr lang="en-US" dirty="0"/>
              <a:t>Proof Of Driver’s License</a:t>
            </a:r>
          </a:p>
          <a:p>
            <a:pPr lvl="1"/>
            <a:r>
              <a:rPr lang="en-US" dirty="0"/>
              <a:t>DLN – Last Name First Name</a:t>
            </a:r>
          </a:p>
          <a:p>
            <a:r>
              <a:rPr lang="en-US" dirty="0"/>
              <a:t>Drug Screening</a:t>
            </a:r>
          </a:p>
          <a:p>
            <a:pPr lvl="1"/>
            <a:r>
              <a:rPr lang="en-US" dirty="0"/>
              <a:t>Drug Screen – Last Name First Name</a:t>
            </a:r>
          </a:p>
          <a:p>
            <a:pPr lvl="1"/>
            <a:endParaRPr lang="en-US" dirty="0"/>
          </a:p>
          <a:p>
            <a:endParaRPr lang="en-US" dirty="0"/>
          </a:p>
        </p:txBody>
      </p:sp>
    </p:spTree>
    <p:extLst>
      <p:ext uri="{BB962C8B-B14F-4D97-AF65-F5344CB8AC3E}">
        <p14:creationId xmlns:p14="http://schemas.microsoft.com/office/powerpoint/2010/main" val="1180587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6D931-0421-BAB5-D6F9-DF8A931BA4A7}"/>
              </a:ext>
            </a:extLst>
          </p:cNvPr>
          <p:cNvSpPr>
            <a:spLocks noGrp="1"/>
          </p:cNvSpPr>
          <p:nvPr>
            <p:ph type="title"/>
          </p:nvPr>
        </p:nvSpPr>
        <p:spPr>
          <a:xfrm>
            <a:off x="1484311" y="246889"/>
            <a:ext cx="10018713" cy="1472184"/>
          </a:xfrm>
        </p:spPr>
        <p:txBody>
          <a:bodyPr/>
          <a:lstStyle/>
          <a:p>
            <a:pPr algn="ctr"/>
            <a:r>
              <a:rPr lang="en-US" dirty="0"/>
              <a:t>Original Application for Wrecker Service License</a:t>
            </a:r>
          </a:p>
        </p:txBody>
      </p:sp>
      <p:sp>
        <p:nvSpPr>
          <p:cNvPr id="3" name="Content Placeholder 2">
            <a:extLst>
              <a:ext uri="{FF2B5EF4-FFF2-40B4-BE49-F238E27FC236}">
                <a16:creationId xmlns:a16="http://schemas.microsoft.com/office/drawing/2014/main" id="{814DE6FA-1C31-33D2-9E0D-93B52E9CDC95}"/>
              </a:ext>
            </a:extLst>
          </p:cNvPr>
          <p:cNvSpPr>
            <a:spLocks noGrp="1"/>
          </p:cNvSpPr>
          <p:nvPr>
            <p:ph idx="1"/>
          </p:nvPr>
        </p:nvSpPr>
        <p:spPr>
          <a:xfrm>
            <a:off x="1847088" y="1792224"/>
            <a:ext cx="10344912" cy="5065776"/>
          </a:xfrm>
        </p:spPr>
        <p:txBody>
          <a:bodyPr>
            <a:normAutofit/>
          </a:bodyPr>
          <a:lstStyle/>
          <a:p>
            <a:r>
              <a:rPr lang="en-US" dirty="0"/>
              <a:t>Link to request an application will be on the Wrecker Services page of the DPS website</a:t>
            </a:r>
          </a:p>
          <a:p>
            <a:endParaRPr lang="en-US" dirty="0"/>
          </a:p>
          <a:p>
            <a:r>
              <a:rPr lang="en-US" dirty="0"/>
              <a:t>Sign up for the application</a:t>
            </a:r>
          </a:p>
          <a:p>
            <a:pPr lvl="1"/>
            <a:r>
              <a:rPr lang="en-US" dirty="0"/>
              <a:t>Select Yes, Company email is available</a:t>
            </a:r>
          </a:p>
          <a:p>
            <a:pPr lvl="2"/>
            <a:r>
              <a:rPr lang="en-US" dirty="0"/>
              <a:t>If you do not provide an email address, you will not be able to submit an application</a:t>
            </a:r>
          </a:p>
          <a:p>
            <a:pPr lvl="1"/>
            <a:r>
              <a:rPr lang="en-US" dirty="0"/>
              <a:t>Company name</a:t>
            </a:r>
          </a:p>
          <a:p>
            <a:pPr lvl="1"/>
            <a:r>
              <a:rPr lang="en-US" dirty="0"/>
              <a:t>Company email address</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8313057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AAB5C-5438-F2EB-ADC5-4E464E06D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1A351-23AF-E311-BB86-D56CB28E758E}"/>
              </a:ext>
            </a:extLst>
          </p:cNvPr>
          <p:cNvSpPr>
            <a:spLocks noGrp="1"/>
          </p:cNvSpPr>
          <p:nvPr>
            <p:ph type="title"/>
          </p:nvPr>
        </p:nvSpPr>
        <p:spPr>
          <a:xfrm>
            <a:off x="1484310" y="314325"/>
            <a:ext cx="10018713" cy="962025"/>
          </a:xfrm>
        </p:spPr>
        <p:txBody>
          <a:bodyPr/>
          <a:lstStyle/>
          <a:p>
            <a:r>
              <a:rPr lang="en-US" dirty="0"/>
              <a:t>Original Application (cont.)</a:t>
            </a:r>
          </a:p>
        </p:txBody>
      </p:sp>
      <p:sp>
        <p:nvSpPr>
          <p:cNvPr id="4" name="Content Placeholder 3">
            <a:extLst>
              <a:ext uri="{FF2B5EF4-FFF2-40B4-BE49-F238E27FC236}">
                <a16:creationId xmlns:a16="http://schemas.microsoft.com/office/drawing/2014/main" id="{06D2C02A-30AD-C713-E0DE-A7C7038C7B90}"/>
              </a:ext>
            </a:extLst>
          </p:cNvPr>
          <p:cNvSpPr>
            <a:spLocks noGrp="1"/>
          </p:cNvSpPr>
          <p:nvPr>
            <p:ph idx="1"/>
          </p:nvPr>
        </p:nvSpPr>
        <p:spPr/>
        <p:txBody>
          <a:bodyPr/>
          <a:lstStyle/>
          <a:p>
            <a:endParaRPr lang="en-US"/>
          </a:p>
        </p:txBody>
      </p:sp>
      <p:pic>
        <p:nvPicPr>
          <p:cNvPr id="6" name="Content Placeholder 4">
            <a:extLst>
              <a:ext uri="{FF2B5EF4-FFF2-40B4-BE49-F238E27FC236}">
                <a16:creationId xmlns:a16="http://schemas.microsoft.com/office/drawing/2014/main" id="{1AD5B3F8-3775-6476-DE20-81468702A62A}"/>
              </a:ext>
            </a:extLst>
          </p:cNvPr>
          <p:cNvPicPr>
            <a:picLocks noChangeAspect="1"/>
          </p:cNvPicPr>
          <p:nvPr/>
        </p:nvPicPr>
        <p:blipFill>
          <a:blip r:embed="rId2"/>
          <a:stretch>
            <a:fillRect/>
          </a:stretch>
        </p:blipFill>
        <p:spPr>
          <a:xfrm>
            <a:off x="1484310" y="1762124"/>
            <a:ext cx="10188022" cy="4400551"/>
          </a:xfrm>
          <a:prstGeom prst="rect">
            <a:avLst/>
          </a:prstGeom>
        </p:spPr>
      </p:pic>
    </p:spTree>
    <p:extLst>
      <p:ext uri="{BB962C8B-B14F-4D97-AF65-F5344CB8AC3E}">
        <p14:creationId xmlns:p14="http://schemas.microsoft.com/office/powerpoint/2010/main" val="10926367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89D7E-1B9F-1166-F9F6-BE91FAE8E3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F27B6D-09F3-0D50-180F-547A3B41C374}"/>
              </a:ext>
            </a:extLst>
          </p:cNvPr>
          <p:cNvSpPr>
            <a:spLocks noGrp="1"/>
          </p:cNvSpPr>
          <p:nvPr>
            <p:ph type="title"/>
          </p:nvPr>
        </p:nvSpPr>
        <p:spPr>
          <a:xfrm>
            <a:off x="1484311" y="246889"/>
            <a:ext cx="10018713" cy="1472184"/>
          </a:xfrm>
        </p:spPr>
        <p:txBody>
          <a:bodyPr/>
          <a:lstStyle/>
          <a:p>
            <a:pPr algn="ctr"/>
            <a:r>
              <a:rPr lang="en-US" dirty="0"/>
              <a:t>Original Application for Wrecker Service License (cont.)</a:t>
            </a:r>
          </a:p>
        </p:txBody>
      </p:sp>
      <p:sp>
        <p:nvSpPr>
          <p:cNvPr id="3" name="Content Placeholder 2">
            <a:extLst>
              <a:ext uri="{FF2B5EF4-FFF2-40B4-BE49-F238E27FC236}">
                <a16:creationId xmlns:a16="http://schemas.microsoft.com/office/drawing/2014/main" id="{7DE1262A-FAB8-0932-5C3C-82011C02644C}"/>
              </a:ext>
            </a:extLst>
          </p:cNvPr>
          <p:cNvSpPr>
            <a:spLocks noGrp="1"/>
          </p:cNvSpPr>
          <p:nvPr>
            <p:ph idx="1"/>
          </p:nvPr>
        </p:nvSpPr>
        <p:spPr>
          <a:xfrm>
            <a:off x="1988723" y="1962150"/>
            <a:ext cx="10344912" cy="5353051"/>
          </a:xfrm>
        </p:spPr>
        <p:txBody>
          <a:bodyPr>
            <a:normAutofit/>
          </a:bodyPr>
          <a:lstStyle/>
          <a:p>
            <a:r>
              <a:rPr lang="en-US" dirty="0"/>
              <a:t>Email from </a:t>
            </a:r>
            <a:r>
              <a:rPr lang="en-US" dirty="0">
                <a:hlinkClick r:id="rId3"/>
              </a:rPr>
              <a:t>wrecker@dps.ok.gov</a:t>
            </a:r>
            <a:r>
              <a:rPr lang="en-US" dirty="0"/>
              <a:t> will be sent to the email address provided by the Company that includes 3 links</a:t>
            </a:r>
          </a:p>
          <a:p>
            <a:pPr lvl="1"/>
            <a:r>
              <a:rPr lang="en-US" dirty="0"/>
              <a:t>You can complete each part of the application in any order</a:t>
            </a:r>
          </a:p>
          <a:p>
            <a:pPr lvl="2"/>
            <a:r>
              <a:rPr lang="en-US" dirty="0"/>
              <a:t>The required signature is on the Vehicle Information Form</a:t>
            </a:r>
          </a:p>
          <a:p>
            <a:pPr lvl="1"/>
            <a:r>
              <a:rPr lang="en-US" dirty="0"/>
              <a:t>Information is not saved until the SUBMIT button is selected</a:t>
            </a:r>
          </a:p>
          <a:p>
            <a:r>
              <a:rPr lang="en-US" dirty="0"/>
              <a:t>Instructions for each section of the application is attached to the application</a:t>
            </a:r>
          </a:p>
          <a:p>
            <a:pPr lvl="1"/>
            <a:r>
              <a:rPr lang="en-US" dirty="0"/>
              <a:t>Instructions for both the Original and Renewal Wrecker Service License application will be available on the DPS website</a:t>
            </a:r>
          </a:p>
          <a:p>
            <a:r>
              <a:rPr lang="en-US" dirty="0"/>
              <a:t>Upload documents</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29154727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69869-2838-C0DA-7C50-45F02541FCF5}"/>
              </a:ext>
            </a:extLst>
          </p:cNvPr>
          <p:cNvSpPr>
            <a:spLocks noGrp="1"/>
          </p:cNvSpPr>
          <p:nvPr>
            <p:ph type="title"/>
          </p:nvPr>
        </p:nvSpPr>
        <p:spPr>
          <a:xfrm>
            <a:off x="1484310" y="314325"/>
            <a:ext cx="10018713" cy="962025"/>
          </a:xfrm>
        </p:spPr>
        <p:txBody>
          <a:bodyPr/>
          <a:lstStyle/>
          <a:p>
            <a:r>
              <a:rPr lang="en-US" dirty="0"/>
              <a:t>Original Application (cont.)</a:t>
            </a:r>
          </a:p>
        </p:txBody>
      </p:sp>
      <p:pic>
        <p:nvPicPr>
          <p:cNvPr id="5" name="Content Placeholder 4">
            <a:extLst>
              <a:ext uri="{FF2B5EF4-FFF2-40B4-BE49-F238E27FC236}">
                <a16:creationId xmlns:a16="http://schemas.microsoft.com/office/drawing/2014/main" id="{00FF7A02-295A-7689-742D-732C13BDE209}"/>
              </a:ext>
            </a:extLst>
          </p:cNvPr>
          <p:cNvPicPr>
            <a:picLocks noGrp="1" noChangeAspect="1"/>
          </p:cNvPicPr>
          <p:nvPr>
            <p:ph idx="1"/>
          </p:nvPr>
        </p:nvPicPr>
        <p:blipFill>
          <a:blip r:embed="rId2"/>
          <a:stretch>
            <a:fillRect/>
          </a:stretch>
        </p:blipFill>
        <p:spPr>
          <a:xfrm>
            <a:off x="1398186" y="1390960"/>
            <a:ext cx="10018712" cy="5152715"/>
          </a:xfrm>
          <a:prstGeom prst="rect">
            <a:avLst/>
          </a:prstGeom>
        </p:spPr>
      </p:pic>
    </p:spTree>
    <p:extLst>
      <p:ext uri="{BB962C8B-B14F-4D97-AF65-F5344CB8AC3E}">
        <p14:creationId xmlns:p14="http://schemas.microsoft.com/office/powerpoint/2010/main" val="25228289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7CD54-AE18-9CC4-550D-76876D1F9B8B}"/>
              </a:ext>
            </a:extLst>
          </p:cNvPr>
          <p:cNvSpPr>
            <a:spLocks noGrp="1"/>
          </p:cNvSpPr>
          <p:nvPr>
            <p:ph type="title"/>
          </p:nvPr>
        </p:nvSpPr>
        <p:spPr>
          <a:xfrm>
            <a:off x="1484310" y="219075"/>
            <a:ext cx="10018713" cy="962025"/>
          </a:xfrm>
        </p:spPr>
        <p:txBody>
          <a:bodyPr/>
          <a:lstStyle/>
          <a:p>
            <a:r>
              <a:rPr lang="en-US" dirty="0"/>
              <a:t>Required Documents for Original Application</a:t>
            </a:r>
          </a:p>
        </p:txBody>
      </p:sp>
      <p:sp>
        <p:nvSpPr>
          <p:cNvPr id="3" name="Content Placeholder 2">
            <a:extLst>
              <a:ext uri="{FF2B5EF4-FFF2-40B4-BE49-F238E27FC236}">
                <a16:creationId xmlns:a16="http://schemas.microsoft.com/office/drawing/2014/main" id="{4F9AA9E5-5B5E-7530-7D22-11C391F3407F}"/>
              </a:ext>
            </a:extLst>
          </p:cNvPr>
          <p:cNvSpPr>
            <a:spLocks noGrp="1"/>
          </p:cNvSpPr>
          <p:nvPr>
            <p:ph idx="1"/>
          </p:nvPr>
        </p:nvSpPr>
        <p:spPr>
          <a:xfrm>
            <a:off x="1684335" y="2019300"/>
            <a:ext cx="10018713" cy="4772025"/>
          </a:xfrm>
        </p:spPr>
        <p:txBody>
          <a:bodyPr>
            <a:normAutofit fontScale="92500" lnSpcReduction="20000"/>
          </a:bodyPr>
          <a:lstStyle/>
          <a:p>
            <a:r>
              <a:rPr lang="en-US" dirty="0"/>
              <a:t>Completed and signed Wrecker Service License Application</a:t>
            </a:r>
          </a:p>
          <a:p>
            <a:r>
              <a:rPr lang="en-US" dirty="0"/>
              <a:t>Lease agreement for any leased property </a:t>
            </a:r>
          </a:p>
          <a:p>
            <a:r>
              <a:rPr lang="en-US" dirty="0"/>
              <a:t>Secretary of State Certificate</a:t>
            </a:r>
          </a:p>
          <a:p>
            <a:r>
              <a:rPr lang="en-US" dirty="0"/>
              <a:t>A list of wrecker vehicles</a:t>
            </a:r>
          </a:p>
          <a:p>
            <a:r>
              <a:rPr lang="en-US" dirty="0"/>
              <a:t>Storage Facility information</a:t>
            </a:r>
          </a:p>
          <a:p>
            <a:r>
              <a:rPr lang="en-US" dirty="0"/>
              <a:t>Insurance</a:t>
            </a:r>
          </a:p>
          <a:p>
            <a:r>
              <a:rPr lang="en-US" dirty="0"/>
              <a:t>A list of all employees</a:t>
            </a:r>
          </a:p>
          <a:p>
            <a:r>
              <a:rPr lang="en-US" dirty="0"/>
              <a:t>Criminal history records check (CHRC) (all employees)</a:t>
            </a:r>
          </a:p>
          <a:p>
            <a:r>
              <a:rPr lang="en-US" dirty="0"/>
              <a:t>Training Certificates (drivers only)</a:t>
            </a:r>
          </a:p>
          <a:p>
            <a:r>
              <a:rPr lang="en-US" dirty="0"/>
              <a:t>Proof of driver’s license (drivers only)</a:t>
            </a:r>
          </a:p>
          <a:p>
            <a:r>
              <a:rPr lang="en-US" dirty="0"/>
              <a:t>Negative drug screening (drivers only)</a:t>
            </a:r>
          </a:p>
          <a:p>
            <a:endParaRPr lang="en-US" dirty="0"/>
          </a:p>
          <a:p>
            <a:endParaRPr lang="en-US" dirty="0"/>
          </a:p>
        </p:txBody>
      </p:sp>
    </p:spTree>
    <p:extLst>
      <p:ext uri="{BB962C8B-B14F-4D97-AF65-F5344CB8AC3E}">
        <p14:creationId xmlns:p14="http://schemas.microsoft.com/office/powerpoint/2010/main" val="23913008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3FD3F-0538-9283-8BE4-E06D2B12C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196A4-9EA5-AC68-D716-9370F2BAB4EA}"/>
              </a:ext>
            </a:extLst>
          </p:cNvPr>
          <p:cNvSpPr>
            <a:spLocks noGrp="1"/>
          </p:cNvSpPr>
          <p:nvPr>
            <p:ph type="title"/>
          </p:nvPr>
        </p:nvSpPr>
        <p:spPr>
          <a:xfrm>
            <a:off x="1658047" y="146305"/>
            <a:ext cx="10018713" cy="1069848"/>
          </a:xfrm>
        </p:spPr>
        <p:txBody>
          <a:bodyPr/>
          <a:lstStyle/>
          <a:p>
            <a:pPr algn="ctr"/>
            <a:r>
              <a:rPr lang="en-US" dirty="0"/>
              <a:t>Naming Convention for Documents</a:t>
            </a:r>
          </a:p>
        </p:txBody>
      </p:sp>
      <p:sp>
        <p:nvSpPr>
          <p:cNvPr id="3" name="Content Placeholder 2">
            <a:extLst>
              <a:ext uri="{FF2B5EF4-FFF2-40B4-BE49-F238E27FC236}">
                <a16:creationId xmlns:a16="http://schemas.microsoft.com/office/drawing/2014/main" id="{0CBEF99D-2C1A-C47F-B649-40667AEBA57E}"/>
              </a:ext>
            </a:extLst>
          </p:cNvPr>
          <p:cNvSpPr>
            <a:spLocks noGrp="1"/>
          </p:cNvSpPr>
          <p:nvPr>
            <p:ph idx="1"/>
          </p:nvPr>
        </p:nvSpPr>
        <p:spPr>
          <a:xfrm>
            <a:off x="4401247" y="1517904"/>
            <a:ext cx="4962209" cy="5093207"/>
          </a:xfrm>
        </p:spPr>
        <p:txBody>
          <a:bodyPr>
            <a:normAutofit fontScale="70000" lnSpcReduction="20000"/>
          </a:bodyPr>
          <a:lstStyle/>
          <a:p>
            <a:r>
              <a:rPr lang="en-US" dirty="0"/>
              <a:t>File name format for uploaded documents</a:t>
            </a:r>
          </a:p>
          <a:p>
            <a:r>
              <a:rPr lang="en-US" dirty="0"/>
              <a:t>Lease documents</a:t>
            </a:r>
          </a:p>
          <a:p>
            <a:pPr lvl="1"/>
            <a:r>
              <a:rPr lang="en-US" dirty="0"/>
              <a:t>LEASE – Office – Company Name</a:t>
            </a:r>
          </a:p>
          <a:p>
            <a:pPr lvl="1"/>
            <a:r>
              <a:rPr lang="en-US" dirty="0"/>
              <a:t>LEASE – Storage – Company Name</a:t>
            </a:r>
          </a:p>
          <a:p>
            <a:r>
              <a:rPr lang="en-US" dirty="0"/>
              <a:t>Secretary of State certificates</a:t>
            </a:r>
          </a:p>
          <a:p>
            <a:pPr lvl="1"/>
            <a:r>
              <a:rPr lang="en-US" dirty="0"/>
              <a:t>SOS – Company Name</a:t>
            </a:r>
          </a:p>
          <a:p>
            <a:r>
              <a:rPr lang="en-US" dirty="0"/>
              <a:t>Insurance</a:t>
            </a:r>
          </a:p>
          <a:p>
            <a:pPr lvl="1"/>
            <a:r>
              <a:rPr lang="en-US" dirty="0"/>
              <a:t>Insurance – Company Name</a:t>
            </a:r>
          </a:p>
          <a:p>
            <a:r>
              <a:rPr lang="en-US" dirty="0"/>
              <a:t>Criminal History Records Check</a:t>
            </a:r>
          </a:p>
          <a:p>
            <a:pPr lvl="1"/>
            <a:r>
              <a:rPr lang="en-US" dirty="0"/>
              <a:t>CHRC – Last Name First Name</a:t>
            </a:r>
          </a:p>
          <a:p>
            <a:r>
              <a:rPr lang="en-US" dirty="0"/>
              <a:t>Training Certificates</a:t>
            </a:r>
          </a:p>
          <a:p>
            <a:pPr lvl="1"/>
            <a:r>
              <a:rPr lang="en-US" dirty="0"/>
              <a:t>Training – Last Name First Name</a:t>
            </a:r>
          </a:p>
          <a:p>
            <a:r>
              <a:rPr lang="en-US" dirty="0"/>
              <a:t>Proof Of Driver’s License</a:t>
            </a:r>
          </a:p>
          <a:p>
            <a:pPr lvl="1"/>
            <a:r>
              <a:rPr lang="en-US" dirty="0"/>
              <a:t>DLN – Last Name First Name</a:t>
            </a:r>
          </a:p>
          <a:p>
            <a:r>
              <a:rPr lang="en-US" dirty="0"/>
              <a:t>Drug Screening</a:t>
            </a:r>
          </a:p>
          <a:p>
            <a:pPr lvl="1"/>
            <a:r>
              <a:rPr lang="en-US" dirty="0"/>
              <a:t>Drug Screen – Last Name First Name</a:t>
            </a:r>
          </a:p>
          <a:p>
            <a:pPr lvl="1"/>
            <a:endParaRPr lang="en-US" dirty="0"/>
          </a:p>
          <a:p>
            <a:endParaRPr lang="en-US" dirty="0"/>
          </a:p>
        </p:txBody>
      </p:sp>
    </p:spTree>
    <p:extLst>
      <p:ext uri="{BB962C8B-B14F-4D97-AF65-F5344CB8AC3E}">
        <p14:creationId xmlns:p14="http://schemas.microsoft.com/office/powerpoint/2010/main" val="11319004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2E5C3-D862-9347-9D6A-102F117F1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3FA825-FABE-1422-FC5F-3BF1D405D69B}"/>
              </a:ext>
            </a:extLst>
          </p:cNvPr>
          <p:cNvSpPr>
            <a:spLocks noGrp="1"/>
          </p:cNvSpPr>
          <p:nvPr>
            <p:ph type="title"/>
          </p:nvPr>
        </p:nvSpPr>
        <p:spPr>
          <a:xfrm>
            <a:off x="1484311" y="246889"/>
            <a:ext cx="10018713" cy="1472184"/>
          </a:xfrm>
        </p:spPr>
        <p:txBody>
          <a:bodyPr/>
          <a:lstStyle/>
          <a:p>
            <a:pPr algn="ctr"/>
            <a:r>
              <a:rPr lang="en-US" dirty="0"/>
              <a:t>Original Application for Wrecker Service License (cont.)</a:t>
            </a:r>
          </a:p>
        </p:txBody>
      </p:sp>
      <p:sp>
        <p:nvSpPr>
          <p:cNvPr id="3" name="Content Placeholder 2">
            <a:extLst>
              <a:ext uri="{FF2B5EF4-FFF2-40B4-BE49-F238E27FC236}">
                <a16:creationId xmlns:a16="http://schemas.microsoft.com/office/drawing/2014/main" id="{4A6B65BA-B42E-BBFB-C769-866F2D31E704}"/>
              </a:ext>
            </a:extLst>
          </p:cNvPr>
          <p:cNvSpPr>
            <a:spLocks noGrp="1"/>
          </p:cNvSpPr>
          <p:nvPr>
            <p:ph idx="1"/>
          </p:nvPr>
        </p:nvSpPr>
        <p:spPr>
          <a:xfrm>
            <a:off x="2188748" y="1714121"/>
            <a:ext cx="10344912" cy="5353051"/>
          </a:xfrm>
        </p:spPr>
        <p:txBody>
          <a:bodyPr>
            <a:normAutofit lnSpcReduction="10000"/>
          </a:bodyPr>
          <a:lstStyle/>
          <a:p>
            <a:pPr lvl="1"/>
            <a:endParaRPr lang="en-US" dirty="0"/>
          </a:p>
          <a:p>
            <a:r>
              <a:rPr lang="en-US" dirty="0"/>
              <a:t>Sign application </a:t>
            </a:r>
          </a:p>
          <a:p>
            <a:pPr lvl="1"/>
            <a:r>
              <a:rPr lang="en-US" dirty="0"/>
              <a:t>Authorized signatory name</a:t>
            </a:r>
          </a:p>
          <a:p>
            <a:pPr lvl="1"/>
            <a:r>
              <a:rPr lang="en-US" dirty="0"/>
              <a:t>Date signed</a:t>
            </a:r>
          </a:p>
          <a:p>
            <a:pPr lvl="1"/>
            <a:r>
              <a:rPr lang="en-US" dirty="0"/>
              <a:t>Authorized signatory’s Title</a:t>
            </a:r>
          </a:p>
          <a:p>
            <a:pPr lvl="1"/>
            <a:r>
              <a:rPr lang="en-US" dirty="0"/>
              <a:t>Authorized signatory’s Location (city)</a:t>
            </a:r>
          </a:p>
          <a:p>
            <a:r>
              <a:rPr lang="en-US" dirty="0"/>
              <a:t>Select Method of Payment</a:t>
            </a:r>
          </a:p>
          <a:p>
            <a:pPr lvl="1"/>
            <a:r>
              <a:rPr lang="en-US" dirty="0"/>
              <a:t>Online payment </a:t>
            </a:r>
          </a:p>
          <a:p>
            <a:pPr lvl="2"/>
            <a:r>
              <a:rPr lang="en-US" dirty="0"/>
              <a:t>Email will payment link will be sent after the submission of the application</a:t>
            </a:r>
          </a:p>
          <a:p>
            <a:pPr lvl="1"/>
            <a:r>
              <a:rPr lang="en-US" dirty="0"/>
              <a:t>Check, Money Order, Cashier’s Check. No cash, please.</a:t>
            </a:r>
          </a:p>
          <a:p>
            <a:endParaRPr lang="en-US" dirty="0"/>
          </a:p>
          <a:p>
            <a:r>
              <a:rPr lang="en-US" dirty="0"/>
              <a:t>Click on Submit</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3297593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819DA-A9C9-D881-51E4-1A99BB6752A0}"/>
              </a:ext>
            </a:extLst>
          </p:cNvPr>
          <p:cNvSpPr>
            <a:spLocks noGrp="1"/>
          </p:cNvSpPr>
          <p:nvPr>
            <p:ph type="title"/>
          </p:nvPr>
        </p:nvSpPr>
        <p:spPr>
          <a:xfrm>
            <a:off x="1502599" y="129714"/>
            <a:ext cx="10018713" cy="1752599"/>
          </a:xfrm>
        </p:spPr>
        <p:txBody>
          <a:bodyPr/>
          <a:lstStyle/>
          <a:p>
            <a:pPr algn="ctr"/>
            <a:r>
              <a:rPr lang="en-US" dirty="0"/>
              <a:t>Wrecker Service Administrative Unit (WSU)</a:t>
            </a:r>
            <a:br>
              <a:rPr lang="en-US" dirty="0"/>
            </a:br>
            <a:r>
              <a:rPr lang="en-US" dirty="0"/>
              <a:t>Staff</a:t>
            </a:r>
          </a:p>
        </p:txBody>
      </p:sp>
      <p:sp>
        <p:nvSpPr>
          <p:cNvPr id="3" name="Content Placeholder 2">
            <a:extLst>
              <a:ext uri="{FF2B5EF4-FFF2-40B4-BE49-F238E27FC236}">
                <a16:creationId xmlns:a16="http://schemas.microsoft.com/office/drawing/2014/main" id="{CDBC7D33-15D2-B78F-DDEE-1A6F7D8B3B52}"/>
              </a:ext>
            </a:extLst>
          </p:cNvPr>
          <p:cNvSpPr>
            <a:spLocks noGrp="1"/>
          </p:cNvSpPr>
          <p:nvPr>
            <p:ph idx="1"/>
          </p:nvPr>
        </p:nvSpPr>
        <p:spPr>
          <a:xfrm>
            <a:off x="743615" y="1636968"/>
            <a:ext cx="4126992" cy="4351338"/>
          </a:xfrm>
        </p:spPr>
        <p:txBody>
          <a:bodyPr>
            <a:normAutofit fontScale="70000" lnSpcReduction="20000"/>
          </a:bodyPr>
          <a:lstStyle/>
          <a:p>
            <a:pPr marL="0" indent="0" algn="ctr">
              <a:lnSpc>
                <a:spcPct val="100000"/>
              </a:lnSpc>
              <a:spcBef>
                <a:spcPts val="0"/>
              </a:spcBef>
              <a:buNone/>
            </a:pPr>
            <a:r>
              <a:rPr lang="en-US" b="1" dirty="0"/>
              <a:t>Trooper Heath Ragland</a:t>
            </a:r>
          </a:p>
          <a:p>
            <a:pPr marL="0" indent="0" algn="ctr">
              <a:lnSpc>
                <a:spcPct val="100000"/>
              </a:lnSpc>
              <a:spcBef>
                <a:spcPts val="0"/>
              </a:spcBef>
              <a:buNone/>
            </a:pPr>
            <a:r>
              <a:rPr lang="en-US" sz="1800" dirty="0"/>
              <a:t>Inspections, OHP Rotation, Complaints</a:t>
            </a:r>
          </a:p>
          <a:p>
            <a:pPr algn="ctr">
              <a:spcBef>
                <a:spcPts val="0"/>
              </a:spcBef>
            </a:pPr>
            <a:endParaRPr lang="en-US" sz="2000" dirty="0"/>
          </a:p>
          <a:p>
            <a:pPr marL="0" indent="0" algn="ctr">
              <a:spcBef>
                <a:spcPts val="0"/>
              </a:spcBef>
              <a:buNone/>
            </a:pPr>
            <a:r>
              <a:rPr lang="en-US" sz="2400" b="1" dirty="0"/>
              <a:t>Kevin Behrens  </a:t>
            </a:r>
          </a:p>
          <a:p>
            <a:pPr marL="0" indent="0" algn="ctr">
              <a:spcBef>
                <a:spcPts val="0"/>
              </a:spcBef>
              <a:buNone/>
            </a:pPr>
            <a:r>
              <a:rPr lang="en-US" sz="2000" dirty="0"/>
              <a:t>DPS Attorney</a:t>
            </a:r>
          </a:p>
          <a:p>
            <a:pPr marL="0" indent="0" algn="ctr">
              <a:spcBef>
                <a:spcPts val="0"/>
              </a:spcBef>
              <a:buNone/>
            </a:pPr>
            <a:r>
              <a:rPr lang="en-US" sz="2000" dirty="0"/>
              <a:t>405-425-2113</a:t>
            </a:r>
          </a:p>
          <a:p>
            <a:pPr marL="0" indent="0" algn="ctr">
              <a:spcBef>
                <a:spcPts val="0"/>
              </a:spcBef>
              <a:buNone/>
            </a:pPr>
            <a:r>
              <a:rPr lang="en-US" sz="2000" dirty="0">
                <a:hlinkClick r:id="rId2"/>
              </a:rPr>
              <a:t>Kevin.Behrens@dps.ok.gov</a:t>
            </a:r>
            <a:r>
              <a:rPr lang="en-US" sz="2000" dirty="0"/>
              <a:t> </a:t>
            </a:r>
          </a:p>
          <a:p>
            <a:pPr algn="ctr">
              <a:spcBef>
                <a:spcPts val="0"/>
              </a:spcBef>
            </a:pPr>
            <a:endParaRPr lang="en-US" sz="2000" dirty="0"/>
          </a:p>
          <a:p>
            <a:pPr marL="0" indent="0" algn="ctr">
              <a:spcBef>
                <a:spcPts val="0"/>
              </a:spcBef>
              <a:buNone/>
            </a:pPr>
            <a:r>
              <a:rPr lang="en-US" b="1" dirty="0"/>
              <a:t>Kimberly Dammen </a:t>
            </a:r>
          </a:p>
          <a:p>
            <a:pPr marL="0" indent="0" algn="ctr">
              <a:spcBef>
                <a:spcPts val="0"/>
              </a:spcBef>
              <a:buNone/>
            </a:pPr>
            <a:r>
              <a:rPr lang="en-US" sz="1800" dirty="0"/>
              <a:t> WSU Administrator </a:t>
            </a:r>
          </a:p>
          <a:p>
            <a:pPr marL="0" indent="0" algn="ctr">
              <a:spcBef>
                <a:spcPts val="0"/>
              </a:spcBef>
              <a:buNone/>
            </a:pPr>
            <a:r>
              <a:rPr lang="en-US" sz="1800" dirty="0"/>
              <a:t>405-425-2241 </a:t>
            </a:r>
          </a:p>
          <a:p>
            <a:pPr marL="0" indent="0" algn="ctr">
              <a:spcBef>
                <a:spcPts val="0"/>
              </a:spcBef>
              <a:buNone/>
            </a:pPr>
            <a:r>
              <a:rPr lang="en-US" sz="1800" dirty="0">
                <a:hlinkClick r:id="rId3"/>
              </a:rPr>
              <a:t>Kimberly.dammen@dps.ok.gov</a:t>
            </a:r>
            <a:r>
              <a:rPr lang="en-US" sz="1800" dirty="0"/>
              <a:t> </a:t>
            </a:r>
          </a:p>
          <a:p>
            <a:pPr marL="0" indent="0" algn="ctr">
              <a:spcBef>
                <a:spcPts val="0"/>
              </a:spcBef>
              <a:buNone/>
            </a:pPr>
            <a:endParaRPr lang="en-US" sz="2000" dirty="0"/>
          </a:p>
          <a:p>
            <a:pPr marL="0" lvl="0" indent="0" algn="ctr">
              <a:spcBef>
                <a:spcPts val="0"/>
              </a:spcBef>
              <a:buNone/>
              <a:defRPr/>
            </a:pPr>
            <a:r>
              <a:rPr lang="en-US" b="1" dirty="0">
                <a:solidFill>
                  <a:prstClr val="black"/>
                </a:solidFill>
              </a:rPr>
              <a:t>Candice Ramsey</a:t>
            </a:r>
          </a:p>
          <a:p>
            <a:pPr marL="0" lvl="0" indent="0" algn="ctr">
              <a:spcBef>
                <a:spcPts val="0"/>
              </a:spcBef>
              <a:buNone/>
              <a:defRPr/>
            </a:pPr>
            <a:r>
              <a:rPr lang="en-US" sz="1800" dirty="0">
                <a:solidFill>
                  <a:prstClr val="black"/>
                </a:solidFill>
              </a:rPr>
              <a:t>WSU Supervisor</a:t>
            </a:r>
          </a:p>
          <a:p>
            <a:pPr marL="0" lvl="0" indent="0" algn="ctr">
              <a:spcBef>
                <a:spcPts val="0"/>
              </a:spcBef>
              <a:buNone/>
              <a:defRPr/>
            </a:pPr>
            <a:r>
              <a:rPr lang="en-US" sz="1800" dirty="0">
                <a:solidFill>
                  <a:prstClr val="black"/>
                </a:solidFill>
              </a:rPr>
              <a:t> 405-425-2295</a:t>
            </a:r>
          </a:p>
          <a:p>
            <a:pPr marL="0" lvl="0" indent="0" algn="ctr">
              <a:spcBef>
                <a:spcPts val="0"/>
              </a:spcBef>
              <a:buNone/>
              <a:defRPr/>
            </a:pPr>
            <a:r>
              <a:rPr lang="en-US" sz="1800" dirty="0">
                <a:solidFill>
                  <a:prstClr val="black"/>
                </a:solidFill>
                <a:hlinkClick r:id="rId4"/>
              </a:rPr>
              <a:t>Candice.Ramsey@dps.ok.gov</a:t>
            </a:r>
            <a:r>
              <a:rPr lang="en-US" sz="1800" dirty="0">
                <a:solidFill>
                  <a:prstClr val="black"/>
                </a:solidFill>
              </a:rPr>
              <a:t> </a:t>
            </a:r>
            <a:endParaRPr lang="en-US" sz="1800" dirty="0"/>
          </a:p>
        </p:txBody>
      </p:sp>
      <p:sp>
        <p:nvSpPr>
          <p:cNvPr id="4" name="TextBox 3">
            <a:extLst>
              <a:ext uri="{FF2B5EF4-FFF2-40B4-BE49-F238E27FC236}">
                <a16:creationId xmlns:a16="http://schemas.microsoft.com/office/drawing/2014/main" id="{5999FA03-EF32-5816-AA01-273E4FB13309}"/>
              </a:ext>
            </a:extLst>
          </p:cNvPr>
          <p:cNvSpPr txBox="1"/>
          <p:nvPr/>
        </p:nvSpPr>
        <p:spPr>
          <a:xfrm>
            <a:off x="7735889" y="1636968"/>
            <a:ext cx="5010912" cy="4179606"/>
          </a:xfrm>
          <a:prstGeom prst="rect">
            <a:avLst/>
          </a:prstGeom>
          <a:noFill/>
        </p:spPr>
        <p:txBody>
          <a:bodyPr wrap="square" rtlCol="0">
            <a:spAutoFit/>
          </a:bodyPr>
          <a:lstStyle/>
          <a:p>
            <a:pPr marR="0" lvl="0" algn="ctr" defTabSz="914400" rtl="0" eaLnBrk="1" fontAlgn="auto" latinLnBrk="0" hangingPunct="1">
              <a:lnSpc>
                <a:spcPct val="90000"/>
              </a:lnSpc>
              <a:spcAft>
                <a:spcPts val="0"/>
              </a:spcAft>
              <a:buClrTx/>
              <a:buSzTx/>
              <a:tabLst/>
              <a:defRPr/>
            </a:pPr>
            <a:r>
              <a:rPr kumimoji="0" lang="en-US" sz="2000" b="0" i="0" u="sng" strike="noStrike" kern="1200" cap="none" spc="0" normalizeH="0" baseline="0" noProof="0" dirty="0">
                <a:ln>
                  <a:noFill/>
                </a:ln>
                <a:solidFill>
                  <a:prstClr val="black"/>
                </a:solidFill>
                <a:effectLst/>
                <a:uLnTx/>
                <a:uFillTx/>
                <a:latin typeface="Aptos" panose="02110004020202020204"/>
                <a:ea typeface="+mn-ea"/>
                <a:cs typeface="+mn-cs"/>
              </a:rPr>
              <a:t>WSU Staff</a:t>
            </a:r>
          </a:p>
          <a:p>
            <a:pPr marR="0" lvl="0" algn="ctr" defTabSz="914400" rtl="0" eaLnBrk="1" fontAlgn="auto" latinLnBrk="0" hangingPunct="1">
              <a:lnSpc>
                <a:spcPct val="90000"/>
              </a:lnSpc>
              <a:spcAft>
                <a:spcPts val="0"/>
              </a:spcAft>
              <a:buClrTx/>
              <a:buSzTx/>
              <a:tabLst/>
              <a:defRPr/>
            </a:pPr>
            <a:endParaRPr kumimoji="0" lang="en-US" sz="2000" b="0" i="0" u="sng"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Michael Hoffpauir</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 405-425-2311</a:t>
            </a:r>
          </a:p>
          <a:p>
            <a:pPr marR="0" lvl="0" algn="ctr" defTabSz="914400" rtl="0" eaLnBrk="1" fontAlgn="auto" latinLnBrk="0" hangingPunct="1">
              <a:lnSpc>
                <a:spcPct val="90000"/>
              </a:lnSpc>
              <a:spcAft>
                <a:spcPts val="0"/>
              </a:spcAft>
              <a:buClrTx/>
              <a:buSzTx/>
              <a:tabLst/>
              <a:defRPr/>
            </a:pPr>
            <a:endPar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Mary Ballard</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II</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405-425-2319</a:t>
            </a:r>
          </a:p>
          <a:p>
            <a:pPr marR="0" lvl="0" algn="ctr" defTabSz="914400" rtl="0" eaLnBrk="1" fontAlgn="auto" latinLnBrk="0" hangingPunct="1">
              <a:lnSpc>
                <a:spcPct val="90000"/>
              </a:lnSpc>
              <a:spcAft>
                <a:spcPts val="0"/>
              </a:spcAft>
              <a:buClrTx/>
              <a:buSzTx/>
              <a:tabLst/>
              <a:defRPr/>
            </a:pPr>
            <a:endPar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Sarah Stafford</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III</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405-4252356</a:t>
            </a:r>
          </a:p>
          <a:p>
            <a:pPr marR="0" lvl="0" algn="ctr" defTabSz="914400" rtl="0" eaLnBrk="1" fontAlgn="auto" latinLnBrk="0" hangingPunct="1">
              <a:lnSpc>
                <a:spcPct val="90000"/>
              </a:lnSpc>
              <a:spcAft>
                <a:spcPts val="0"/>
              </a:spcAft>
              <a:buClrTx/>
              <a:buSzTx/>
              <a:tabLst/>
              <a:defRPr/>
            </a:pPr>
            <a:endPar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Amber Plog</a:t>
            </a: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IV</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405-425-2325</a:t>
            </a:r>
          </a:p>
        </p:txBody>
      </p:sp>
      <p:sp>
        <p:nvSpPr>
          <p:cNvPr id="5" name="TextBox 4">
            <a:extLst>
              <a:ext uri="{FF2B5EF4-FFF2-40B4-BE49-F238E27FC236}">
                <a16:creationId xmlns:a16="http://schemas.microsoft.com/office/drawing/2014/main" id="{F1C8F8CE-F27D-3F84-FF1B-56AD811BD616}"/>
              </a:ext>
            </a:extLst>
          </p:cNvPr>
          <p:cNvSpPr txBox="1"/>
          <p:nvPr/>
        </p:nvSpPr>
        <p:spPr>
          <a:xfrm>
            <a:off x="4642007" y="2567168"/>
            <a:ext cx="3739896" cy="2172326"/>
          </a:xfrm>
          <a:prstGeom prst="rect">
            <a:avLst/>
          </a:prstGeom>
          <a:noFill/>
        </p:spPr>
        <p:txBody>
          <a:bodyPr wrap="square" rtlCol="0">
            <a:spAutoFit/>
          </a:bodyPr>
          <a:lstStyle/>
          <a:p>
            <a:pPr lvl="0" algn="ctr">
              <a:lnSpc>
                <a:spcPct val="90000"/>
              </a:lnSpc>
              <a:defRPr/>
            </a:pPr>
            <a:r>
              <a:rPr lang="en-US" sz="2800" b="1" dirty="0">
                <a:solidFill>
                  <a:prstClr val="black"/>
                </a:solidFill>
              </a:rPr>
              <a:t>Wrecker Services 405-425-2312</a:t>
            </a:r>
          </a:p>
          <a:p>
            <a:pPr lvl="0" algn="ctr">
              <a:lnSpc>
                <a:spcPct val="90000"/>
              </a:lnSpc>
              <a:defRPr/>
            </a:pPr>
            <a:endParaRPr lang="en-US" dirty="0">
              <a:solidFill>
                <a:prstClr val="black"/>
              </a:solidFill>
            </a:endParaRPr>
          </a:p>
          <a:p>
            <a:pPr lvl="0" algn="ctr">
              <a:lnSpc>
                <a:spcPct val="90000"/>
              </a:lnSpc>
              <a:defRPr/>
            </a:pPr>
            <a:endParaRPr lang="en-US" sz="2000" dirty="0">
              <a:solidFill>
                <a:prstClr val="black"/>
              </a:solidFill>
            </a:endParaRPr>
          </a:p>
          <a:p>
            <a:pPr lvl="0" algn="ctr">
              <a:lnSpc>
                <a:spcPct val="90000"/>
              </a:lnSpc>
              <a:defRPr/>
            </a:pPr>
            <a:r>
              <a:rPr lang="en-US" sz="2800" dirty="0">
                <a:solidFill>
                  <a:prstClr val="black"/>
                </a:solidFill>
              </a:rPr>
              <a:t>Email </a:t>
            </a:r>
          </a:p>
          <a:p>
            <a:pPr lvl="0" algn="ctr">
              <a:lnSpc>
                <a:spcPct val="90000"/>
              </a:lnSpc>
              <a:defRPr/>
            </a:pPr>
            <a:r>
              <a:rPr lang="en-US" sz="2800" dirty="0">
                <a:solidFill>
                  <a:prstClr val="black"/>
                </a:solidFill>
                <a:hlinkClick r:id="rId5"/>
              </a:rPr>
              <a:t>wrecker@dps.ok.gov</a:t>
            </a:r>
            <a:endParaRPr lang="en-US" sz="2800" dirty="0">
              <a:solidFill>
                <a:prstClr val="black"/>
              </a:solidFill>
            </a:endParaRPr>
          </a:p>
        </p:txBody>
      </p:sp>
    </p:spTree>
    <p:extLst>
      <p:ext uri="{BB962C8B-B14F-4D97-AF65-F5344CB8AC3E}">
        <p14:creationId xmlns:p14="http://schemas.microsoft.com/office/powerpoint/2010/main" val="7489691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7E7EF-245C-72CF-5D80-7BFF1A07C784}"/>
              </a:ext>
            </a:extLst>
          </p:cNvPr>
          <p:cNvSpPr>
            <a:spLocks noGrp="1"/>
          </p:cNvSpPr>
          <p:nvPr>
            <p:ph type="title"/>
          </p:nvPr>
        </p:nvSpPr>
        <p:spPr>
          <a:xfrm>
            <a:off x="1520887" y="237744"/>
            <a:ext cx="10018713" cy="914400"/>
          </a:xfrm>
        </p:spPr>
        <p:txBody>
          <a:bodyPr/>
          <a:lstStyle/>
          <a:p>
            <a:pPr algn="ctr"/>
            <a:r>
              <a:rPr lang="en-US" dirty="0"/>
              <a:t>Company Information</a:t>
            </a:r>
          </a:p>
        </p:txBody>
      </p:sp>
      <p:sp>
        <p:nvSpPr>
          <p:cNvPr id="3" name="Content Placeholder 2">
            <a:extLst>
              <a:ext uri="{FF2B5EF4-FFF2-40B4-BE49-F238E27FC236}">
                <a16:creationId xmlns:a16="http://schemas.microsoft.com/office/drawing/2014/main" id="{C5A5D94C-10E9-47D9-27FF-24F19B5DC9BA}"/>
              </a:ext>
            </a:extLst>
          </p:cNvPr>
          <p:cNvSpPr>
            <a:spLocks noGrp="1"/>
          </p:cNvSpPr>
          <p:nvPr>
            <p:ph idx="1"/>
          </p:nvPr>
        </p:nvSpPr>
        <p:spPr>
          <a:xfrm>
            <a:off x="1335087" y="1271016"/>
            <a:ext cx="10515600" cy="5486400"/>
          </a:xfrm>
        </p:spPr>
        <p:txBody>
          <a:bodyPr>
            <a:normAutofit/>
          </a:bodyPr>
          <a:lstStyle/>
          <a:p>
            <a:r>
              <a:rPr lang="en-US" dirty="0"/>
              <a:t>Information gathered under this link:</a:t>
            </a:r>
          </a:p>
          <a:p>
            <a:pPr lvl="1"/>
            <a:r>
              <a:rPr lang="en-US" dirty="0"/>
              <a:t>Wrecker Company Information </a:t>
            </a:r>
          </a:p>
          <a:p>
            <a:pPr lvl="1"/>
            <a:r>
              <a:rPr lang="en-US" dirty="0"/>
              <a:t>Storage Facility Information</a:t>
            </a:r>
          </a:p>
          <a:p>
            <a:pPr lvl="1"/>
            <a:r>
              <a:rPr lang="en-US" dirty="0"/>
              <a:t>Insurance</a:t>
            </a:r>
          </a:p>
          <a:p>
            <a:pPr lvl="1"/>
            <a:r>
              <a:rPr lang="en-US" dirty="0"/>
              <a:t>Law Enforcement Rotations (if none, select None in the first drop down list)</a:t>
            </a:r>
          </a:p>
          <a:p>
            <a:pPr lvl="1"/>
            <a:r>
              <a:rPr lang="en-US" dirty="0"/>
              <a:t>Company Ownership – Secretary of State Certificate (must upload the Secretary of State certification for any business model except sole proprietor/individual owner</a:t>
            </a:r>
          </a:p>
          <a:p>
            <a:pPr lvl="1"/>
            <a:r>
              <a:rPr lang="en-US" dirty="0"/>
              <a:t>Owners /Corporate Officers/ Partners/Members – each owner, corporate officer, stakeholder must be submitted. However, the National Criminal History Records Check must only be submitted for those directly involved in the operation of the company.  </a:t>
            </a:r>
          </a:p>
          <a:p>
            <a:endParaRPr lang="en-US" dirty="0"/>
          </a:p>
        </p:txBody>
      </p:sp>
    </p:spTree>
    <p:extLst>
      <p:ext uri="{BB962C8B-B14F-4D97-AF65-F5344CB8AC3E}">
        <p14:creationId xmlns:p14="http://schemas.microsoft.com/office/powerpoint/2010/main" val="21945957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4E0F9-05BC-CAA3-3D3B-7F60CC5D2811}"/>
              </a:ext>
            </a:extLst>
          </p:cNvPr>
          <p:cNvSpPr>
            <a:spLocks noGrp="1"/>
          </p:cNvSpPr>
          <p:nvPr>
            <p:ph type="title"/>
          </p:nvPr>
        </p:nvSpPr>
        <p:spPr>
          <a:xfrm>
            <a:off x="1402015" y="246889"/>
            <a:ext cx="10018713" cy="1280160"/>
          </a:xfrm>
        </p:spPr>
        <p:txBody>
          <a:bodyPr/>
          <a:lstStyle/>
          <a:p>
            <a:pPr algn="ctr"/>
            <a:r>
              <a:rPr lang="en-US" dirty="0"/>
              <a:t>Company Information (cont.)</a:t>
            </a:r>
          </a:p>
        </p:txBody>
      </p:sp>
      <p:sp>
        <p:nvSpPr>
          <p:cNvPr id="3" name="Content Placeholder 2">
            <a:extLst>
              <a:ext uri="{FF2B5EF4-FFF2-40B4-BE49-F238E27FC236}">
                <a16:creationId xmlns:a16="http://schemas.microsoft.com/office/drawing/2014/main" id="{92595EBB-9F5A-8A84-11BE-8CE4B3E0F0F1}"/>
              </a:ext>
            </a:extLst>
          </p:cNvPr>
          <p:cNvSpPr>
            <a:spLocks noGrp="1"/>
          </p:cNvSpPr>
          <p:nvPr>
            <p:ph idx="1"/>
          </p:nvPr>
        </p:nvSpPr>
        <p:spPr>
          <a:xfrm>
            <a:off x="1621470" y="1527049"/>
            <a:ext cx="10018713" cy="4937758"/>
          </a:xfrm>
        </p:spPr>
        <p:txBody>
          <a:bodyPr>
            <a:normAutofit/>
          </a:bodyPr>
          <a:lstStyle/>
          <a:p>
            <a:r>
              <a:rPr lang="en-US" dirty="0"/>
              <a:t>Required documents needed to complete this link:</a:t>
            </a:r>
            <a:endParaRPr lang="en-US" sz="4400" dirty="0"/>
          </a:p>
          <a:p>
            <a:pPr lvl="1"/>
            <a:r>
              <a:rPr lang="en-US" dirty="0"/>
              <a:t>Lease agreements, if applicable</a:t>
            </a:r>
            <a:endParaRPr lang="en-US" sz="4000" dirty="0"/>
          </a:p>
          <a:p>
            <a:pPr lvl="2"/>
            <a:r>
              <a:rPr lang="en-US" dirty="0"/>
              <a:t>Office lease(s)</a:t>
            </a:r>
            <a:endParaRPr lang="en-US" sz="3600" dirty="0"/>
          </a:p>
          <a:p>
            <a:pPr lvl="2"/>
            <a:r>
              <a:rPr lang="en-US" dirty="0"/>
              <a:t>Storage facility lease(s)</a:t>
            </a:r>
            <a:endParaRPr lang="en-US" sz="3600" dirty="0"/>
          </a:p>
          <a:p>
            <a:pPr lvl="1"/>
            <a:r>
              <a:rPr lang="en-US" dirty="0"/>
              <a:t>Certificates of Insurance – If you have multiple policies to meet the requirements of OAR 595:25-5-23, you must attach the declaration page for each policy</a:t>
            </a:r>
            <a:endParaRPr lang="en-US" sz="4000" dirty="0"/>
          </a:p>
          <a:p>
            <a:pPr lvl="1"/>
            <a:r>
              <a:rPr lang="en-US" dirty="0"/>
              <a:t>Secretary of State Certificates – mandatory for any business other than a sole proprietor</a:t>
            </a:r>
            <a:endParaRPr lang="en-US" sz="4000" dirty="0"/>
          </a:p>
          <a:p>
            <a:pPr lvl="1"/>
            <a:r>
              <a:rPr lang="en-US" dirty="0"/>
              <a:t>National Criminal History Records Check for all owners, officers, and stakeholders directly involved in the operation of the wrecker company  </a:t>
            </a:r>
            <a:endParaRPr lang="en-US" sz="4000" dirty="0"/>
          </a:p>
          <a:p>
            <a:endParaRPr lang="en-US" dirty="0"/>
          </a:p>
        </p:txBody>
      </p:sp>
    </p:spTree>
    <p:extLst>
      <p:ext uri="{BB962C8B-B14F-4D97-AF65-F5344CB8AC3E}">
        <p14:creationId xmlns:p14="http://schemas.microsoft.com/office/powerpoint/2010/main" val="9477173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4AD2F-1FDD-9651-D58C-419DD2D13996}"/>
              </a:ext>
            </a:extLst>
          </p:cNvPr>
          <p:cNvSpPr>
            <a:spLocks noGrp="1"/>
          </p:cNvSpPr>
          <p:nvPr>
            <p:ph type="title"/>
          </p:nvPr>
        </p:nvSpPr>
        <p:spPr>
          <a:xfrm>
            <a:off x="1484311" y="82297"/>
            <a:ext cx="10018713" cy="960120"/>
          </a:xfrm>
        </p:spPr>
        <p:txBody>
          <a:bodyPr/>
          <a:lstStyle/>
          <a:p>
            <a:pPr algn="ctr"/>
            <a:r>
              <a:rPr lang="en-US" dirty="0"/>
              <a:t>Employee Information	</a:t>
            </a:r>
          </a:p>
        </p:txBody>
      </p:sp>
      <p:sp>
        <p:nvSpPr>
          <p:cNvPr id="3" name="Content Placeholder 2">
            <a:extLst>
              <a:ext uri="{FF2B5EF4-FFF2-40B4-BE49-F238E27FC236}">
                <a16:creationId xmlns:a16="http://schemas.microsoft.com/office/drawing/2014/main" id="{9EA0E1DB-09F7-9015-C3A7-712FAE17B032}"/>
              </a:ext>
            </a:extLst>
          </p:cNvPr>
          <p:cNvSpPr>
            <a:spLocks noGrp="1"/>
          </p:cNvSpPr>
          <p:nvPr>
            <p:ph idx="1"/>
          </p:nvPr>
        </p:nvSpPr>
        <p:spPr>
          <a:xfrm>
            <a:off x="1789810" y="1171575"/>
            <a:ext cx="10515600" cy="5294376"/>
          </a:xfrm>
        </p:spPr>
        <p:txBody>
          <a:bodyPr>
            <a:normAutofit/>
          </a:bodyPr>
          <a:lstStyle/>
          <a:p>
            <a:r>
              <a:rPr lang="en-US" dirty="0"/>
              <a:t>Information gathered under this link:</a:t>
            </a:r>
          </a:p>
          <a:p>
            <a:pPr lvl="1"/>
            <a:r>
              <a:rPr lang="en-US" dirty="0"/>
              <a:t>Employee Name</a:t>
            </a:r>
          </a:p>
          <a:p>
            <a:pPr lvl="1"/>
            <a:r>
              <a:rPr lang="en-US" dirty="0"/>
              <a:t>Driver’s License Number </a:t>
            </a:r>
          </a:p>
          <a:p>
            <a:pPr lvl="1"/>
            <a:r>
              <a:rPr lang="en-US" dirty="0"/>
              <a:t>Employee Type </a:t>
            </a:r>
          </a:p>
          <a:p>
            <a:pPr lvl="2"/>
            <a:r>
              <a:rPr lang="en-US" dirty="0"/>
              <a:t>Office</a:t>
            </a:r>
          </a:p>
          <a:p>
            <a:pPr lvl="2"/>
            <a:r>
              <a:rPr lang="en-US" dirty="0"/>
              <a:t>Driver</a:t>
            </a:r>
          </a:p>
          <a:p>
            <a:pPr lvl="2"/>
            <a:r>
              <a:rPr lang="en-US" dirty="0"/>
              <a:t>Garage</a:t>
            </a:r>
          </a:p>
          <a:p>
            <a:pPr lvl="2"/>
            <a:r>
              <a:rPr lang="en-US" dirty="0"/>
              <a:t>Owner</a:t>
            </a:r>
          </a:p>
          <a:p>
            <a:pPr lvl="1"/>
            <a:r>
              <a:rPr lang="en-US" dirty="0"/>
              <a:t>Driver license class</a:t>
            </a:r>
          </a:p>
          <a:p>
            <a:pPr lvl="1"/>
            <a:r>
              <a:rPr lang="en-US" dirty="0"/>
              <a:t>Employee Aliases</a:t>
            </a:r>
          </a:p>
          <a:p>
            <a:pPr lvl="1"/>
            <a:r>
              <a:rPr lang="en-US" dirty="0"/>
              <a:t>Date of Birth</a:t>
            </a:r>
          </a:p>
          <a:p>
            <a:pPr lvl="1"/>
            <a:r>
              <a:rPr lang="en-US" dirty="0"/>
              <a:t>US Citizen</a:t>
            </a:r>
          </a:p>
        </p:txBody>
      </p:sp>
    </p:spTree>
    <p:extLst>
      <p:ext uri="{BB962C8B-B14F-4D97-AF65-F5344CB8AC3E}">
        <p14:creationId xmlns:p14="http://schemas.microsoft.com/office/powerpoint/2010/main" val="23506249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50609-4C11-CD78-88D2-1D634D4A6F22}"/>
              </a:ext>
            </a:extLst>
          </p:cNvPr>
          <p:cNvSpPr>
            <a:spLocks noGrp="1"/>
          </p:cNvSpPr>
          <p:nvPr>
            <p:ph type="title"/>
          </p:nvPr>
        </p:nvSpPr>
        <p:spPr>
          <a:xfrm>
            <a:off x="1520887" y="164593"/>
            <a:ext cx="10018713" cy="996696"/>
          </a:xfrm>
        </p:spPr>
        <p:txBody>
          <a:bodyPr/>
          <a:lstStyle/>
          <a:p>
            <a:pPr algn="ctr"/>
            <a:r>
              <a:rPr lang="en-US" dirty="0"/>
              <a:t>Employee Information (cont.)</a:t>
            </a:r>
          </a:p>
        </p:txBody>
      </p:sp>
      <p:sp>
        <p:nvSpPr>
          <p:cNvPr id="3" name="Content Placeholder 2">
            <a:extLst>
              <a:ext uri="{FF2B5EF4-FFF2-40B4-BE49-F238E27FC236}">
                <a16:creationId xmlns:a16="http://schemas.microsoft.com/office/drawing/2014/main" id="{C9D105F4-D974-EB30-65F1-DA4647A4A6B1}"/>
              </a:ext>
            </a:extLst>
          </p:cNvPr>
          <p:cNvSpPr>
            <a:spLocks noGrp="1"/>
          </p:cNvSpPr>
          <p:nvPr>
            <p:ph idx="1"/>
          </p:nvPr>
        </p:nvSpPr>
        <p:spPr>
          <a:xfrm>
            <a:off x="1203960" y="1289304"/>
            <a:ext cx="10515600" cy="5157851"/>
          </a:xfrm>
        </p:spPr>
        <p:txBody>
          <a:bodyPr>
            <a:normAutofit/>
          </a:bodyPr>
          <a:lstStyle/>
          <a:p>
            <a:r>
              <a:rPr lang="en-US" dirty="0"/>
              <a:t>Required documents need to complete this link: </a:t>
            </a:r>
          </a:p>
          <a:p>
            <a:pPr lvl="1"/>
            <a:r>
              <a:rPr lang="en-US" dirty="0"/>
              <a:t>Nationwide Criminal History Records Check </a:t>
            </a:r>
          </a:p>
          <a:p>
            <a:pPr lvl="2"/>
            <a:r>
              <a:rPr lang="en-US" dirty="0"/>
              <a:t>Each person listed on the Application</a:t>
            </a:r>
          </a:p>
          <a:p>
            <a:pPr lvl="1"/>
            <a:r>
              <a:rPr lang="en-US" dirty="0"/>
              <a:t>Training Certificates for each wrecker vehicle operator </a:t>
            </a:r>
          </a:p>
          <a:p>
            <a:pPr lvl="2"/>
            <a:r>
              <a:rPr lang="en-US" dirty="0"/>
              <a:t>For Wrecker Vehicle Operators (Drivers) only</a:t>
            </a:r>
          </a:p>
          <a:p>
            <a:pPr lvl="1"/>
            <a:r>
              <a:rPr lang="en-US" dirty="0"/>
              <a:t>Proof of Driver’s License (copy of license is acceptable)</a:t>
            </a:r>
          </a:p>
          <a:p>
            <a:pPr lvl="2"/>
            <a:r>
              <a:rPr lang="en-US" dirty="0"/>
              <a:t>For Wrecker Vehicle Operators (Drivers) only</a:t>
            </a:r>
          </a:p>
          <a:p>
            <a:pPr lvl="1"/>
            <a:r>
              <a:rPr lang="en-US" dirty="0"/>
              <a:t>Drug Screening results (to be uploaded with the Proof of Driver’s License)</a:t>
            </a:r>
          </a:p>
          <a:p>
            <a:pPr lvl="2"/>
            <a:r>
              <a:rPr lang="en-US" dirty="0"/>
              <a:t>For Wrecker Vehicle Operators (Drivers) only</a:t>
            </a:r>
          </a:p>
          <a:p>
            <a:endParaRPr lang="en-US" dirty="0"/>
          </a:p>
        </p:txBody>
      </p:sp>
    </p:spTree>
    <p:extLst>
      <p:ext uri="{BB962C8B-B14F-4D97-AF65-F5344CB8AC3E}">
        <p14:creationId xmlns:p14="http://schemas.microsoft.com/office/powerpoint/2010/main" val="38389748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C2E0-D9DF-DA93-9A02-4311A9AE3594}"/>
              </a:ext>
            </a:extLst>
          </p:cNvPr>
          <p:cNvSpPr>
            <a:spLocks noGrp="1"/>
          </p:cNvSpPr>
          <p:nvPr>
            <p:ph type="title"/>
          </p:nvPr>
        </p:nvSpPr>
        <p:spPr>
          <a:xfrm>
            <a:off x="1466023" y="100585"/>
            <a:ext cx="10018713" cy="923544"/>
          </a:xfrm>
        </p:spPr>
        <p:txBody>
          <a:bodyPr/>
          <a:lstStyle/>
          <a:p>
            <a:pPr algn="ctr"/>
            <a:r>
              <a:rPr lang="en-US" dirty="0"/>
              <a:t>Wrecker Vehicle Information</a:t>
            </a:r>
          </a:p>
        </p:txBody>
      </p:sp>
      <p:sp>
        <p:nvSpPr>
          <p:cNvPr id="3" name="Content Placeholder 2">
            <a:extLst>
              <a:ext uri="{FF2B5EF4-FFF2-40B4-BE49-F238E27FC236}">
                <a16:creationId xmlns:a16="http://schemas.microsoft.com/office/drawing/2014/main" id="{E3B549C5-9309-0C15-8B9E-B05200E8E844}"/>
              </a:ext>
            </a:extLst>
          </p:cNvPr>
          <p:cNvSpPr>
            <a:spLocks noGrp="1"/>
          </p:cNvSpPr>
          <p:nvPr>
            <p:ph idx="1"/>
          </p:nvPr>
        </p:nvSpPr>
        <p:spPr>
          <a:xfrm>
            <a:off x="1466023" y="1719073"/>
            <a:ext cx="10515600" cy="5138927"/>
          </a:xfrm>
        </p:spPr>
        <p:txBody>
          <a:bodyPr>
            <a:normAutofit lnSpcReduction="10000"/>
          </a:bodyPr>
          <a:lstStyle/>
          <a:p>
            <a:r>
              <a:rPr lang="en-US" dirty="0"/>
              <a:t>Information gathered in this link:</a:t>
            </a:r>
          </a:p>
          <a:p>
            <a:pPr lvl="1"/>
            <a:r>
              <a:rPr lang="en-US" dirty="0"/>
              <a:t>Wrecker vehicle(s) used to provide wrecker and towing services under the DPS issued Wrecker Service License</a:t>
            </a:r>
          </a:p>
          <a:p>
            <a:pPr lvl="2"/>
            <a:r>
              <a:rPr lang="en-US" dirty="0"/>
              <a:t>Vehicle ID Number </a:t>
            </a:r>
          </a:p>
          <a:p>
            <a:pPr lvl="2"/>
            <a:r>
              <a:rPr lang="en-US" dirty="0"/>
              <a:t>Vehicle Make </a:t>
            </a:r>
          </a:p>
          <a:p>
            <a:pPr lvl="2"/>
            <a:r>
              <a:rPr lang="en-US" dirty="0"/>
              <a:t>Vehicle Year </a:t>
            </a:r>
          </a:p>
          <a:p>
            <a:pPr lvl="2"/>
            <a:r>
              <a:rPr lang="en-US" dirty="0"/>
              <a:t>License Plate </a:t>
            </a:r>
          </a:p>
          <a:p>
            <a:pPr lvl="2"/>
            <a:r>
              <a:rPr lang="en-US" dirty="0"/>
              <a:t>Vehicle GVWR </a:t>
            </a:r>
          </a:p>
          <a:p>
            <a:pPr lvl="2"/>
            <a:r>
              <a:rPr lang="en-US" dirty="0"/>
              <a:t>Vehicle Type</a:t>
            </a:r>
            <a:endParaRPr lang="en-US" sz="4000" dirty="0"/>
          </a:p>
          <a:p>
            <a:pPr lvl="2"/>
            <a:r>
              <a:rPr lang="en-US" dirty="0"/>
              <a:t>Vehicle Status </a:t>
            </a:r>
          </a:p>
          <a:p>
            <a:pPr lvl="2"/>
            <a:endParaRPr lang="en-US" dirty="0"/>
          </a:p>
          <a:p>
            <a:r>
              <a:rPr lang="en-US" dirty="0"/>
              <a:t>Documents required to complete this link:</a:t>
            </a:r>
          </a:p>
          <a:p>
            <a:pPr lvl="1"/>
            <a:r>
              <a:rPr lang="en-US" dirty="0"/>
              <a:t>None</a:t>
            </a:r>
          </a:p>
          <a:p>
            <a:endParaRPr lang="en-US" dirty="0"/>
          </a:p>
          <a:p>
            <a:endParaRPr lang="en-US" dirty="0"/>
          </a:p>
        </p:txBody>
      </p:sp>
    </p:spTree>
    <p:extLst>
      <p:ext uri="{BB962C8B-B14F-4D97-AF65-F5344CB8AC3E}">
        <p14:creationId xmlns:p14="http://schemas.microsoft.com/office/powerpoint/2010/main" val="1126668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4467D-04BA-5A80-0D9E-751D9139C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8BF40-DAFB-A52E-0E10-BEF969471E92}"/>
              </a:ext>
            </a:extLst>
          </p:cNvPr>
          <p:cNvSpPr>
            <a:spLocks noGrp="1"/>
          </p:cNvSpPr>
          <p:nvPr>
            <p:ph type="title"/>
          </p:nvPr>
        </p:nvSpPr>
        <p:spPr>
          <a:xfrm>
            <a:off x="1411159" y="265177"/>
            <a:ext cx="10018713" cy="1042416"/>
          </a:xfrm>
        </p:spPr>
        <p:txBody>
          <a:bodyPr/>
          <a:lstStyle/>
          <a:p>
            <a:pPr algn="ctr"/>
            <a:r>
              <a:rPr lang="en-US" dirty="0"/>
              <a:t>Original Application Signature</a:t>
            </a:r>
          </a:p>
        </p:txBody>
      </p:sp>
      <p:sp>
        <p:nvSpPr>
          <p:cNvPr id="3" name="Content Placeholder 2">
            <a:extLst>
              <a:ext uri="{FF2B5EF4-FFF2-40B4-BE49-F238E27FC236}">
                <a16:creationId xmlns:a16="http://schemas.microsoft.com/office/drawing/2014/main" id="{810DF6E6-197B-F77E-697F-9A44B411FC31}"/>
              </a:ext>
            </a:extLst>
          </p:cNvPr>
          <p:cNvSpPr>
            <a:spLocks noGrp="1"/>
          </p:cNvSpPr>
          <p:nvPr>
            <p:ph idx="1"/>
          </p:nvPr>
        </p:nvSpPr>
        <p:spPr>
          <a:xfrm>
            <a:off x="1484310" y="1645920"/>
            <a:ext cx="10018713" cy="4416551"/>
          </a:xfrm>
        </p:spPr>
        <p:txBody>
          <a:bodyPr>
            <a:normAutofit fontScale="92500" lnSpcReduction="20000"/>
          </a:bodyPr>
          <a:lstStyle/>
          <a:p>
            <a:endParaRPr lang="en-US" dirty="0"/>
          </a:p>
          <a:p>
            <a:r>
              <a:rPr lang="en-US" dirty="0"/>
              <a:t>The renewal application must be signed by the owner of the company or authorized corporate officer/stakeholder</a:t>
            </a:r>
          </a:p>
          <a:p>
            <a:endParaRPr lang="en-US" dirty="0"/>
          </a:p>
          <a:p>
            <a:r>
              <a:rPr lang="en-US" dirty="0"/>
              <a:t>Signed under penalty of perjury</a:t>
            </a:r>
          </a:p>
          <a:p>
            <a:pPr lvl="1"/>
            <a:r>
              <a:rPr lang="en-US" dirty="0"/>
              <a:t>Authorized signatory name</a:t>
            </a:r>
          </a:p>
          <a:p>
            <a:pPr lvl="1"/>
            <a:r>
              <a:rPr lang="en-US" dirty="0"/>
              <a:t>Authorized signatory’s title</a:t>
            </a:r>
          </a:p>
          <a:p>
            <a:pPr lvl="1"/>
            <a:r>
              <a:rPr lang="en-US" dirty="0"/>
              <a:t>Authorized signatory location (city)</a:t>
            </a:r>
          </a:p>
          <a:p>
            <a:pPr lvl="1"/>
            <a:r>
              <a:rPr lang="en-US" dirty="0"/>
              <a:t>Date Signed</a:t>
            </a:r>
          </a:p>
          <a:p>
            <a:pPr lvl="1"/>
            <a:endParaRPr lang="en-US" dirty="0"/>
          </a:p>
          <a:p>
            <a:r>
              <a:rPr lang="en-US" dirty="0"/>
              <a:t>Digital Signature</a:t>
            </a:r>
          </a:p>
          <a:p>
            <a:endParaRPr lang="en-US" dirty="0"/>
          </a:p>
        </p:txBody>
      </p:sp>
    </p:spTree>
    <p:extLst>
      <p:ext uri="{BB962C8B-B14F-4D97-AF65-F5344CB8AC3E}">
        <p14:creationId xmlns:p14="http://schemas.microsoft.com/office/powerpoint/2010/main" val="442718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5BC9D-F5CB-9422-FFB1-AA914A5C0B5A}"/>
              </a:ext>
            </a:extLst>
          </p:cNvPr>
          <p:cNvSpPr>
            <a:spLocks noGrp="1"/>
          </p:cNvSpPr>
          <p:nvPr>
            <p:ph type="title"/>
          </p:nvPr>
        </p:nvSpPr>
        <p:spPr>
          <a:xfrm>
            <a:off x="1438591" y="193419"/>
            <a:ext cx="10018713" cy="1084961"/>
          </a:xfrm>
        </p:spPr>
        <p:txBody>
          <a:bodyPr/>
          <a:lstStyle/>
          <a:p>
            <a:pPr algn="ctr"/>
            <a:r>
              <a:rPr lang="en-US" dirty="0"/>
              <a:t>Method of Payment</a:t>
            </a:r>
          </a:p>
        </p:txBody>
      </p:sp>
      <p:sp>
        <p:nvSpPr>
          <p:cNvPr id="3" name="Content Placeholder 2">
            <a:extLst>
              <a:ext uri="{FF2B5EF4-FFF2-40B4-BE49-F238E27FC236}">
                <a16:creationId xmlns:a16="http://schemas.microsoft.com/office/drawing/2014/main" id="{D90D735B-8439-8317-8D9A-603C42977748}"/>
              </a:ext>
            </a:extLst>
          </p:cNvPr>
          <p:cNvSpPr>
            <a:spLocks noGrp="1"/>
          </p:cNvSpPr>
          <p:nvPr>
            <p:ph idx="1"/>
          </p:nvPr>
        </p:nvSpPr>
        <p:spPr>
          <a:xfrm>
            <a:off x="1438591" y="1752473"/>
            <a:ext cx="10515600" cy="4351338"/>
          </a:xfrm>
        </p:spPr>
        <p:txBody>
          <a:bodyPr/>
          <a:lstStyle/>
          <a:p>
            <a:r>
              <a:rPr lang="en-US" dirty="0"/>
              <a:t>Select how the wrecker company will submit the fee</a:t>
            </a:r>
          </a:p>
          <a:p>
            <a:endParaRPr lang="en-US" dirty="0"/>
          </a:p>
          <a:p>
            <a:endParaRPr lang="en-US" dirty="0"/>
          </a:p>
          <a:p>
            <a:endParaRPr lang="en-US" dirty="0"/>
          </a:p>
          <a:p>
            <a:endParaRPr lang="en-US" dirty="0"/>
          </a:p>
          <a:p>
            <a:endParaRPr lang="en-US" dirty="0"/>
          </a:p>
          <a:p>
            <a:r>
              <a:rPr lang="en-US" dirty="0"/>
              <a:t>Submission will not be permitted without all required documents being uploaded</a:t>
            </a:r>
          </a:p>
          <a:p>
            <a:endParaRPr lang="en-US" dirty="0"/>
          </a:p>
        </p:txBody>
      </p:sp>
      <p:pic>
        <p:nvPicPr>
          <p:cNvPr id="7" name="Picture 6">
            <a:extLst>
              <a:ext uri="{FF2B5EF4-FFF2-40B4-BE49-F238E27FC236}">
                <a16:creationId xmlns:a16="http://schemas.microsoft.com/office/drawing/2014/main" id="{50051AAD-F3F9-6664-596F-8958AD72C62F}"/>
              </a:ext>
            </a:extLst>
          </p:cNvPr>
          <p:cNvPicPr>
            <a:picLocks noChangeAspect="1"/>
          </p:cNvPicPr>
          <p:nvPr/>
        </p:nvPicPr>
        <p:blipFill>
          <a:blip r:embed="rId2"/>
          <a:stretch>
            <a:fillRect/>
          </a:stretch>
        </p:blipFill>
        <p:spPr>
          <a:xfrm>
            <a:off x="1589467" y="2356778"/>
            <a:ext cx="10213848" cy="2144443"/>
          </a:xfrm>
          <a:prstGeom prst="rect">
            <a:avLst/>
          </a:prstGeom>
        </p:spPr>
      </p:pic>
    </p:spTree>
    <p:extLst>
      <p:ext uri="{BB962C8B-B14F-4D97-AF65-F5344CB8AC3E}">
        <p14:creationId xmlns:p14="http://schemas.microsoft.com/office/powerpoint/2010/main" val="5364944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F0854-B7F8-D0BA-BEA6-98C8A90360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F70EEC-A13D-1FE0-F827-E2AEF479332D}"/>
              </a:ext>
            </a:extLst>
          </p:cNvPr>
          <p:cNvSpPr>
            <a:spLocks noGrp="1"/>
          </p:cNvSpPr>
          <p:nvPr>
            <p:ph type="title"/>
          </p:nvPr>
        </p:nvSpPr>
        <p:spPr>
          <a:xfrm>
            <a:off x="1086643" y="146305"/>
            <a:ext cx="10018713" cy="1005840"/>
          </a:xfrm>
        </p:spPr>
        <p:txBody>
          <a:bodyPr/>
          <a:lstStyle/>
          <a:p>
            <a:pPr algn="ctr"/>
            <a:r>
              <a:rPr lang="en-US" dirty="0"/>
              <a:t>Submitting Original Application</a:t>
            </a:r>
          </a:p>
        </p:txBody>
      </p:sp>
      <p:sp>
        <p:nvSpPr>
          <p:cNvPr id="3" name="Content Placeholder 2">
            <a:extLst>
              <a:ext uri="{FF2B5EF4-FFF2-40B4-BE49-F238E27FC236}">
                <a16:creationId xmlns:a16="http://schemas.microsoft.com/office/drawing/2014/main" id="{C97A9496-D0F8-C319-48A8-8A3BF256FFB3}"/>
              </a:ext>
            </a:extLst>
          </p:cNvPr>
          <p:cNvSpPr>
            <a:spLocks noGrp="1"/>
          </p:cNvSpPr>
          <p:nvPr>
            <p:ph idx="1"/>
          </p:nvPr>
        </p:nvSpPr>
        <p:spPr>
          <a:xfrm>
            <a:off x="1432560" y="1719071"/>
            <a:ext cx="10515600" cy="4992624"/>
          </a:xfrm>
        </p:spPr>
        <p:txBody>
          <a:bodyPr>
            <a:normAutofit/>
          </a:bodyPr>
          <a:lstStyle/>
          <a:p>
            <a:r>
              <a:rPr lang="en-US" dirty="0"/>
              <a:t>Click on the Submit button at the bottom of the screen</a:t>
            </a:r>
          </a:p>
          <a:p>
            <a:endParaRPr lang="en-US" dirty="0"/>
          </a:p>
          <a:p>
            <a:r>
              <a:rPr lang="en-US" dirty="0"/>
              <a:t>The application cannot be submitted until all documents and required information is provided</a:t>
            </a:r>
          </a:p>
          <a:p>
            <a:endParaRPr lang="en-US" dirty="0"/>
          </a:p>
          <a:p>
            <a:r>
              <a:rPr lang="en-US" dirty="0"/>
              <a:t>If Online Payment was selected, you will receive an email from </a:t>
            </a:r>
            <a:r>
              <a:rPr lang="en-US" dirty="0">
                <a:hlinkClick r:id="rId2"/>
              </a:rPr>
              <a:t>wrecker@dps.ok.gov</a:t>
            </a:r>
            <a:r>
              <a:rPr lang="en-US" dirty="0"/>
              <a:t> with a link to make the electronic payment</a:t>
            </a:r>
          </a:p>
          <a:p>
            <a:pPr lvl="1"/>
            <a:r>
              <a:rPr lang="en-US" dirty="0"/>
              <a:t>There is a 4% fee that will be added to the Online Payment option. This fee is assessed by the credit card company. The state does not retain any portion of this fee</a:t>
            </a:r>
          </a:p>
          <a:p>
            <a:pPr lvl="2"/>
            <a:r>
              <a:rPr lang="en-US" dirty="0"/>
              <a:t>Original License: $500 (license fee) + $20 (4% payment fee) = $520</a:t>
            </a:r>
          </a:p>
          <a:p>
            <a:pPr lvl="2"/>
            <a:r>
              <a:rPr lang="en-US" dirty="0"/>
              <a:t>Renewal License: $250 (license fee) + $10 (4% payment fee) = $260</a:t>
            </a:r>
          </a:p>
          <a:p>
            <a:endParaRPr lang="en-US" dirty="0"/>
          </a:p>
          <a:p>
            <a:endParaRPr lang="en-US" dirty="0"/>
          </a:p>
        </p:txBody>
      </p:sp>
    </p:spTree>
    <p:extLst>
      <p:ext uri="{BB962C8B-B14F-4D97-AF65-F5344CB8AC3E}">
        <p14:creationId xmlns:p14="http://schemas.microsoft.com/office/powerpoint/2010/main" val="1388625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B2AC3-1AD8-1B04-4BF2-B51F48E92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FC4D5B-0ED0-28FC-5D84-87205B2C8D93}"/>
              </a:ext>
            </a:extLst>
          </p:cNvPr>
          <p:cNvSpPr>
            <a:spLocks noGrp="1"/>
          </p:cNvSpPr>
          <p:nvPr>
            <p:ph type="title"/>
          </p:nvPr>
        </p:nvSpPr>
        <p:spPr>
          <a:xfrm>
            <a:off x="1386434" y="219076"/>
            <a:ext cx="10018713" cy="1009650"/>
          </a:xfrm>
        </p:spPr>
        <p:txBody>
          <a:bodyPr/>
          <a:lstStyle/>
          <a:p>
            <a:r>
              <a:rPr lang="en-US" dirty="0" err="1"/>
              <a:t>PayPortal</a:t>
            </a:r>
            <a:r>
              <a:rPr lang="en-US" dirty="0"/>
              <a:t> Email</a:t>
            </a:r>
          </a:p>
        </p:txBody>
      </p:sp>
      <p:pic>
        <p:nvPicPr>
          <p:cNvPr id="9" name="Content Placeholder 8">
            <a:extLst>
              <a:ext uri="{FF2B5EF4-FFF2-40B4-BE49-F238E27FC236}">
                <a16:creationId xmlns:a16="http://schemas.microsoft.com/office/drawing/2014/main" id="{1BD7EBB5-26BB-BF1A-AEC7-C7F7649E006F}"/>
              </a:ext>
            </a:extLst>
          </p:cNvPr>
          <p:cNvPicPr>
            <a:picLocks noGrp="1" noChangeAspect="1"/>
          </p:cNvPicPr>
          <p:nvPr>
            <p:ph idx="1"/>
          </p:nvPr>
        </p:nvPicPr>
        <p:blipFill>
          <a:blip r:embed="rId2"/>
          <a:stretch>
            <a:fillRect/>
          </a:stretch>
        </p:blipFill>
        <p:spPr>
          <a:xfrm>
            <a:off x="1151809" y="1447800"/>
            <a:ext cx="10936456" cy="4752975"/>
          </a:xfrm>
          <a:prstGeom prst="rect">
            <a:avLst/>
          </a:prstGeom>
        </p:spPr>
      </p:pic>
    </p:spTree>
    <p:extLst>
      <p:ext uri="{BB962C8B-B14F-4D97-AF65-F5344CB8AC3E}">
        <p14:creationId xmlns:p14="http://schemas.microsoft.com/office/powerpoint/2010/main" val="717346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290AF-5594-BF47-4DF2-5A551C2580C2}"/>
              </a:ext>
            </a:extLst>
          </p:cNvPr>
          <p:cNvSpPr>
            <a:spLocks noGrp="1"/>
          </p:cNvSpPr>
          <p:nvPr>
            <p:ph type="title"/>
          </p:nvPr>
        </p:nvSpPr>
        <p:spPr>
          <a:xfrm>
            <a:off x="1484310" y="467868"/>
            <a:ext cx="10018713" cy="1197864"/>
          </a:xfrm>
        </p:spPr>
        <p:txBody>
          <a:bodyPr/>
          <a:lstStyle/>
          <a:p>
            <a:pPr algn="ctr"/>
            <a:r>
              <a:rPr lang="en-US" dirty="0"/>
              <a:t>Processing the Original Application</a:t>
            </a:r>
          </a:p>
        </p:txBody>
      </p:sp>
      <p:sp>
        <p:nvSpPr>
          <p:cNvPr id="3" name="Content Placeholder 2">
            <a:extLst>
              <a:ext uri="{FF2B5EF4-FFF2-40B4-BE49-F238E27FC236}">
                <a16:creationId xmlns:a16="http://schemas.microsoft.com/office/drawing/2014/main" id="{F1D811D2-C8D0-41E4-52E0-1278C596D2A4}"/>
              </a:ext>
            </a:extLst>
          </p:cNvPr>
          <p:cNvSpPr>
            <a:spLocks noGrp="1"/>
          </p:cNvSpPr>
          <p:nvPr>
            <p:ph idx="1"/>
          </p:nvPr>
        </p:nvSpPr>
        <p:spPr>
          <a:xfrm>
            <a:off x="1484310" y="1819656"/>
            <a:ext cx="10018713" cy="4570475"/>
          </a:xfrm>
        </p:spPr>
        <p:txBody>
          <a:bodyPr>
            <a:normAutofit/>
          </a:bodyPr>
          <a:lstStyle/>
          <a:p>
            <a:r>
              <a:rPr lang="en-US" dirty="0"/>
              <a:t>The Wrecker Service Administrative Unit (WSU) will start processing the application only after the application fee has been received</a:t>
            </a:r>
          </a:p>
          <a:p>
            <a:endParaRPr lang="en-US" dirty="0"/>
          </a:p>
          <a:p>
            <a:r>
              <a:rPr lang="en-US" dirty="0"/>
              <a:t>After the original application packet has been processed and approved, the WSU will send the company information to the OHP</a:t>
            </a:r>
          </a:p>
          <a:p>
            <a:endParaRPr lang="en-US" dirty="0"/>
          </a:p>
          <a:p>
            <a:r>
              <a:rPr lang="en-US" dirty="0"/>
              <a:t>The OHP will set up date and time for inspections </a:t>
            </a:r>
          </a:p>
          <a:p>
            <a:endParaRPr lang="en-US" dirty="0"/>
          </a:p>
        </p:txBody>
      </p:sp>
    </p:spTree>
    <p:extLst>
      <p:ext uri="{BB962C8B-B14F-4D97-AF65-F5344CB8AC3E}">
        <p14:creationId xmlns:p14="http://schemas.microsoft.com/office/powerpoint/2010/main" val="3096110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663B8-0FE1-3795-0E43-8F9D1EABA770}"/>
              </a:ext>
            </a:extLst>
          </p:cNvPr>
          <p:cNvSpPr>
            <a:spLocks noGrp="1"/>
          </p:cNvSpPr>
          <p:nvPr>
            <p:ph type="title"/>
          </p:nvPr>
        </p:nvSpPr>
        <p:spPr>
          <a:xfrm>
            <a:off x="1420303" y="265177"/>
            <a:ext cx="10018713" cy="941832"/>
          </a:xfrm>
        </p:spPr>
        <p:txBody>
          <a:bodyPr/>
          <a:lstStyle/>
          <a:p>
            <a:pPr algn="ctr"/>
            <a:r>
              <a:rPr lang="en-US" dirty="0"/>
              <a:t>Housekeeping</a:t>
            </a:r>
          </a:p>
        </p:txBody>
      </p:sp>
      <p:sp>
        <p:nvSpPr>
          <p:cNvPr id="3" name="Content Placeholder 2">
            <a:extLst>
              <a:ext uri="{FF2B5EF4-FFF2-40B4-BE49-F238E27FC236}">
                <a16:creationId xmlns:a16="http://schemas.microsoft.com/office/drawing/2014/main" id="{75997C81-533B-0A2A-7F32-729405A08044}"/>
              </a:ext>
            </a:extLst>
          </p:cNvPr>
          <p:cNvSpPr>
            <a:spLocks noGrp="1"/>
          </p:cNvSpPr>
          <p:nvPr>
            <p:ph idx="1"/>
          </p:nvPr>
        </p:nvSpPr>
        <p:spPr>
          <a:xfrm>
            <a:off x="1566606" y="1060706"/>
            <a:ext cx="10018713" cy="5321806"/>
          </a:xfrm>
        </p:spPr>
        <p:txBody>
          <a:bodyPr>
            <a:normAutofit/>
          </a:bodyPr>
          <a:lstStyle/>
          <a:p>
            <a:r>
              <a:rPr lang="en-US" dirty="0"/>
              <a:t>3-hours of continuing education </a:t>
            </a:r>
          </a:p>
          <a:p>
            <a:r>
              <a:rPr lang="en-US" dirty="0"/>
              <a:t>On-line attendees must attend up to the Q&amp;A portion to be issued the full CE hours. </a:t>
            </a:r>
          </a:p>
          <a:p>
            <a:r>
              <a:rPr lang="en-US" dirty="0"/>
              <a:t>Academy is in session </a:t>
            </a:r>
          </a:p>
          <a:p>
            <a:pPr lvl="1"/>
            <a:r>
              <a:rPr lang="en-US" dirty="0"/>
              <a:t>Make way for the Cadets</a:t>
            </a:r>
          </a:p>
          <a:p>
            <a:r>
              <a:rPr lang="en-US" dirty="0"/>
              <a:t>Bathroom locations</a:t>
            </a:r>
          </a:p>
          <a:p>
            <a:r>
              <a:rPr lang="en-US" dirty="0"/>
              <a:t>Please silence cell phones</a:t>
            </a:r>
          </a:p>
          <a:p>
            <a:r>
              <a:rPr lang="en-US" dirty="0"/>
              <a:t>Slide deck will be available on the website</a:t>
            </a:r>
          </a:p>
        </p:txBody>
      </p:sp>
    </p:spTree>
    <p:extLst>
      <p:ext uri="{BB962C8B-B14F-4D97-AF65-F5344CB8AC3E}">
        <p14:creationId xmlns:p14="http://schemas.microsoft.com/office/powerpoint/2010/main" val="27562261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435B8-15DB-E4EA-EBB4-1E0BA6CB6472}"/>
              </a:ext>
            </a:extLst>
          </p:cNvPr>
          <p:cNvSpPr>
            <a:spLocks noGrp="1"/>
          </p:cNvSpPr>
          <p:nvPr>
            <p:ph type="title"/>
          </p:nvPr>
        </p:nvSpPr>
        <p:spPr>
          <a:xfrm>
            <a:off x="1447735" y="219265"/>
            <a:ext cx="10018713" cy="923544"/>
          </a:xfrm>
        </p:spPr>
        <p:txBody>
          <a:bodyPr/>
          <a:lstStyle/>
          <a:p>
            <a:pPr algn="ctr"/>
            <a:r>
              <a:rPr lang="en-US" dirty="0"/>
              <a:t>Inspections</a:t>
            </a:r>
          </a:p>
        </p:txBody>
      </p:sp>
      <p:sp>
        <p:nvSpPr>
          <p:cNvPr id="3" name="Content Placeholder 2">
            <a:extLst>
              <a:ext uri="{FF2B5EF4-FFF2-40B4-BE49-F238E27FC236}">
                <a16:creationId xmlns:a16="http://schemas.microsoft.com/office/drawing/2014/main" id="{DB7A23A3-1D0F-F26C-6372-5B68926B055B}"/>
              </a:ext>
            </a:extLst>
          </p:cNvPr>
          <p:cNvSpPr>
            <a:spLocks noGrp="1"/>
          </p:cNvSpPr>
          <p:nvPr>
            <p:ph idx="1"/>
          </p:nvPr>
        </p:nvSpPr>
        <p:spPr>
          <a:xfrm>
            <a:off x="1377696" y="1251776"/>
            <a:ext cx="10515600" cy="5140071"/>
          </a:xfrm>
        </p:spPr>
        <p:txBody>
          <a:bodyPr>
            <a:normAutofit/>
          </a:bodyPr>
          <a:lstStyle/>
          <a:p>
            <a:r>
              <a:rPr lang="en-US" dirty="0"/>
              <a:t>The Trooper will contact the company to set the date and time for inspections</a:t>
            </a:r>
          </a:p>
          <a:p>
            <a:r>
              <a:rPr lang="en-US" dirty="0"/>
              <a:t>The Trooper will inspect </a:t>
            </a:r>
          </a:p>
          <a:p>
            <a:pPr lvl="1"/>
            <a:r>
              <a:rPr lang="en-US" dirty="0"/>
              <a:t>Principal place of business</a:t>
            </a:r>
          </a:p>
          <a:p>
            <a:pPr lvl="1"/>
            <a:r>
              <a:rPr lang="en-US" dirty="0"/>
              <a:t>Storage facility(</a:t>
            </a:r>
            <a:r>
              <a:rPr lang="en-US" dirty="0" err="1"/>
              <a:t>ies</a:t>
            </a:r>
            <a:r>
              <a:rPr lang="en-US" dirty="0"/>
              <a:t>)</a:t>
            </a:r>
          </a:p>
          <a:p>
            <a:pPr lvl="1"/>
            <a:r>
              <a:rPr lang="en-US" dirty="0"/>
              <a:t>Wrecker Vehicle(s)</a:t>
            </a:r>
          </a:p>
          <a:p>
            <a:pPr lvl="1"/>
            <a:endParaRPr lang="en-US" dirty="0"/>
          </a:p>
          <a:p>
            <a:r>
              <a:rPr lang="en-US" dirty="0"/>
              <a:t>The Trooper will submit the inspection results electronically</a:t>
            </a:r>
          </a:p>
          <a:p>
            <a:r>
              <a:rPr lang="en-US" dirty="0"/>
              <a:t>The Company will receive an email with the inspection results</a:t>
            </a:r>
          </a:p>
          <a:p>
            <a:r>
              <a:rPr lang="en-US" dirty="0"/>
              <a:t>After the Company has passed the inspections for the principal place of business, storage facility(</a:t>
            </a:r>
            <a:r>
              <a:rPr lang="en-US" dirty="0" err="1"/>
              <a:t>ies</a:t>
            </a:r>
            <a:r>
              <a:rPr lang="en-US" dirty="0"/>
              <a:t>) (if applicable), and wrecker vehicle(s)</a:t>
            </a:r>
          </a:p>
          <a:p>
            <a:pPr lvl="1"/>
            <a:r>
              <a:rPr lang="en-US" dirty="0"/>
              <a:t>The wrecker company registers and tags each wrecker vehicle</a:t>
            </a:r>
          </a:p>
        </p:txBody>
      </p:sp>
    </p:spTree>
    <p:extLst>
      <p:ext uri="{BB962C8B-B14F-4D97-AF65-F5344CB8AC3E}">
        <p14:creationId xmlns:p14="http://schemas.microsoft.com/office/powerpoint/2010/main" val="12508012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2262F-2773-05E8-D582-C79BAFD8636D}"/>
              </a:ext>
            </a:extLst>
          </p:cNvPr>
          <p:cNvSpPr>
            <a:spLocks noGrp="1"/>
          </p:cNvSpPr>
          <p:nvPr>
            <p:ph type="title"/>
          </p:nvPr>
        </p:nvSpPr>
        <p:spPr>
          <a:xfrm>
            <a:off x="1484310" y="237745"/>
            <a:ext cx="10018713" cy="950976"/>
          </a:xfrm>
        </p:spPr>
        <p:txBody>
          <a:bodyPr/>
          <a:lstStyle/>
          <a:p>
            <a:pPr algn="ctr"/>
            <a:r>
              <a:rPr lang="en-US" dirty="0"/>
              <a:t>Wrecker Service License</a:t>
            </a:r>
          </a:p>
        </p:txBody>
      </p:sp>
      <p:sp>
        <p:nvSpPr>
          <p:cNvPr id="3" name="Content Placeholder 2">
            <a:extLst>
              <a:ext uri="{FF2B5EF4-FFF2-40B4-BE49-F238E27FC236}">
                <a16:creationId xmlns:a16="http://schemas.microsoft.com/office/drawing/2014/main" id="{7547C599-01FE-6D1D-F52C-72B8A10296C6}"/>
              </a:ext>
            </a:extLst>
          </p:cNvPr>
          <p:cNvSpPr>
            <a:spLocks noGrp="1"/>
          </p:cNvSpPr>
          <p:nvPr>
            <p:ph idx="1"/>
          </p:nvPr>
        </p:nvSpPr>
        <p:spPr>
          <a:xfrm>
            <a:off x="1484310" y="1408177"/>
            <a:ext cx="10018713" cy="5212078"/>
          </a:xfrm>
        </p:spPr>
        <p:txBody>
          <a:bodyPr>
            <a:normAutofit/>
          </a:bodyPr>
          <a:lstStyle/>
          <a:p>
            <a:r>
              <a:rPr lang="en-US" dirty="0"/>
              <a:t>The Company will submit proof of registration and tag of each wrecker vehicle to </a:t>
            </a:r>
            <a:r>
              <a:rPr lang="en-US" dirty="0">
                <a:hlinkClick r:id="rId2"/>
              </a:rPr>
              <a:t>wrecker@dps.ok.gov</a:t>
            </a:r>
            <a:endParaRPr lang="en-US" dirty="0"/>
          </a:p>
          <a:p>
            <a:pPr lvl="1"/>
            <a:endParaRPr lang="en-US" dirty="0"/>
          </a:p>
          <a:p>
            <a:r>
              <a:rPr lang="en-US" dirty="0"/>
              <a:t>Upon receipt and verification, WSU will email the Company the </a:t>
            </a:r>
          </a:p>
          <a:p>
            <a:pPr lvl="1"/>
            <a:r>
              <a:rPr lang="en-US" dirty="0"/>
              <a:t>Wrecker Service License</a:t>
            </a:r>
          </a:p>
          <a:p>
            <a:pPr lvl="1"/>
            <a:r>
              <a:rPr lang="en-US" dirty="0"/>
              <a:t>Cab Card(s)</a:t>
            </a:r>
          </a:p>
          <a:p>
            <a:pPr lvl="1"/>
            <a:r>
              <a:rPr lang="en-US" dirty="0"/>
              <a:t>Driver Card(s)</a:t>
            </a:r>
          </a:p>
          <a:p>
            <a:endParaRPr lang="en-US" dirty="0"/>
          </a:p>
          <a:p>
            <a:r>
              <a:rPr lang="en-US" dirty="0"/>
              <a:t>Wrecker Company is now licensed and can start providing wrecker and towing services</a:t>
            </a:r>
          </a:p>
          <a:p>
            <a:endParaRPr lang="en-US" dirty="0"/>
          </a:p>
        </p:txBody>
      </p:sp>
    </p:spTree>
    <p:extLst>
      <p:ext uri="{BB962C8B-B14F-4D97-AF65-F5344CB8AC3E}">
        <p14:creationId xmlns:p14="http://schemas.microsoft.com/office/powerpoint/2010/main" val="2461400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7D20-BBC4-13B1-EACF-364F432A514C}"/>
              </a:ext>
            </a:extLst>
          </p:cNvPr>
          <p:cNvSpPr>
            <a:spLocks noGrp="1"/>
          </p:cNvSpPr>
          <p:nvPr>
            <p:ph type="title"/>
          </p:nvPr>
        </p:nvSpPr>
        <p:spPr>
          <a:xfrm>
            <a:off x="1341436" y="2419350"/>
            <a:ext cx="10018713" cy="1752599"/>
          </a:xfrm>
        </p:spPr>
        <p:txBody>
          <a:bodyPr/>
          <a:lstStyle/>
          <a:p>
            <a:r>
              <a:rPr lang="en-US" dirty="0"/>
              <a:t>Questions and Answers</a:t>
            </a:r>
          </a:p>
        </p:txBody>
      </p:sp>
    </p:spTree>
    <p:extLst>
      <p:ext uri="{BB962C8B-B14F-4D97-AF65-F5344CB8AC3E}">
        <p14:creationId xmlns:p14="http://schemas.microsoft.com/office/powerpoint/2010/main" val="5624270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3A2F5-64EA-3223-17EC-571DAE73F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932A5-8B9F-7B5F-89B1-A0CE689C44ED}"/>
              </a:ext>
            </a:extLst>
          </p:cNvPr>
          <p:cNvSpPr>
            <a:spLocks noGrp="1"/>
          </p:cNvSpPr>
          <p:nvPr>
            <p:ph type="title"/>
          </p:nvPr>
        </p:nvSpPr>
        <p:spPr>
          <a:xfrm>
            <a:off x="1502599" y="129714"/>
            <a:ext cx="10018713" cy="1752599"/>
          </a:xfrm>
        </p:spPr>
        <p:txBody>
          <a:bodyPr/>
          <a:lstStyle/>
          <a:p>
            <a:pPr algn="ctr"/>
            <a:r>
              <a:rPr lang="en-US" dirty="0"/>
              <a:t>Wrecker Service Administrative Unit (WSU)</a:t>
            </a:r>
            <a:br>
              <a:rPr lang="en-US" dirty="0"/>
            </a:br>
            <a:r>
              <a:rPr lang="en-US" dirty="0"/>
              <a:t>Staff</a:t>
            </a:r>
          </a:p>
        </p:txBody>
      </p:sp>
      <p:sp>
        <p:nvSpPr>
          <p:cNvPr id="3" name="Content Placeholder 2">
            <a:extLst>
              <a:ext uri="{FF2B5EF4-FFF2-40B4-BE49-F238E27FC236}">
                <a16:creationId xmlns:a16="http://schemas.microsoft.com/office/drawing/2014/main" id="{724EE4F5-8D11-DB6B-656A-CBE0AD4BFA15}"/>
              </a:ext>
            </a:extLst>
          </p:cNvPr>
          <p:cNvSpPr>
            <a:spLocks noGrp="1"/>
          </p:cNvSpPr>
          <p:nvPr>
            <p:ph idx="1"/>
          </p:nvPr>
        </p:nvSpPr>
        <p:spPr>
          <a:xfrm>
            <a:off x="743615" y="1636968"/>
            <a:ext cx="4126992" cy="4351338"/>
          </a:xfrm>
        </p:spPr>
        <p:txBody>
          <a:bodyPr>
            <a:normAutofit fontScale="70000" lnSpcReduction="20000"/>
          </a:bodyPr>
          <a:lstStyle/>
          <a:p>
            <a:pPr marL="0" indent="0" algn="ctr">
              <a:lnSpc>
                <a:spcPct val="100000"/>
              </a:lnSpc>
              <a:spcBef>
                <a:spcPts val="0"/>
              </a:spcBef>
              <a:buNone/>
            </a:pPr>
            <a:r>
              <a:rPr lang="en-US" b="1" dirty="0"/>
              <a:t>Trooper Heath Ragland</a:t>
            </a:r>
          </a:p>
          <a:p>
            <a:pPr marL="0" indent="0" algn="ctr">
              <a:lnSpc>
                <a:spcPct val="100000"/>
              </a:lnSpc>
              <a:spcBef>
                <a:spcPts val="0"/>
              </a:spcBef>
              <a:buNone/>
            </a:pPr>
            <a:r>
              <a:rPr lang="en-US" sz="1800" dirty="0"/>
              <a:t>Inspections, OHP Rotation, Complaints</a:t>
            </a:r>
          </a:p>
          <a:p>
            <a:pPr algn="ctr">
              <a:spcBef>
                <a:spcPts val="0"/>
              </a:spcBef>
            </a:pPr>
            <a:endParaRPr lang="en-US" sz="2000" dirty="0"/>
          </a:p>
          <a:p>
            <a:pPr marL="0" indent="0" algn="ctr">
              <a:spcBef>
                <a:spcPts val="0"/>
              </a:spcBef>
              <a:buNone/>
            </a:pPr>
            <a:r>
              <a:rPr lang="en-US" sz="2400" b="1" dirty="0"/>
              <a:t>Kevin Behrens  </a:t>
            </a:r>
          </a:p>
          <a:p>
            <a:pPr marL="0" indent="0" algn="ctr">
              <a:spcBef>
                <a:spcPts val="0"/>
              </a:spcBef>
              <a:buNone/>
            </a:pPr>
            <a:r>
              <a:rPr lang="en-US" sz="2000" dirty="0"/>
              <a:t>DPS Attorney</a:t>
            </a:r>
          </a:p>
          <a:p>
            <a:pPr marL="0" indent="0" algn="ctr">
              <a:spcBef>
                <a:spcPts val="0"/>
              </a:spcBef>
              <a:buNone/>
            </a:pPr>
            <a:r>
              <a:rPr lang="en-US" sz="2000" dirty="0"/>
              <a:t>405-425-2113</a:t>
            </a:r>
          </a:p>
          <a:p>
            <a:pPr marL="0" indent="0" algn="ctr">
              <a:spcBef>
                <a:spcPts val="0"/>
              </a:spcBef>
              <a:buNone/>
            </a:pPr>
            <a:r>
              <a:rPr lang="en-US" sz="2000" dirty="0">
                <a:hlinkClick r:id="rId2"/>
              </a:rPr>
              <a:t>Kevin.Behrens@dps.ok.gov</a:t>
            </a:r>
            <a:r>
              <a:rPr lang="en-US" sz="2000" dirty="0"/>
              <a:t> </a:t>
            </a:r>
          </a:p>
          <a:p>
            <a:pPr algn="ctr">
              <a:spcBef>
                <a:spcPts val="0"/>
              </a:spcBef>
            </a:pPr>
            <a:endParaRPr lang="en-US" sz="2000" dirty="0"/>
          </a:p>
          <a:p>
            <a:pPr marL="0" indent="0" algn="ctr">
              <a:spcBef>
                <a:spcPts val="0"/>
              </a:spcBef>
              <a:buNone/>
            </a:pPr>
            <a:r>
              <a:rPr lang="en-US" b="1" dirty="0"/>
              <a:t>Kimberly Dammen </a:t>
            </a:r>
          </a:p>
          <a:p>
            <a:pPr marL="0" indent="0" algn="ctr">
              <a:spcBef>
                <a:spcPts val="0"/>
              </a:spcBef>
              <a:buNone/>
            </a:pPr>
            <a:r>
              <a:rPr lang="en-US" sz="1800" dirty="0"/>
              <a:t> WSU Administrator </a:t>
            </a:r>
          </a:p>
          <a:p>
            <a:pPr marL="0" indent="0" algn="ctr">
              <a:spcBef>
                <a:spcPts val="0"/>
              </a:spcBef>
              <a:buNone/>
            </a:pPr>
            <a:r>
              <a:rPr lang="en-US" sz="1800" dirty="0"/>
              <a:t>405-425-2241 </a:t>
            </a:r>
          </a:p>
          <a:p>
            <a:pPr marL="0" indent="0" algn="ctr">
              <a:spcBef>
                <a:spcPts val="0"/>
              </a:spcBef>
              <a:buNone/>
            </a:pPr>
            <a:r>
              <a:rPr lang="en-US" sz="1800" dirty="0">
                <a:hlinkClick r:id="rId3"/>
              </a:rPr>
              <a:t>Kimberly.dammen@dps.ok.gov</a:t>
            </a:r>
            <a:r>
              <a:rPr lang="en-US" sz="1800" dirty="0"/>
              <a:t> </a:t>
            </a:r>
          </a:p>
          <a:p>
            <a:pPr marL="0" indent="0" algn="ctr">
              <a:spcBef>
                <a:spcPts val="0"/>
              </a:spcBef>
              <a:buNone/>
            </a:pPr>
            <a:endParaRPr lang="en-US" sz="2000" dirty="0"/>
          </a:p>
          <a:p>
            <a:pPr marL="0" lvl="0" indent="0" algn="ctr">
              <a:spcBef>
                <a:spcPts val="0"/>
              </a:spcBef>
              <a:buNone/>
              <a:defRPr/>
            </a:pPr>
            <a:r>
              <a:rPr lang="en-US" b="1" dirty="0">
                <a:solidFill>
                  <a:prstClr val="black"/>
                </a:solidFill>
              </a:rPr>
              <a:t>Candice Ramsey</a:t>
            </a:r>
          </a:p>
          <a:p>
            <a:pPr marL="0" lvl="0" indent="0" algn="ctr">
              <a:spcBef>
                <a:spcPts val="0"/>
              </a:spcBef>
              <a:buNone/>
              <a:defRPr/>
            </a:pPr>
            <a:r>
              <a:rPr lang="en-US" sz="1800" dirty="0">
                <a:solidFill>
                  <a:prstClr val="black"/>
                </a:solidFill>
              </a:rPr>
              <a:t>WSU Supervisor</a:t>
            </a:r>
          </a:p>
          <a:p>
            <a:pPr marL="0" lvl="0" indent="0" algn="ctr">
              <a:spcBef>
                <a:spcPts val="0"/>
              </a:spcBef>
              <a:buNone/>
              <a:defRPr/>
            </a:pPr>
            <a:r>
              <a:rPr lang="en-US" sz="1800" dirty="0">
                <a:solidFill>
                  <a:prstClr val="black"/>
                </a:solidFill>
              </a:rPr>
              <a:t> 405-425-2295</a:t>
            </a:r>
          </a:p>
          <a:p>
            <a:pPr marL="0" lvl="0" indent="0" algn="ctr">
              <a:spcBef>
                <a:spcPts val="0"/>
              </a:spcBef>
              <a:buNone/>
              <a:defRPr/>
            </a:pPr>
            <a:r>
              <a:rPr lang="en-US" sz="1800" dirty="0">
                <a:solidFill>
                  <a:prstClr val="black"/>
                </a:solidFill>
                <a:hlinkClick r:id="rId4"/>
              </a:rPr>
              <a:t>Candice.Ramsey@dps.ok.gov</a:t>
            </a:r>
            <a:r>
              <a:rPr lang="en-US" sz="1800" dirty="0">
                <a:solidFill>
                  <a:prstClr val="black"/>
                </a:solidFill>
              </a:rPr>
              <a:t> </a:t>
            </a:r>
            <a:endParaRPr lang="en-US" sz="1800" dirty="0"/>
          </a:p>
        </p:txBody>
      </p:sp>
      <p:sp>
        <p:nvSpPr>
          <p:cNvPr id="4" name="TextBox 3">
            <a:extLst>
              <a:ext uri="{FF2B5EF4-FFF2-40B4-BE49-F238E27FC236}">
                <a16:creationId xmlns:a16="http://schemas.microsoft.com/office/drawing/2014/main" id="{31072508-8E28-AB12-4CD5-8B4EE442BA13}"/>
              </a:ext>
            </a:extLst>
          </p:cNvPr>
          <p:cNvSpPr txBox="1"/>
          <p:nvPr/>
        </p:nvSpPr>
        <p:spPr>
          <a:xfrm>
            <a:off x="7735889" y="1636968"/>
            <a:ext cx="5010912" cy="4179606"/>
          </a:xfrm>
          <a:prstGeom prst="rect">
            <a:avLst/>
          </a:prstGeom>
          <a:noFill/>
        </p:spPr>
        <p:txBody>
          <a:bodyPr wrap="square" rtlCol="0">
            <a:spAutoFit/>
          </a:bodyPr>
          <a:lstStyle/>
          <a:p>
            <a:pPr marR="0" lvl="0" algn="ctr" defTabSz="914400" rtl="0" eaLnBrk="1" fontAlgn="auto" latinLnBrk="0" hangingPunct="1">
              <a:lnSpc>
                <a:spcPct val="90000"/>
              </a:lnSpc>
              <a:spcAft>
                <a:spcPts val="0"/>
              </a:spcAft>
              <a:buClrTx/>
              <a:buSzTx/>
              <a:tabLst/>
              <a:defRPr/>
            </a:pPr>
            <a:r>
              <a:rPr kumimoji="0" lang="en-US" sz="2000" b="0" i="0" u="sng" strike="noStrike" kern="1200" cap="none" spc="0" normalizeH="0" baseline="0" noProof="0" dirty="0">
                <a:ln>
                  <a:noFill/>
                </a:ln>
                <a:solidFill>
                  <a:prstClr val="black"/>
                </a:solidFill>
                <a:effectLst/>
                <a:uLnTx/>
                <a:uFillTx/>
                <a:latin typeface="Aptos" panose="02110004020202020204"/>
                <a:ea typeface="+mn-ea"/>
                <a:cs typeface="+mn-cs"/>
              </a:rPr>
              <a:t>WSU Staff</a:t>
            </a:r>
          </a:p>
          <a:p>
            <a:pPr marR="0" lvl="0" algn="ctr" defTabSz="914400" rtl="0" eaLnBrk="1" fontAlgn="auto" latinLnBrk="0" hangingPunct="1">
              <a:lnSpc>
                <a:spcPct val="90000"/>
              </a:lnSpc>
              <a:spcAft>
                <a:spcPts val="0"/>
              </a:spcAft>
              <a:buClrTx/>
              <a:buSzTx/>
              <a:tabLst/>
              <a:defRPr/>
            </a:pPr>
            <a:endParaRPr kumimoji="0" lang="en-US" sz="2000" b="0" i="0" u="sng"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Michael Hoffpauir</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 405-425-2311</a:t>
            </a:r>
          </a:p>
          <a:p>
            <a:pPr marR="0" lvl="0" algn="ctr" defTabSz="914400" rtl="0" eaLnBrk="1" fontAlgn="auto" latinLnBrk="0" hangingPunct="1">
              <a:lnSpc>
                <a:spcPct val="90000"/>
              </a:lnSpc>
              <a:spcAft>
                <a:spcPts val="0"/>
              </a:spcAft>
              <a:buClrTx/>
              <a:buSzTx/>
              <a:tabLst/>
              <a:defRPr/>
            </a:pPr>
            <a:endPar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Mary Ballard</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II</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405-425-2319</a:t>
            </a:r>
          </a:p>
          <a:p>
            <a:pPr marR="0" lvl="0" algn="ctr" defTabSz="914400" rtl="0" eaLnBrk="1" fontAlgn="auto" latinLnBrk="0" hangingPunct="1">
              <a:lnSpc>
                <a:spcPct val="90000"/>
              </a:lnSpc>
              <a:spcAft>
                <a:spcPts val="0"/>
              </a:spcAft>
              <a:buClrTx/>
              <a:buSzTx/>
              <a:tabLst/>
              <a:defRPr/>
            </a:pPr>
            <a:endPar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Sarah Stafford</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III</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405-4252356</a:t>
            </a:r>
          </a:p>
          <a:p>
            <a:pPr marR="0" lvl="0" algn="ctr" defTabSz="914400" rtl="0" eaLnBrk="1" fontAlgn="auto" latinLnBrk="0" hangingPunct="1">
              <a:lnSpc>
                <a:spcPct val="90000"/>
              </a:lnSpc>
              <a:spcAft>
                <a:spcPts val="0"/>
              </a:spcAft>
              <a:buClrTx/>
              <a:buSzTx/>
              <a:tabLst/>
              <a:defRPr/>
            </a:pPr>
            <a:endPar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ctr" defTabSz="914400" rtl="0" eaLnBrk="1" fontAlgn="auto" latinLnBrk="0" hangingPunct="1">
              <a:lnSpc>
                <a:spcPct val="90000"/>
              </a:lnSpc>
              <a:spcAft>
                <a:spcPts val="0"/>
              </a:spcAft>
              <a:buClrTx/>
              <a:buSzTx/>
              <a:tabLst/>
              <a:defRPr/>
            </a:pPr>
            <a:r>
              <a:rPr kumimoji="0" lang="en-US" sz="1700" b="1" i="0" u="none" strike="noStrike" kern="1200" cap="none" spc="0" normalizeH="0" baseline="0" noProof="0" dirty="0">
                <a:ln>
                  <a:noFill/>
                </a:ln>
                <a:solidFill>
                  <a:prstClr val="black"/>
                </a:solidFill>
                <a:effectLst/>
                <a:uLnTx/>
                <a:uFillTx/>
                <a:latin typeface="Aptos" panose="02110004020202020204"/>
                <a:ea typeface="+mn-ea"/>
                <a:cs typeface="+mn-cs"/>
              </a:rPr>
              <a:t>Amber Plog</a:t>
            </a: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R="0" lvl="0" algn="ctr" defTabSz="914400" rtl="0" eaLnBrk="1" fontAlgn="auto" latinLnBrk="0" hangingPunct="1">
              <a:lnSpc>
                <a:spcPct val="90000"/>
              </a:lnSpc>
              <a:spcAft>
                <a:spcPts val="0"/>
              </a:spcAft>
              <a:buClrTx/>
              <a:buSzTx/>
              <a:tabLst/>
              <a:defRPr/>
            </a:pPr>
            <a:r>
              <a:rPr lang="en-US" sz="1700" dirty="0">
                <a:solidFill>
                  <a:prstClr val="black"/>
                </a:solidFill>
                <a:latin typeface="Aptos" panose="02110004020202020204"/>
              </a:rPr>
              <a:t>Territory IV</a:t>
            </a:r>
          </a:p>
          <a:p>
            <a:pPr marR="0" lvl="0" algn="ctr" defTabSz="914400" rtl="0" eaLnBrk="1" fontAlgn="auto" latinLnBrk="0" hangingPunct="1">
              <a:lnSpc>
                <a:spcPct val="90000"/>
              </a:lnSpc>
              <a:spcAft>
                <a:spcPts val="0"/>
              </a:spcAft>
              <a:buClrTx/>
              <a:buSzTx/>
              <a:tabLst/>
              <a:defRPr/>
            </a:pPr>
            <a:r>
              <a:rPr kumimoji="0" lang="en-US" sz="1700" b="0" i="0" u="none" strike="noStrike" kern="1200" cap="none" spc="0" normalizeH="0" baseline="0" noProof="0" dirty="0">
                <a:ln>
                  <a:noFill/>
                </a:ln>
                <a:solidFill>
                  <a:prstClr val="black"/>
                </a:solidFill>
                <a:effectLst/>
                <a:uLnTx/>
                <a:uFillTx/>
                <a:latin typeface="Aptos" panose="02110004020202020204"/>
                <a:ea typeface="+mn-ea"/>
                <a:cs typeface="+mn-cs"/>
              </a:rPr>
              <a:t>405-425-2325</a:t>
            </a:r>
          </a:p>
        </p:txBody>
      </p:sp>
      <p:sp>
        <p:nvSpPr>
          <p:cNvPr id="5" name="TextBox 4">
            <a:extLst>
              <a:ext uri="{FF2B5EF4-FFF2-40B4-BE49-F238E27FC236}">
                <a16:creationId xmlns:a16="http://schemas.microsoft.com/office/drawing/2014/main" id="{9DBD00A5-E2EC-9E5B-0375-DFE1BBDBCEAF}"/>
              </a:ext>
            </a:extLst>
          </p:cNvPr>
          <p:cNvSpPr txBox="1"/>
          <p:nvPr/>
        </p:nvSpPr>
        <p:spPr>
          <a:xfrm>
            <a:off x="4642007" y="2567168"/>
            <a:ext cx="3739896" cy="2172326"/>
          </a:xfrm>
          <a:prstGeom prst="rect">
            <a:avLst/>
          </a:prstGeom>
          <a:noFill/>
        </p:spPr>
        <p:txBody>
          <a:bodyPr wrap="square" rtlCol="0">
            <a:spAutoFit/>
          </a:bodyPr>
          <a:lstStyle/>
          <a:p>
            <a:pPr lvl="0" algn="ctr">
              <a:lnSpc>
                <a:spcPct val="90000"/>
              </a:lnSpc>
              <a:defRPr/>
            </a:pPr>
            <a:r>
              <a:rPr lang="en-US" sz="2800" b="1" dirty="0">
                <a:solidFill>
                  <a:prstClr val="black"/>
                </a:solidFill>
              </a:rPr>
              <a:t>Wrecker Services 405-425-2312</a:t>
            </a:r>
          </a:p>
          <a:p>
            <a:pPr lvl="0" algn="ctr">
              <a:lnSpc>
                <a:spcPct val="90000"/>
              </a:lnSpc>
              <a:defRPr/>
            </a:pPr>
            <a:endParaRPr lang="en-US" dirty="0">
              <a:solidFill>
                <a:prstClr val="black"/>
              </a:solidFill>
            </a:endParaRPr>
          </a:p>
          <a:p>
            <a:pPr lvl="0" algn="ctr">
              <a:lnSpc>
                <a:spcPct val="90000"/>
              </a:lnSpc>
              <a:defRPr/>
            </a:pPr>
            <a:endParaRPr lang="en-US" sz="2000" dirty="0">
              <a:solidFill>
                <a:prstClr val="black"/>
              </a:solidFill>
            </a:endParaRPr>
          </a:p>
          <a:p>
            <a:pPr lvl="0" algn="ctr">
              <a:lnSpc>
                <a:spcPct val="90000"/>
              </a:lnSpc>
              <a:defRPr/>
            </a:pPr>
            <a:r>
              <a:rPr lang="en-US" sz="2800" dirty="0">
                <a:solidFill>
                  <a:prstClr val="black"/>
                </a:solidFill>
              </a:rPr>
              <a:t>Email </a:t>
            </a:r>
          </a:p>
          <a:p>
            <a:pPr lvl="0" algn="ctr">
              <a:lnSpc>
                <a:spcPct val="90000"/>
              </a:lnSpc>
              <a:defRPr/>
            </a:pPr>
            <a:r>
              <a:rPr lang="en-US" sz="2800" dirty="0">
                <a:solidFill>
                  <a:prstClr val="black"/>
                </a:solidFill>
                <a:hlinkClick r:id="rId5"/>
              </a:rPr>
              <a:t>wrecker@dps.ok.gov</a:t>
            </a:r>
            <a:endParaRPr lang="en-US" sz="2800" dirty="0">
              <a:solidFill>
                <a:prstClr val="black"/>
              </a:solidFill>
            </a:endParaRPr>
          </a:p>
        </p:txBody>
      </p:sp>
    </p:spTree>
    <p:extLst>
      <p:ext uri="{BB962C8B-B14F-4D97-AF65-F5344CB8AC3E}">
        <p14:creationId xmlns:p14="http://schemas.microsoft.com/office/powerpoint/2010/main" val="4291346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79221-AD49-3ACE-F58B-FC21F23C32BB}"/>
              </a:ext>
            </a:extLst>
          </p:cNvPr>
          <p:cNvSpPr>
            <a:spLocks noGrp="1"/>
          </p:cNvSpPr>
          <p:nvPr>
            <p:ph type="title"/>
          </p:nvPr>
        </p:nvSpPr>
        <p:spPr/>
        <p:txBody>
          <a:bodyPr/>
          <a:lstStyle/>
          <a:p>
            <a:pPr algn="ctr"/>
            <a:r>
              <a:rPr lang="en-US" dirty="0"/>
              <a:t>Email Communication</a:t>
            </a:r>
          </a:p>
        </p:txBody>
      </p:sp>
      <p:sp>
        <p:nvSpPr>
          <p:cNvPr id="3" name="Content Placeholder 2">
            <a:extLst>
              <a:ext uri="{FF2B5EF4-FFF2-40B4-BE49-F238E27FC236}">
                <a16:creationId xmlns:a16="http://schemas.microsoft.com/office/drawing/2014/main" id="{C2518D15-12F5-92A1-9391-EF6137635895}"/>
              </a:ext>
            </a:extLst>
          </p:cNvPr>
          <p:cNvSpPr>
            <a:spLocks noGrp="1"/>
          </p:cNvSpPr>
          <p:nvPr>
            <p:ph idx="1"/>
          </p:nvPr>
        </p:nvSpPr>
        <p:spPr/>
        <p:txBody>
          <a:bodyPr>
            <a:normAutofit fontScale="92500" lnSpcReduction="10000"/>
          </a:bodyPr>
          <a:lstStyle/>
          <a:p>
            <a:r>
              <a:rPr lang="en-US" dirty="0"/>
              <a:t>Quickest, efficient way to get information to the industry</a:t>
            </a:r>
          </a:p>
          <a:p>
            <a:endParaRPr lang="en-US" dirty="0"/>
          </a:p>
          <a:p>
            <a:r>
              <a:rPr lang="en-US" dirty="0"/>
              <a:t>Does WSU have your current email address?</a:t>
            </a:r>
          </a:p>
          <a:p>
            <a:endParaRPr lang="en-US" dirty="0"/>
          </a:p>
          <a:p>
            <a:r>
              <a:rPr lang="en-US" dirty="0"/>
              <a:t>Add WSU email address to your email address book to help reduce the risk of emails going to your spam folder</a:t>
            </a:r>
          </a:p>
          <a:p>
            <a:pPr lvl="1"/>
            <a:r>
              <a:rPr lang="en-US" dirty="0">
                <a:hlinkClick r:id="rId3"/>
              </a:rPr>
              <a:t>wrecker@dps.ok.gov</a:t>
            </a:r>
            <a:endParaRPr lang="en-US" dirty="0"/>
          </a:p>
          <a:p>
            <a:pPr lvl="1"/>
            <a:endParaRPr lang="en-US" dirty="0"/>
          </a:p>
          <a:p>
            <a:pPr lvl="1"/>
            <a:endParaRPr lang="en-US" dirty="0"/>
          </a:p>
        </p:txBody>
      </p:sp>
    </p:spTree>
    <p:extLst>
      <p:ext uri="{BB962C8B-B14F-4D97-AF65-F5344CB8AC3E}">
        <p14:creationId xmlns:p14="http://schemas.microsoft.com/office/powerpoint/2010/main" val="4198343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E095-D32B-8378-8446-CA6E59CCADC7}"/>
              </a:ext>
            </a:extLst>
          </p:cNvPr>
          <p:cNvSpPr>
            <a:spLocks noGrp="1"/>
          </p:cNvSpPr>
          <p:nvPr>
            <p:ph type="title"/>
          </p:nvPr>
        </p:nvSpPr>
        <p:spPr>
          <a:xfrm>
            <a:off x="1511743" y="217042"/>
            <a:ext cx="10018713" cy="1197864"/>
          </a:xfrm>
        </p:spPr>
        <p:txBody>
          <a:bodyPr/>
          <a:lstStyle/>
          <a:p>
            <a:pPr algn="ctr"/>
            <a:r>
              <a:rPr lang="en-US" dirty="0"/>
              <a:t>Email Notifications – Industry Wide</a:t>
            </a:r>
          </a:p>
        </p:txBody>
      </p:sp>
      <p:sp>
        <p:nvSpPr>
          <p:cNvPr id="3" name="Content Placeholder 2">
            <a:extLst>
              <a:ext uri="{FF2B5EF4-FFF2-40B4-BE49-F238E27FC236}">
                <a16:creationId xmlns:a16="http://schemas.microsoft.com/office/drawing/2014/main" id="{C188F347-7E87-71B1-2A99-99CE4DD3D91A}"/>
              </a:ext>
            </a:extLst>
          </p:cNvPr>
          <p:cNvSpPr>
            <a:spLocks noGrp="1"/>
          </p:cNvSpPr>
          <p:nvPr>
            <p:ph idx="1"/>
          </p:nvPr>
        </p:nvSpPr>
        <p:spPr>
          <a:xfrm>
            <a:off x="1511743" y="1562672"/>
            <a:ext cx="10515600" cy="4947856"/>
          </a:xfrm>
        </p:spPr>
        <p:txBody>
          <a:bodyPr>
            <a:normAutofit fontScale="85000" lnSpcReduction="20000"/>
          </a:bodyPr>
          <a:lstStyle/>
          <a:p>
            <a:r>
              <a:rPr lang="en-US" dirty="0"/>
              <a:t>September 1 – Notice of upcoming renewal season</a:t>
            </a:r>
          </a:p>
          <a:p>
            <a:endParaRPr lang="en-US" dirty="0"/>
          </a:p>
          <a:p>
            <a:r>
              <a:rPr lang="en-US" dirty="0"/>
              <a:t>October 1 – you will receive an email with a link to your renewal application</a:t>
            </a:r>
          </a:p>
          <a:p>
            <a:endParaRPr lang="en-US" dirty="0"/>
          </a:p>
          <a:p>
            <a:r>
              <a:rPr lang="en-US" dirty="0"/>
              <a:t>November 15 – Reminder renewal season ends December 1</a:t>
            </a:r>
          </a:p>
          <a:p>
            <a:endParaRPr lang="en-US" dirty="0"/>
          </a:p>
          <a:p>
            <a:r>
              <a:rPr lang="en-US" dirty="0"/>
              <a:t>December 15 – Notice a Wrecker Service License expires at 1159 on December 31. </a:t>
            </a:r>
          </a:p>
          <a:p>
            <a:pPr lvl="1"/>
            <a:r>
              <a:rPr lang="en-US" dirty="0"/>
              <a:t>Law enforcement agencies will be notified on December 31 (or the last working day of the year) of Wrecker Companies with expired licenses</a:t>
            </a:r>
          </a:p>
          <a:p>
            <a:r>
              <a:rPr lang="en-US" dirty="0"/>
              <a:t>January 1 – Anyone who has not submitted a renewal application or has not received a Wrecker Service License, Cab Card(s), or Driver Card(s) is not licensed to provide wrecker and towing services. </a:t>
            </a:r>
          </a:p>
          <a:p>
            <a:pPr lvl="1"/>
            <a:r>
              <a:rPr lang="en-US" dirty="0"/>
              <a:t>Those found to be operating after December 31 without a valid Wrecker Service License will face a 45-day prohibition period to obtain a License</a:t>
            </a:r>
          </a:p>
        </p:txBody>
      </p:sp>
    </p:spTree>
    <p:extLst>
      <p:ext uri="{BB962C8B-B14F-4D97-AF65-F5344CB8AC3E}">
        <p14:creationId xmlns:p14="http://schemas.microsoft.com/office/powerpoint/2010/main" val="14326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7F6F0-261B-E01E-BE1C-3C52978299FC}"/>
              </a:ext>
            </a:extLst>
          </p:cNvPr>
          <p:cNvSpPr>
            <a:spLocks noGrp="1"/>
          </p:cNvSpPr>
          <p:nvPr>
            <p:ph type="title"/>
          </p:nvPr>
        </p:nvSpPr>
        <p:spPr>
          <a:xfrm>
            <a:off x="1484310" y="292609"/>
            <a:ext cx="10018713" cy="1115568"/>
          </a:xfrm>
        </p:spPr>
        <p:txBody>
          <a:bodyPr/>
          <a:lstStyle/>
          <a:p>
            <a:pPr algn="ctr"/>
            <a:r>
              <a:rPr lang="en-US" dirty="0"/>
              <a:t>Application Fees</a:t>
            </a:r>
          </a:p>
        </p:txBody>
      </p:sp>
      <p:sp>
        <p:nvSpPr>
          <p:cNvPr id="3" name="Content Placeholder 2">
            <a:extLst>
              <a:ext uri="{FF2B5EF4-FFF2-40B4-BE49-F238E27FC236}">
                <a16:creationId xmlns:a16="http://schemas.microsoft.com/office/drawing/2014/main" id="{DE9F417E-31E4-1DC2-A562-4E0AC595CE22}"/>
              </a:ext>
            </a:extLst>
          </p:cNvPr>
          <p:cNvSpPr>
            <a:spLocks noGrp="1"/>
          </p:cNvSpPr>
          <p:nvPr>
            <p:ph idx="1"/>
          </p:nvPr>
        </p:nvSpPr>
        <p:spPr>
          <a:xfrm>
            <a:off x="1831782" y="1417322"/>
            <a:ext cx="10018713" cy="5157214"/>
          </a:xfrm>
        </p:spPr>
        <p:txBody>
          <a:bodyPr>
            <a:normAutofit/>
          </a:bodyPr>
          <a:lstStyle/>
          <a:p>
            <a:r>
              <a:rPr lang="en-US" dirty="0"/>
              <a:t>Original Application fee - $500.00</a:t>
            </a:r>
          </a:p>
          <a:p>
            <a:r>
              <a:rPr lang="en-US" dirty="0"/>
              <a:t>Renewal Application fee - $250.00</a:t>
            </a:r>
          </a:p>
          <a:p>
            <a:endParaRPr lang="en-US" dirty="0"/>
          </a:p>
          <a:p>
            <a:r>
              <a:rPr lang="en-US" dirty="0"/>
              <a:t>Electronic payment is now accepted</a:t>
            </a:r>
          </a:p>
          <a:p>
            <a:pPr lvl="1"/>
            <a:r>
              <a:rPr lang="en-US" dirty="0"/>
              <a:t>Debit/Credit card payments are accepted</a:t>
            </a:r>
          </a:p>
          <a:p>
            <a:pPr lvl="2"/>
            <a:r>
              <a:rPr lang="en-US" dirty="0"/>
              <a:t>There is a 4% fee to use this service</a:t>
            </a:r>
          </a:p>
          <a:p>
            <a:pPr lvl="1"/>
            <a:r>
              <a:rPr lang="en-US" dirty="0"/>
              <a:t>Cannot accept ACH payments or wire transfers</a:t>
            </a:r>
          </a:p>
          <a:p>
            <a:r>
              <a:rPr lang="en-US" dirty="0"/>
              <a:t>Check, money order, cashiers check </a:t>
            </a:r>
          </a:p>
          <a:p>
            <a:pPr lvl="1"/>
            <a:r>
              <a:rPr lang="en-US" dirty="0"/>
              <a:t>WSU will not start processing an application until the fee is received</a:t>
            </a:r>
          </a:p>
          <a:p>
            <a:endParaRPr lang="en-US" dirty="0"/>
          </a:p>
        </p:txBody>
      </p:sp>
    </p:spTree>
    <p:extLst>
      <p:ext uri="{BB962C8B-B14F-4D97-AF65-F5344CB8AC3E}">
        <p14:creationId xmlns:p14="http://schemas.microsoft.com/office/powerpoint/2010/main" val="2589259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A6A7B-9F42-0D9D-634D-DC514CF67CBB}"/>
              </a:ext>
            </a:extLst>
          </p:cNvPr>
          <p:cNvSpPr>
            <a:spLocks noGrp="1"/>
          </p:cNvSpPr>
          <p:nvPr>
            <p:ph type="title"/>
          </p:nvPr>
        </p:nvSpPr>
        <p:spPr>
          <a:xfrm>
            <a:off x="1598611" y="238126"/>
            <a:ext cx="10018713" cy="1104900"/>
          </a:xfrm>
        </p:spPr>
        <p:txBody>
          <a:bodyPr/>
          <a:lstStyle/>
          <a:p>
            <a:r>
              <a:rPr lang="en-US" dirty="0"/>
              <a:t>Required Documents</a:t>
            </a:r>
          </a:p>
        </p:txBody>
      </p:sp>
      <p:sp>
        <p:nvSpPr>
          <p:cNvPr id="3" name="Content Placeholder 2">
            <a:extLst>
              <a:ext uri="{FF2B5EF4-FFF2-40B4-BE49-F238E27FC236}">
                <a16:creationId xmlns:a16="http://schemas.microsoft.com/office/drawing/2014/main" id="{A6DA60BF-3991-1905-D51C-B528BAAD1B10}"/>
              </a:ext>
            </a:extLst>
          </p:cNvPr>
          <p:cNvSpPr>
            <a:spLocks noGrp="1"/>
          </p:cNvSpPr>
          <p:nvPr>
            <p:ph idx="1"/>
          </p:nvPr>
        </p:nvSpPr>
        <p:spPr>
          <a:xfrm>
            <a:off x="1446210" y="1343026"/>
            <a:ext cx="10018713" cy="5572125"/>
          </a:xfrm>
        </p:spPr>
        <p:txBody>
          <a:bodyPr>
            <a:normAutofit/>
          </a:bodyPr>
          <a:lstStyle/>
          <a:p>
            <a:pPr lvl="1"/>
            <a:r>
              <a:rPr lang="en-US" dirty="0"/>
              <a:t>Insurance policy (DEC page)</a:t>
            </a:r>
          </a:p>
          <a:p>
            <a:pPr lvl="1"/>
            <a:r>
              <a:rPr lang="en-US" dirty="0"/>
              <a:t>List of all current employees</a:t>
            </a:r>
          </a:p>
          <a:p>
            <a:pPr lvl="1"/>
            <a:r>
              <a:rPr lang="en-US" dirty="0"/>
              <a:t>CHRC for ALL employees (This is an annual requirement)</a:t>
            </a:r>
          </a:p>
          <a:p>
            <a:pPr lvl="1"/>
            <a:r>
              <a:rPr lang="en-US" dirty="0"/>
              <a:t>Training Certificates for all DRIVERS (This is an annual requirement)</a:t>
            </a:r>
          </a:p>
          <a:p>
            <a:pPr lvl="1"/>
            <a:r>
              <a:rPr lang="en-US" dirty="0"/>
              <a:t>Drug Screening for all DRIVERS (This is an annual requirement)</a:t>
            </a:r>
          </a:p>
          <a:p>
            <a:pPr lvl="1"/>
            <a:r>
              <a:rPr lang="en-US" dirty="0"/>
              <a:t>Proof of Driver’s License for all DRIVERS (This is an annual requirement)</a:t>
            </a:r>
          </a:p>
          <a:p>
            <a:pPr lvl="2"/>
            <a:r>
              <a:rPr lang="en-US" dirty="0"/>
              <a:t>MVR, or</a:t>
            </a:r>
          </a:p>
          <a:p>
            <a:pPr lvl="2"/>
            <a:r>
              <a:rPr lang="en-US" dirty="0"/>
              <a:t>Copy of the driver’s license</a:t>
            </a:r>
          </a:p>
          <a:p>
            <a:pPr lvl="1"/>
            <a:r>
              <a:rPr lang="en-US" dirty="0"/>
              <a:t>SOS Certificate (This is an annual requirement)</a:t>
            </a:r>
          </a:p>
          <a:p>
            <a:pPr lvl="1"/>
            <a:r>
              <a:rPr lang="en-US" dirty="0"/>
              <a:t>Lease agreements, if applicable</a:t>
            </a:r>
          </a:p>
          <a:p>
            <a:pPr lvl="1"/>
            <a:r>
              <a:rPr lang="en-US" dirty="0"/>
              <a:t>A list of all Wrecker Vehicles</a:t>
            </a:r>
          </a:p>
          <a:p>
            <a:pPr lvl="1"/>
            <a:r>
              <a:rPr lang="en-US" dirty="0"/>
              <a:t>A list of Law Enforcement Rotations in which the Company participates</a:t>
            </a:r>
          </a:p>
          <a:p>
            <a:endParaRPr lang="en-US" dirty="0"/>
          </a:p>
        </p:txBody>
      </p:sp>
    </p:spTree>
    <p:extLst>
      <p:ext uri="{BB962C8B-B14F-4D97-AF65-F5344CB8AC3E}">
        <p14:creationId xmlns:p14="http://schemas.microsoft.com/office/powerpoint/2010/main" val="6967920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TM03457496[[fn=Parallax]]</Template>
  <TotalTime>2968</TotalTime>
  <Words>3975</Words>
  <Application>Microsoft Office PowerPoint</Application>
  <PresentationFormat>Widescreen</PresentationFormat>
  <Paragraphs>629</Paragraphs>
  <Slides>53</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Aptos</vt:lpstr>
      <vt:lpstr>Arial</vt:lpstr>
      <vt:lpstr>Corbel</vt:lpstr>
      <vt:lpstr>Parallax</vt:lpstr>
      <vt:lpstr>Department of Public Safety Wrecker Services Administration Unit</vt:lpstr>
      <vt:lpstr>Welcome!</vt:lpstr>
      <vt:lpstr>Terms and Acronyms</vt:lpstr>
      <vt:lpstr>Wrecker Service Administrative Unit (WSU) Staff</vt:lpstr>
      <vt:lpstr>Housekeeping</vt:lpstr>
      <vt:lpstr>Email Communication</vt:lpstr>
      <vt:lpstr>Email Notifications – Industry Wide</vt:lpstr>
      <vt:lpstr>Application Fees</vt:lpstr>
      <vt:lpstr>Required Documents</vt:lpstr>
      <vt:lpstr>Naming Convention for Documents</vt:lpstr>
      <vt:lpstr>Renewal Season</vt:lpstr>
      <vt:lpstr>Renewal Application Packet</vt:lpstr>
      <vt:lpstr>September Reminder</vt:lpstr>
      <vt:lpstr>September 1st  Email</vt:lpstr>
      <vt:lpstr>Renewal Application</vt:lpstr>
      <vt:lpstr>October 1st  Email</vt:lpstr>
      <vt:lpstr>Renewal Application (cont.)</vt:lpstr>
      <vt:lpstr>Renewal Application (cont.)</vt:lpstr>
      <vt:lpstr>Review Prefilled data</vt:lpstr>
      <vt:lpstr>Import Existing Data</vt:lpstr>
      <vt:lpstr>Renewal Application (cont.)</vt:lpstr>
      <vt:lpstr>Naming Convention for Documents</vt:lpstr>
      <vt:lpstr>Renewal Application Signature</vt:lpstr>
      <vt:lpstr>Method of Payment</vt:lpstr>
      <vt:lpstr>Submitting Renewal Application</vt:lpstr>
      <vt:lpstr>Pay Portal Email</vt:lpstr>
      <vt:lpstr>Processing the Renewal Application</vt:lpstr>
      <vt:lpstr>Required Inspections</vt:lpstr>
      <vt:lpstr>Wrecker Service License</vt:lpstr>
      <vt:lpstr>When can an Original Application be Submitted  </vt:lpstr>
      <vt:lpstr>Original Application Packet</vt:lpstr>
      <vt:lpstr>Naming Convention for Documents</vt:lpstr>
      <vt:lpstr>Original Application for Wrecker Service License</vt:lpstr>
      <vt:lpstr>Original Application (cont.)</vt:lpstr>
      <vt:lpstr>Original Application for Wrecker Service License (cont.)</vt:lpstr>
      <vt:lpstr>Original Application (cont.)</vt:lpstr>
      <vt:lpstr>Required Documents for Original Application</vt:lpstr>
      <vt:lpstr>Naming Convention for Documents</vt:lpstr>
      <vt:lpstr>Original Application for Wrecker Service License (cont.)</vt:lpstr>
      <vt:lpstr>Company Information</vt:lpstr>
      <vt:lpstr>Company Information (cont.)</vt:lpstr>
      <vt:lpstr>Employee Information </vt:lpstr>
      <vt:lpstr>Employee Information (cont.)</vt:lpstr>
      <vt:lpstr>Wrecker Vehicle Information</vt:lpstr>
      <vt:lpstr>Original Application Signature</vt:lpstr>
      <vt:lpstr>Method of Payment</vt:lpstr>
      <vt:lpstr>Submitting Original Application</vt:lpstr>
      <vt:lpstr>PayPortal Email</vt:lpstr>
      <vt:lpstr>Processing the Original Application</vt:lpstr>
      <vt:lpstr>Inspections</vt:lpstr>
      <vt:lpstr>Wrecker Service License</vt:lpstr>
      <vt:lpstr>Questions and Answers</vt:lpstr>
      <vt:lpstr>Wrecker Service Administrative Unit (WSU) Staff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Kimberly Dammen</dc:creator>
  <cp:lastModifiedBy>Kimberly Dammen</cp:lastModifiedBy>
  <cp:revision>1</cp:revision>
  <cp:lastPrinted>2025-08-26T18:35:59Z</cp:lastPrinted>
  <dcterms:created xsi:type="dcterms:W3CDTF">2025-08-22T21:23:46Z</dcterms:created>
  <dcterms:modified xsi:type="dcterms:W3CDTF">2025-08-27T14:41:33Z</dcterms:modified>
</cp:coreProperties>
</file>