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72" r:id="rId5"/>
    <p:sldId id="273" r:id="rId6"/>
    <p:sldId id="260" r:id="rId7"/>
    <p:sldId id="274" r:id="rId8"/>
    <p:sldId id="275" r:id="rId9"/>
    <p:sldId id="276" r:id="rId10"/>
    <p:sldId id="277"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96247-F75C-4607-A7B6-71F67565FF45}" v="10" dt="2024-09-12T17:10:21.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5"/>
    <p:restoredTop sz="96301"/>
  </p:normalViewPr>
  <p:slideViewPr>
    <p:cSldViewPr snapToGrid="0" snapToObjects="1">
      <p:cViewPr varScale="1">
        <p:scale>
          <a:sx n="119" d="100"/>
          <a:sy n="119" d="100"/>
        </p:scale>
        <p:origin x="100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D Hornsby" userId="a2469b44-6dc9-4035-bae4-5e0c1e67aee3" providerId="ADAL" clId="{DC696247-F75C-4607-A7B6-71F67565FF45}"/>
    <pc:docChg chg="undo custSel modSld">
      <pc:chgData name="Gary D Hornsby" userId="a2469b44-6dc9-4035-bae4-5e0c1e67aee3" providerId="ADAL" clId="{DC696247-F75C-4607-A7B6-71F67565FF45}" dt="2024-09-12T17:30:52.379" v="74" actId="14100"/>
      <pc:docMkLst>
        <pc:docMk/>
      </pc:docMkLst>
      <pc:sldChg chg="modSp mod">
        <pc:chgData name="Gary D Hornsby" userId="a2469b44-6dc9-4035-bae4-5e0c1e67aee3" providerId="ADAL" clId="{DC696247-F75C-4607-A7B6-71F67565FF45}" dt="2024-09-12T17:30:52.379" v="74" actId="14100"/>
        <pc:sldMkLst>
          <pc:docMk/>
          <pc:sldMk cId="1439905875" sldId="260"/>
        </pc:sldMkLst>
        <pc:spChg chg="mod">
          <ac:chgData name="Gary D Hornsby" userId="a2469b44-6dc9-4035-bae4-5e0c1e67aee3" providerId="ADAL" clId="{DC696247-F75C-4607-A7B6-71F67565FF45}" dt="2024-09-12T17:30:52.379" v="74" actId="14100"/>
          <ac:spMkLst>
            <pc:docMk/>
            <pc:sldMk cId="1439905875" sldId="260"/>
            <ac:spMk id="5" creationId="{73CE9442-74B3-E346-925A-EB3A3762B66C}"/>
          </ac:spMkLst>
        </pc:spChg>
        <pc:spChg chg="mod">
          <ac:chgData name="Gary D Hornsby" userId="a2469b44-6dc9-4035-bae4-5e0c1e67aee3" providerId="ADAL" clId="{DC696247-F75C-4607-A7B6-71F67565FF45}" dt="2024-09-12T16:54:30.922" v="18" actId="255"/>
          <ac:spMkLst>
            <pc:docMk/>
            <pc:sldMk cId="1439905875" sldId="260"/>
            <ac:spMk id="8" creationId="{72C8A72E-A5FD-9A2D-EA13-63C9FA7ADD30}"/>
          </ac:spMkLst>
        </pc:spChg>
        <pc:spChg chg="mod">
          <ac:chgData name="Gary D Hornsby" userId="a2469b44-6dc9-4035-bae4-5e0c1e67aee3" providerId="ADAL" clId="{DC696247-F75C-4607-A7B6-71F67565FF45}" dt="2024-09-12T16:54:44.956" v="19" actId="1076"/>
          <ac:spMkLst>
            <pc:docMk/>
            <pc:sldMk cId="1439905875" sldId="260"/>
            <ac:spMk id="10" creationId="{7BF797D8-B429-6437-683A-47E891C93850}"/>
          </ac:spMkLst>
        </pc:spChg>
        <pc:spChg chg="mod">
          <ac:chgData name="Gary D Hornsby" userId="a2469b44-6dc9-4035-bae4-5e0c1e67aee3" providerId="ADAL" clId="{DC696247-F75C-4607-A7B6-71F67565FF45}" dt="2024-09-12T16:54:57.722" v="20" actId="1076"/>
          <ac:spMkLst>
            <pc:docMk/>
            <pc:sldMk cId="1439905875" sldId="260"/>
            <ac:spMk id="11" creationId="{CB3A3D57-4D0D-8887-EC7A-818900FEB7BF}"/>
          </ac:spMkLst>
        </pc:spChg>
        <pc:spChg chg="mod">
          <ac:chgData name="Gary D Hornsby" userId="a2469b44-6dc9-4035-bae4-5e0c1e67aee3" providerId="ADAL" clId="{DC696247-F75C-4607-A7B6-71F67565FF45}" dt="2024-09-12T16:55:21.733" v="23" actId="1076"/>
          <ac:spMkLst>
            <pc:docMk/>
            <pc:sldMk cId="1439905875" sldId="260"/>
            <ac:spMk id="12" creationId="{D4288FEE-7A49-B301-E173-39FA216DECE8}"/>
          </ac:spMkLst>
        </pc:spChg>
        <pc:spChg chg="mod">
          <ac:chgData name="Gary D Hornsby" userId="a2469b44-6dc9-4035-bae4-5e0c1e67aee3" providerId="ADAL" clId="{DC696247-F75C-4607-A7B6-71F67565FF45}" dt="2024-09-12T16:54:44.956" v="19" actId="1076"/>
          <ac:spMkLst>
            <pc:docMk/>
            <pc:sldMk cId="1439905875" sldId="260"/>
            <ac:spMk id="14" creationId="{6FC23983-96E0-E187-4EB0-FC1DCCA43B05}"/>
          </ac:spMkLst>
        </pc:spChg>
        <pc:spChg chg="mod">
          <ac:chgData name="Gary D Hornsby" userId="a2469b44-6dc9-4035-bae4-5e0c1e67aee3" providerId="ADAL" clId="{DC696247-F75C-4607-A7B6-71F67565FF45}" dt="2024-09-12T16:54:57.722" v="20" actId="1076"/>
          <ac:spMkLst>
            <pc:docMk/>
            <pc:sldMk cId="1439905875" sldId="260"/>
            <ac:spMk id="15" creationId="{36276E7B-B059-C2C3-41E2-E1E9CC03ADE8}"/>
          </ac:spMkLst>
        </pc:spChg>
        <pc:spChg chg="mod">
          <ac:chgData name="Gary D Hornsby" userId="a2469b44-6dc9-4035-bae4-5e0c1e67aee3" providerId="ADAL" clId="{DC696247-F75C-4607-A7B6-71F67565FF45}" dt="2024-09-12T16:55:21.733" v="23" actId="1076"/>
          <ac:spMkLst>
            <pc:docMk/>
            <pc:sldMk cId="1439905875" sldId="260"/>
            <ac:spMk id="16" creationId="{0595D599-F890-112C-A931-2B974F351243}"/>
          </ac:spMkLst>
        </pc:spChg>
      </pc:sldChg>
      <pc:sldChg chg="addSp delSp modSp mod">
        <pc:chgData name="Gary D Hornsby" userId="a2469b44-6dc9-4035-bae4-5e0c1e67aee3" providerId="ADAL" clId="{DC696247-F75C-4607-A7B6-71F67565FF45}" dt="2024-09-12T17:02:13.008" v="31" actId="1076"/>
        <pc:sldMkLst>
          <pc:docMk/>
          <pc:sldMk cId="1077801054" sldId="274"/>
        </pc:sldMkLst>
        <pc:spChg chg="add mod">
          <ac:chgData name="Gary D Hornsby" userId="a2469b44-6dc9-4035-bae4-5e0c1e67aee3" providerId="ADAL" clId="{DC696247-F75C-4607-A7B6-71F67565FF45}" dt="2024-09-12T17:02:13.008" v="31" actId="1076"/>
          <ac:spMkLst>
            <pc:docMk/>
            <pc:sldMk cId="1077801054" sldId="274"/>
            <ac:spMk id="3" creationId="{231D4CC6-A043-D08C-2706-41ACD61EF815}"/>
          </ac:spMkLst>
        </pc:spChg>
        <pc:spChg chg="mod">
          <ac:chgData name="Gary D Hornsby" userId="a2469b44-6dc9-4035-bae4-5e0c1e67aee3" providerId="ADAL" clId="{DC696247-F75C-4607-A7B6-71F67565FF45}" dt="2024-09-12T16:50:55.257" v="6" actId="20577"/>
          <ac:spMkLst>
            <pc:docMk/>
            <pc:sldMk cId="1077801054" sldId="274"/>
            <ac:spMk id="4" creationId="{1A7A52E2-F82A-EF44-AAF9-A8A2C5813E03}"/>
          </ac:spMkLst>
        </pc:spChg>
        <pc:spChg chg="mod">
          <ac:chgData name="Gary D Hornsby" userId="a2469b44-6dc9-4035-bae4-5e0c1e67aee3" providerId="ADAL" clId="{DC696247-F75C-4607-A7B6-71F67565FF45}" dt="2024-09-12T16:51:19.997" v="7"/>
          <ac:spMkLst>
            <pc:docMk/>
            <pc:sldMk cId="1077801054" sldId="274"/>
            <ac:spMk id="5" creationId="{73CE9442-74B3-E346-925A-EB3A3762B66C}"/>
          </ac:spMkLst>
        </pc:spChg>
        <pc:spChg chg="add mod">
          <ac:chgData name="Gary D Hornsby" userId="a2469b44-6dc9-4035-bae4-5e0c1e67aee3" providerId="ADAL" clId="{DC696247-F75C-4607-A7B6-71F67565FF45}" dt="2024-09-12T17:02:13.008" v="31" actId="1076"/>
          <ac:spMkLst>
            <pc:docMk/>
            <pc:sldMk cId="1077801054" sldId="274"/>
            <ac:spMk id="6" creationId="{DDFC2484-CB0F-8AE6-D147-FC872070BFDD}"/>
          </ac:spMkLst>
        </pc:spChg>
        <pc:spChg chg="add mod">
          <ac:chgData name="Gary D Hornsby" userId="a2469b44-6dc9-4035-bae4-5e0c1e67aee3" providerId="ADAL" clId="{DC696247-F75C-4607-A7B6-71F67565FF45}" dt="2024-09-12T17:02:13.008" v="31" actId="1076"/>
          <ac:spMkLst>
            <pc:docMk/>
            <pc:sldMk cId="1077801054" sldId="274"/>
            <ac:spMk id="7" creationId="{92B45670-2187-8D2F-AB26-F759F64B174B}"/>
          </ac:spMkLst>
        </pc:spChg>
        <pc:spChg chg="del">
          <ac:chgData name="Gary D Hornsby" userId="a2469b44-6dc9-4035-bae4-5e0c1e67aee3" providerId="ADAL" clId="{DC696247-F75C-4607-A7B6-71F67565FF45}" dt="2024-09-12T16:50:11.022" v="2" actId="478"/>
          <ac:spMkLst>
            <pc:docMk/>
            <pc:sldMk cId="1077801054" sldId="274"/>
            <ac:spMk id="8" creationId="{72C8A72E-A5FD-9A2D-EA13-63C9FA7ADD30}"/>
          </ac:spMkLst>
        </pc:spChg>
        <pc:spChg chg="del">
          <ac:chgData name="Gary D Hornsby" userId="a2469b44-6dc9-4035-bae4-5e0c1e67aee3" providerId="ADAL" clId="{DC696247-F75C-4607-A7B6-71F67565FF45}" dt="2024-09-12T16:50:11.022" v="2" actId="478"/>
          <ac:spMkLst>
            <pc:docMk/>
            <pc:sldMk cId="1077801054" sldId="274"/>
            <ac:spMk id="10" creationId="{7BF797D8-B429-6437-683A-47E891C93850}"/>
          </ac:spMkLst>
        </pc:spChg>
        <pc:spChg chg="del">
          <ac:chgData name="Gary D Hornsby" userId="a2469b44-6dc9-4035-bae4-5e0c1e67aee3" providerId="ADAL" clId="{DC696247-F75C-4607-A7B6-71F67565FF45}" dt="2024-09-12T16:50:11.022" v="2" actId="478"/>
          <ac:spMkLst>
            <pc:docMk/>
            <pc:sldMk cId="1077801054" sldId="274"/>
            <ac:spMk id="11" creationId="{CB3A3D57-4D0D-8887-EC7A-818900FEB7BF}"/>
          </ac:spMkLst>
        </pc:spChg>
        <pc:spChg chg="del">
          <ac:chgData name="Gary D Hornsby" userId="a2469b44-6dc9-4035-bae4-5e0c1e67aee3" providerId="ADAL" clId="{DC696247-F75C-4607-A7B6-71F67565FF45}" dt="2024-09-12T16:50:11.022" v="2" actId="478"/>
          <ac:spMkLst>
            <pc:docMk/>
            <pc:sldMk cId="1077801054" sldId="274"/>
            <ac:spMk id="12" creationId="{D4288FEE-7A49-B301-E173-39FA216DECE8}"/>
          </ac:spMkLst>
        </pc:spChg>
        <pc:spChg chg="add mod">
          <ac:chgData name="Gary D Hornsby" userId="a2469b44-6dc9-4035-bae4-5e0c1e67aee3" providerId="ADAL" clId="{DC696247-F75C-4607-A7B6-71F67565FF45}" dt="2024-09-12T17:02:13.008" v="31" actId="1076"/>
          <ac:spMkLst>
            <pc:docMk/>
            <pc:sldMk cId="1077801054" sldId="274"/>
            <ac:spMk id="13" creationId="{E2556725-E95A-14FC-B551-DAE8291A71C6}"/>
          </ac:spMkLst>
        </pc:spChg>
        <pc:spChg chg="del">
          <ac:chgData name="Gary D Hornsby" userId="a2469b44-6dc9-4035-bae4-5e0c1e67aee3" providerId="ADAL" clId="{DC696247-F75C-4607-A7B6-71F67565FF45}" dt="2024-09-12T16:50:11.022" v="2" actId="478"/>
          <ac:spMkLst>
            <pc:docMk/>
            <pc:sldMk cId="1077801054" sldId="274"/>
            <ac:spMk id="14" creationId="{6FC23983-96E0-E187-4EB0-FC1DCCA43B05}"/>
          </ac:spMkLst>
        </pc:spChg>
        <pc:spChg chg="del">
          <ac:chgData name="Gary D Hornsby" userId="a2469b44-6dc9-4035-bae4-5e0c1e67aee3" providerId="ADAL" clId="{DC696247-F75C-4607-A7B6-71F67565FF45}" dt="2024-09-12T16:50:11.022" v="2" actId="478"/>
          <ac:spMkLst>
            <pc:docMk/>
            <pc:sldMk cId="1077801054" sldId="274"/>
            <ac:spMk id="15" creationId="{36276E7B-B059-C2C3-41E2-E1E9CC03ADE8}"/>
          </ac:spMkLst>
        </pc:spChg>
        <pc:spChg chg="del">
          <ac:chgData name="Gary D Hornsby" userId="a2469b44-6dc9-4035-bae4-5e0c1e67aee3" providerId="ADAL" clId="{DC696247-F75C-4607-A7B6-71F67565FF45}" dt="2024-09-12T16:50:11.022" v="2" actId="478"/>
          <ac:spMkLst>
            <pc:docMk/>
            <pc:sldMk cId="1077801054" sldId="274"/>
            <ac:spMk id="16" creationId="{0595D599-F890-112C-A931-2B974F351243}"/>
          </ac:spMkLst>
        </pc:spChg>
        <pc:spChg chg="add mod">
          <ac:chgData name="Gary D Hornsby" userId="a2469b44-6dc9-4035-bae4-5e0c1e67aee3" providerId="ADAL" clId="{DC696247-F75C-4607-A7B6-71F67565FF45}" dt="2024-09-12T17:02:13.008" v="31" actId="1076"/>
          <ac:spMkLst>
            <pc:docMk/>
            <pc:sldMk cId="1077801054" sldId="274"/>
            <ac:spMk id="17" creationId="{40C08A79-2FDD-FA65-B239-139ECF39C9A1}"/>
          </ac:spMkLst>
        </pc:spChg>
      </pc:sldChg>
      <pc:sldChg chg="addSp delSp modSp mod">
        <pc:chgData name="Gary D Hornsby" userId="a2469b44-6dc9-4035-bae4-5e0c1e67aee3" providerId="ADAL" clId="{DC696247-F75C-4607-A7B6-71F67565FF45}" dt="2024-09-12T17:02:37.958" v="32" actId="1076"/>
        <pc:sldMkLst>
          <pc:docMk/>
          <pc:sldMk cId="1775463475" sldId="275"/>
        </pc:sldMkLst>
        <pc:spChg chg="del">
          <ac:chgData name="Gary D Hornsby" userId="a2469b44-6dc9-4035-bae4-5e0c1e67aee3" providerId="ADAL" clId="{DC696247-F75C-4607-A7B6-71F67565FF45}" dt="2024-09-12T16:51:41.940" v="8" actId="478"/>
          <ac:spMkLst>
            <pc:docMk/>
            <pc:sldMk cId="1775463475" sldId="275"/>
            <ac:spMk id="3" creationId="{231D4CC6-A043-D08C-2706-41ACD61EF815}"/>
          </ac:spMkLst>
        </pc:spChg>
        <pc:spChg chg="mod">
          <ac:chgData name="Gary D Hornsby" userId="a2469b44-6dc9-4035-bae4-5e0c1e67aee3" providerId="ADAL" clId="{DC696247-F75C-4607-A7B6-71F67565FF45}" dt="2024-09-12T16:52:08.461" v="11" actId="20577"/>
          <ac:spMkLst>
            <pc:docMk/>
            <pc:sldMk cId="1775463475" sldId="275"/>
            <ac:spMk id="4" creationId="{1A7A52E2-F82A-EF44-AAF9-A8A2C5813E03}"/>
          </ac:spMkLst>
        </pc:spChg>
        <pc:spChg chg="mod">
          <ac:chgData name="Gary D Hornsby" userId="a2469b44-6dc9-4035-bae4-5e0c1e67aee3" providerId="ADAL" clId="{DC696247-F75C-4607-A7B6-71F67565FF45}" dt="2024-09-12T16:52:38.934" v="12"/>
          <ac:spMkLst>
            <pc:docMk/>
            <pc:sldMk cId="1775463475" sldId="275"/>
            <ac:spMk id="5" creationId="{73CE9442-74B3-E346-925A-EB3A3762B66C}"/>
          </ac:spMkLst>
        </pc:spChg>
        <pc:spChg chg="del">
          <ac:chgData name="Gary D Hornsby" userId="a2469b44-6dc9-4035-bae4-5e0c1e67aee3" providerId="ADAL" clId="{DC696247-F75C-4607-A7B6-71F67565FF45}" dt="2024-09-12T16:51:41.940" v="8" actId="478"/>
          <ac:spMkLst>
            <pc:docMk/>
            <pc:sldMk cId="1775463475" sldId="275"/>
            <ac:spMk id="6" creationId="{DDFC2484-CB0F-8AE6-D147-FC872070BFDD}"/>
          </ac:spMkLst>
        </pc:spChg>
        <pc:spChg chg="del">
          <ac:chgData name="Gary D Hornsby" userId="a2469b44-6dc9-4035-bae4-5e0c1e67aee3" providerId="ADAL" clId="{DC696247-F75C-4607-A7B6-71F67565FF45}" dt="2024-09-12T16:51:41.940" v="8" actId="478"/>
          <ac:spMkLst>
            <pc:docMk/>
            <pc:sldMk cId="1775463475" sldId="275"/>
            <ac:spMk id="7" creationId="{92B45670-2187-8D2F-AB26-F759F64B174B}"/>
          </ac:spMkLst>
        </pc:spChg>
        <pc:spChg chg="add mod">
          <ac:chgData name="Gary D Hornsby" userId="a2469b44-6dc9-4035-bae4-5e0c1e67aee3" providerId="ADAL" clId="{DC696247-F75C-4607-A7B6-71F67565FF45}" dt="2024-09-12T17:02:37.958" v="32" actId="1076"/>
          <ac:spMkLst>
            <pc:docMk/>
            <pc:sldMk cId="1775463475" sldId="275"/>
            <ac:spMk id="8" creationId="{187487C1-5FB2-FA8A-107E-E97C56894119}"/>
          </ac:spMkLst>
        </pc:spChg>
        <pc:spChg chg="add mod">
          <ac:chgData name="Gary D Hornsby" userId="a2469b44-6dc9-4035-bae4-5e0c1e67aee3" providerId="ADAL" clId="{DC696247-F75C-4607-A7B6-71F67565FF45}" dt="2024-09-12T17:02:37.958" v="32" actId="1076"/>
          <ac:spMkLst>
            <pc:docMk/>
            <pc:sldMk cId="1775463475" sldId="275"/>
            <ac:spMk id="10" creationId="{04491C49-5A0C-DA51-74EA-317D188A8BEF}"/>
          </ac:spMkLst>
        </pc:spChg>
        <pc:spChg chg="add mod">
          <ac:chgData name="Gary D Hornsby" userId="a2469b44-6dc9-4035-bae4-5e0c1e67aee3" providerId="ADAL" clId="{DC696247-F75C-4607-A7B6-71F67565FF45}" dt="2024-09-12T17:02:37.958" v="32" actId="1076"/>
          <ac:spMkLst>
            <pc:docMk/>
            <pc:sldMk cId="1775463475" sldId="275"/>
            <ac:spMk id="11" creationId="{1EE59273-8F91-A87E-65D6-5B9F71F35AC7}"/>
          </ac:spMkLst>
        </pc:spChg>
        <pc:spChg chg="add mod">
          <ac:chgData name="Gary D Hornsby" userId="a2469b44-6dc9-4035-bae4-5e0c1e67aee3" providerId="ADAL" clId="{DC696247-F75C-4607-A7B6-71F67565FF45}" dt="2024-09-12T17:02:37.958" v="32" actId="1076"/>
          <ac:spMkLst>
            <pc:docMk/>
            <pc:sldMk cId="1775463475" sldId="275"/>
            <ac:spMk id="12" creationId="{219DDB07-8735-9E59-CE2D-3B2F7EAAF0AB}"/>
          </ac:spMkLst>
        </pc:spChg>
        <pc:spChg chg="del">
          <ac:chgData name="Gary D Hornsby" userId="a2469b44-6dc9-4035-bae4-5e0c1e67aee3" providerId="ADAL" clId="{DC696247-F75C-4607-A7B6-71F67565FF45}" dt="2024-09-12T16:51:41.940" v="8" actId="478"/>
          <ac:spMkLst>
            <pc:docMk/>
            <pc:sldMk cId="1775463475" sldId="275"/>
            <ac:spMk id="13" creationId="{E2556725-E95A-14FC-B551-DAE8291A71C6}"/>
          </ac:spMkLst>
        </pc:spChg>
        <pc:spChg chg="add mod">
          <ac:chgData name="Gary D Hornsby" userId="a2469b44-6dc9-4035-bae4-5e0c1e67aee3" providerId="ADAL" clId="{DC696247-F75C-4607-A7B6-71F67565FF45}" dt="2024-09-12T17:02:37.958" v="32" actId="1076"/>
          <ac:spMkLst>
            <pc:docMk/>
            <pc:sldMk cId="1775463475" sldId="275"/>
            <ac:spMk id="14" creationId="{542D13C4-2EE5-CA7D-DA3C-A0641484DD33}"/>
          </ac:spMkLst>
        </pc:spChg>
        <pc:spChg chg="del">
          <ac:chgData name="Gary D Hornsby" userId="a2469b44-6dc9-4035-bae4-5e0c1e67aee3" providerId="ADAL" clId="{DC696247-F75C-4607-A7B6-71F67565FF45}" dt="2024-09-12T16:51:41.940" v="8" actId="478"/>
          <ac:spMkLst>
            <pc:docMk/>
            <pc:sldMk cId="1775463475" sldId="275"/>
            <ac:spMk id="17" creationId="{40C08A79-2FDD-FA65-B239-139ECF39C9A1}"/>
          </ac:spMkLst>
        </pc:spChg>
      </pc:sldChg>
      <pc:sldChg chg="addSp delSp modSp mod">
        <pc:chgData name="Gary D Hornsby" userId="a2469b44-6dc9-4035-bae4-5e0c1e67aee3" providerId="ADAL" clId="{DC696247-F75C-4607-A7B6-71F67565FF45}" dt="2024-09-12T17:05:53.988" v="46"/>
        <pc:sldMkLst>
          <pc:docMk/>
          <pc:sldMk cId="3845711161" sldId="276"/>
        </pc:sldMkLst>
        <pc:spChg chg="add mod">
          <ac:chgData name="Gary D Hornsby" userId="a2469b44-6dc9-4035-bae4-5e0c1e67aee3" providerId="ADAL" clId="{DC696247-F75C-4607-A7B6-71F67565FF45}" dt="2024-09-12T17:04:17.268" v="36" actId="1076"/>
          <ac:spMkLst>
            <pc:docMk/>
            <pc:sldMk cId="3845711161" sldId="276"/>
            <ac:spMk id="3" creationId="{3069631E-62ED-29D2-BCE5-AE49B247F8C5}"/>
          </ac:spMkLst>
        </pc:spChg>
        <pc:spChg chg="mod">
          <ac:chgData name="Gary D Hornsby" userId="a2469b44-6dc9-4035-bae4-5e0c1e67aee3" providerId="ADAL" clId="{DC696247-F75C-4607-A7B6-71F67565FF45}" dt="2024-09-12T17:04:59.409" v="45" actId="20577"/>
          <ac:spMkLst>
            <pc:docMk/>
            <pc:sldMk cId="3845711161" sldId="276"/>
            <ac:spMk id="4" creationId="{1A7A52E2-F82A-EF44-AAF9-A8A2C5813E03}"/>
          </ac:spMkLst>
        </pc:spChg>
        <pc:spChg chg="mod">
          <ac:chgData name="Gary D Hornsby" userId="a2469b44-6dc9-4035-bae4-5e0c1e67aee3" providerId="ADAL" clId="{DC696247-F75C-4607-A7B6-71F67565FF45}" dt="2024-09-12T17:05:53.988" v="46"/>
          <ac:spMkLst>
            <pc:docMk/>
            <pc:sldMk cId="3845711161" sldId="276"/>
            <ac:spMk id="5" creationId="{73CE9442-74B3-E346-925A-EB3A3762B66C}"/>
          </ac:spMkLst>
        </pc:spChg>
        <pc:spChg chg="add mod">
          <ac:chgData name="Gary D Hornsby" userId="a2469b44-6dc9-4035-bae4-5e0c1e67aee3" providerId="ADAL" clId="{DC696247-F75C-4607-A7B6-71F67565FF45}" dt="2024-09-12T17:04:17.268" v="36" actId="1076"/>
          <ac:spMkLst>
            <pc:docMk/>
            <pc:sldMk cId="3845711161" sldId="276"/>
            <ac:spMk id="6" creationId="{0925B785-9FDD-5C94-1850-A7CCFDD46A0B}"/>
          </ac:spMkLst>
        </pc:spChg>
        <pc:spChg chg="add mod">
          <ac:chgData name="Gary D Hornsby" userId="a2469b44-6dc9-4035-bae4-5e0c1e67aee3" providerId="ADAL" clId="{DC696247-F75C-4607-A7B6-71F67565FF45}" dt="2024-09-12T17:04:17.268" v="36" actId="1076"/>
          <ac:spMkLst>
            <pc:docMk/>
            <pc:sldMk cId="3845711161" sldId="276"/>
            <ac:spMk id="7" creationId="{72F77932-8E9D-5026-CECB-A3555A658604}"/>
          </ac:spMkLst>
        </pc:spChg>
        <pc:spChg chg="del">
          <ac:chgData name="Gary D Hornsby" userId="a2469b44-6dc9-4035-bae4-5e0c1e67aee3" providerId="ADAL" clId="{DC696247-F75C-4607-A7B6-71F67565FF45}" dt="2024-09-12T17:04:01.379" v="35" actId="478"/>
          <ac:spMkLst>
            <pc:docMk/>
            <pc:sldMk cId="3845711161" sldId="276"/>
            <ac:spMk id="8" creationId="{187487C1-5FB2-FA8A-107E-E97C56894119}"/>
          </ac:spMkLst>
        </pc:spChg>
        <pc:spChg chg="del">
          <ac:chgData name="Gary D Hornsby" userId="a2469b44-6dc9-4035-bae4-5e0c1e67aee3" providerId="ADAL" clId="{DC696247-F75C-4607-A7B6-71F67565FF45}" dt="2024-09-12T17:04:01.379" v="35" actId="478"/>
          <ac:spMkLst>
            <pc:docMk/>
            <pc:sldMk cId="3845711161" sldId="276"/>
            <ac:spMk id="10" creationId="{04491C49-5A0C-DA51-74EA-317D188A8BEF}"/>
          </ac:spMkLst>
        </pc:spChg>
        <pc:spChg chg="del">
          <ac:chgData name="Gary D Hornsby" userId="a2469b44-6dc9-4035-bae4-5e0c1e67aee3" providerId="ADAL" clId="{DC696247-F75C-4607-A7B6-71F67565FF45}" dt="2024-09-12T17:04:01.379" v="35" actId="478"/>
          <ac:spMkLst>
            <pc:docMk/>
            <pc:sldMk cId="3845711161" sldId="276"/>
            <ac:spMk id="11" creationId="{1EE59273-8F91-A87E-65D6-5B9F71F35AC7}"/>
          </ac:spMkLst>
        </pc:spChg>
        <pc:spChg chg="del">
          <ac:chgData name="Gary D Hornsby" userId="a2469b44-6dc9-4035-bae4-5e0c1e67aee3" providerId="ADAL" clId="{DC696247-F75C-4607-A7B6-71F67565FF45}" dt="2024-09-12T17:04:01.379" v="35" actId="478"/>
          <ac:spMkLst>
            <pc:docMk/>
            <pc:sldMk cId="3845711161" sldId="276"/>
            <ac:spMk id="12" creationId="{219DDB07-8735-9E59-CE2D-3B2F7EAAF0AB}"/>
          </ac:spMkLst>
        </pc:spChg>
        <pc:spChg chg="add mod">
          <ac:chgData name="Gary D Hornsby" userId="a2469b44-6dc9-4035-bae4-5e0c1e67aee3" providerId="ADAL" clId="{DC696247-F75C-4607-A7B6-71F67565FF45}" dt="2024-09-12T17:04:17.268" v="36" actId="1076"/>
          <ac:spMkLst>
            <pc:docMk/>
            <pc:sldMk cId="3845711161" sldId="276"/>
            <ac:spMk id="13" creationId="{6D029500-8F42-E7A4-7B39-4A2C3DAB360C}"/>
          </ac:spMkLst>
        </pc:spChg>
        <pc:spChg chg="del">
          <ac:chgData name="Gary D Hornsby" userId="a2469b44-6dc9-4035-bae4-5e0c1e67aee3" providerId="ADAL" clId="{DC696247-F75C-4607-A7B6-71F67565FF45}" dt="2024-09-12T17:04:01.379" v="35" actId="478"/>
          <ac:spMkLst>
            <pc:docMk/>
            <pc:sldMk cId="3845711161" sldId="276"/>
            <ac:spMk id="14" creationId="{542D13C4-2EE5-CA7D-DA3C-A0641484DD33}"/>
          </ac:spMkLst>
        </pc:spChg>
        <pc:spChg chg="add mod">
          <ac:chgData name="Gary D Hornsby" userId="a2469b44-6dc9-4035-bae4-5e0c1e67aee3" providerId="ADAL" clId="{DC696247-F75C-4607-A7B6-71F67565FF45}" dt="2024-09-12T17:04:17.268" v="36" actId="1076"/>
          <ac:spMkLst>
            <pc:docMk/>
            <pc:sldMk cId="3845711161" sldId="276"/>
            <ac:spMk id="15" creationId="{81E50164-DEBD-047A-5A7C-701730DE3197}"/>
          </ac:spMkLst>
        </pc:spChg>
      </pc:sldChg>
      <pc:sldChg chg="addSp delSp modSp mod">
        <pc:chgData name="Gary D Hornsby" userId="a2469b44-6dc9-4035-bae4-5e0c1e67aee3" providerId="ADAL" clId="{DC696247-F75C-4607-A7B6-71F67565FF45}" dt="2024-09-12T17:09:08.238" v="58" actId="20577"/>
        <pc:sldMkLst>
          <pc:docMk/>
          <pc:sldMk cId="2358827823" sldId="277"/>
        </pc:sldMkLst>
        <pc:spChg chg="del">
          <ac:chgData name="Gary D Hornsby" userId="a2469b44-6dc9-4035-bae4-5e0c1e67aee3" providerId="ADAL" clId="{DC696247-F75C-4607-A7B6-71F67565FF45}" dt="2024-09-12T17:07:09.704" v="49" actId="478"/>
          <ac:spMkLst>
            <pc:docMk/>
            <pc:sldMk cId="2358827823" sldId="277"/>
            <ac:spMk id="3" creationId="{3069631E-62ED-29D2-BCE5-AE49B247F8C5}"/>
          </ac:spMkLst>
        </pc:spChg>
        <pc:spChg chg="mod">
          <ac:chgData name="Gary D Hornsby" userId="a2469b44-6dc9-4035-bae4-5e0c1e67aee3" providerId="ADAL" clId="{DC696247-F75C-4607-A7B6-71F67565FF45}" dt="2024-09-12T17:09:08.238" v="58" actId="20577"/>
          <ac:spMkLst>
            <pc:docMk/>
            <pc:sldMk cId="2358827823" sldId="277"/>
            <ac:spMk id="4" creationId="{1A7A52E2-F82A-EF44-AAF9-A8A2C5813E03}"/>
          </ac:spMkLst>
        </pc:spChg>
        <pc:spChg chg="mod">
          <ac:chgData name="Gary D Hornsby" userId="a2469b44-6dc9-4035-bae4-5e0c1e67aee3" providerId="ADAL" clId="{DC696247-F75C-4607-A7B6-71F67565FF45}" dt="2024-09-12T17:08:49.296" v="52"/>
          <ac:spMkLst>
            <pc:docMk/>
            <pc:sldMk cId="2358827823" sldId="277"/>
            <ac:spMk id="5" creationId="{73CE9442-74B3-E346-925A-EB3A3762B66C}"/>
          </ac:spMkLst>
        </pc:spChg>
        <pc:spChg chg="del">
          <ac:chgData name="Gary D Hornsby" userId="a2469b44-6dc9-4035-bae4-5e0c1e67aee3" providerId="ADAL" clId="{DC696247-F75C-4607-A7B6-71F67565FF45}" dt="2024-09-12T17:07:09.704" v="49" actId="478"/>
          <ac:spMkLst>
            <pc:docMk/>
            <pc:sldMk cId="2358827823" sldId="277"/>
            <ac:spMk id="6" creationId="{0925B785-9FDD-5C94-1850-A7CCFDD46A0B}"/>
          </ac:spMkLst>
        </pc:spChg>
        <pc:spChg chg="del">
          <ac:chgData name="Gary D Hornsby" userId="a2469b44-6dc9-4035-bae4-5e0c1e67aee3" providerId="ADAL" clId="{DC696247-F75C-4607-A7B6-71F67565FF45}" dt="2024-09-12T17:07:09.704" v="49" actId="478"/>
          <ac:spMkLst>
            <pc:docMk/>
            <pc:sldMk cId="2358827823" sldId="277"/>
            <ac:spMk id="7" creationId="{72F77932-8E9D-5026-CECB-A3555A658604}"/>
          </ac:spMkLst>
        </pc:spChg>
        <pc:spChg chg="add mod">
          <ac:chgData name="Gary D Hornsby" userId="a2469b44-6dc9-4035-bae4-5e0c1e67aee3" providerId="ADAL" clId="{DC696247-F75C-4607-A7B6-71F67565FF45}" dt="2024-09-12T17:07:32.073" v="50" actId="1076"/>
          <ac:spMkLst>
            <pc:docMk/>
            <pc:sldMk cId="2358827823" sldId="277"/>
            <ac:spMk id="8" creationId="{C77D380A-0B2F-7E07-1170-521B79DA6EDA}"/>
          </ac:spMkLst>
        </pc:spChg>
        <pc:spChg chg="add mod">
          <ac:chgData name="Gary D Hornsby" userId="a2469b44-6dc9-4035-bae4-5e0c1e67aee3" providerId="ADAL" clId="{DC696247-F75C-4607-A7B6-71F67565FF45}" dt="2024-09-12T17:07:32.073" v="50" actId="1076"/>
          <ac:spMkLst>
            <pc:docMk/>
            <pc:sldMk cId="2358827823" sldId="277"/>
            <ac:spMk id="10" creationId="{B7C382B1-0D84-D4A3-BA2F-92D21714208C}"/>
          </ac:spMkLst>
        </pc:spChg>
        <pc:spChg chg="add mod">
          <ac:chgData name="Gary D Hornsby" userId="a2469b44-6dc9-4035-bae4-5e0c1e67aee3" providerId="ADAL" clId="{DC696247-F75C-4607-A7B6-71F67565FF45}" dt="2024-09-12T17:07:32.073" v="50" actId="1076"/>
          <ac:spMkLst>
            <pc:docMk/>
            <pc:sldMk cId="2358827823" sldId="277"/>
            <ac:spMk id="11" creationId="{3A203380-ED69-35CF-BEB8-0B1D7A78D105}"/>
          </ac:spMkLst>
        </pc:spChg>
        <pc:spChg chg="add mod">
          <ac:chgData name="Gary D Hornsby" userId="a2469b44-6dc9-4035-bae4-5e0c1e67aee3" providerId="ADAL" clId="{DC696247-F75C-4607-A7B6-71F67565FF45}" dt="2024-09-12T17:07:32.073" v="50" actId="1076"/>
          <ac:spMkLst>
            <pc:docMk/>
            <pc:sldMk cId="2358827823" sldId="277"/>
            <ac:spMk id="12" creationId="{0D21EC9D-F376-FCB8-277D-3140F5CC28B8}"/>
          </ac:spMkLst>
        </pc:spChg>
        <pc:spChg chg="del">
          <ac:chgData name="Gary D Hornsby" userId="a2469b44-6dc9-4035-bae4-5e0c1e67aee3" providerId="ADAL" clId="{DC696247-F75C-4607-A7B6-71F67565FF45}" dt="2024-09-12T17:07:09.704" v="49" actId="478"/>
          <ac:spMkLst>
            <pc:docMk/>
            <pc:sldMk cId="2358827823" sldId="277"/>
            <ac:spMk id="13" creationId="{6D029500-8F42-E7A4-7B39-4A2C3DAB360C}"/>
          </ac:spMkLst>
        </pc:spChg>
        <pc:spChg chg="add mod">
          <ac:chgData name="Gary D Hornsby" userId="a2469b44-6dc9-4035-bae4-5e0c1e67aee3" providerId="ADAL" clId="{DC696247-F75C-4607-A7B6-71F67565FF45}" dt="2024-09-12T17:07:32.073" v="50" actId="1076"/>
          <ac:spMkLst>
            <pc:docMk/>
            <pc:sldMk cId="2358827823" sldId="277"/>
            <ac:spMk id="14" creationId="{82F09136-454A-E18B-D831-182D6D3562BD}"/>
          </ac:spMkLst>
        </pc:spChg>
        <pc:spChg chg="del">
          <ac:chgData name="Gary D Hornsby" userId="a2469b44-6dc9-4035-bae4-5e0c1e67aee3" providerId="ADAL" clId="{DC696247-F75C-4607-A7B6-71F67565FF45}" dt="2024-09-12T17:07:09.704" v="49" actId="478"/>
          <ac:spMkLst>
            <pc:docMk/>
            <pc:sldMk cId="2358827823" sldId="277"/>
            <ac:spMk id="15" creationId="{81E50164-DEBD-047A-5A7C-701730DE3197}"/>
          </ac:spMkLst>
        </pc:spChg>
        <pc:spChg chg="add mod">
          <ac:chgData name="Gary D Hornsby" userId="a2469b44-6dc9-4035-bae4-5e0c1e67aee3" providerId="ADAL" clId="{DC696247-F75C-4607-A7B6-71F67565FF45}" dt="2024-09-12T17:07:32.073" v="50" actId="1076"/>
          <ac:spMkLst>
            <pc:docMk/>
            <pc:sldMk cId="2358827823" sldId="277"/>
            <ac:spMk id="16" creationId="{592BA1C4-249E-F132-D1D2-C6222664E319}"/>
          </ac:spMkLst>
        </pc:spChg>
        <pc:spChg chg="add mod">
          <ac:chgData name="Gary D Hornsby" userId="a2469b44-6dc9-4035-bae4-5e0c1e67aee3" providerId="ADAL" clId="{DC696247-F75C-4607-A7B6-71F67565FF45}" dt="2024-09-12T17:07:32.073" v="50" actId="1076"/>
          <ac:spMkLst>
            <pc:docMk/>
            <pc:sldMk cId="2358827823" sldId="277"/>
            <ac:spMk id="17" creationId="{85E088D2-4345-48AE-8112-F028C15792BA}"/>
          </ac:spMkLst>
        </pc:spChg>
      </pc:sldChg>
      <pc:sldChg chg="addSp delSp modSp mod">
        <pc:chgData name="Gary D Hornsby" userId="a2469b44-6dc9-4035-bae4-5e0c1e67aee3" providerId="ADAL" clId="{DC696247-F75C-4607-A7B6-71F67565FF45}" dt="2024-09-12T17:13:48.996" v="72" actId="14100"/>
        <pc:sldMkLst>
          <pc:docMk/>
          <pc:sldMk cId="3656019471" sldId="278"/>
        </pc:sldMkLst>
        <pc:spChg chg="add mod">
          <ac:chgData name="Gary D Hornsby" userId="a2469b44-6dc9-4035-bae4-5e0c1e67aee3" providerId="ADAL" clId="{DC696247-F75C-4607-A7B6-71F67565FF45}" dt="2024-09-12T17:11:36.015" v="66" actId="255"/>
          <ac:spMkLst>
            <pc:docMk/>
            <pc:sldMk cId="3656019471" sldId="278"/>
            <ac:spMk id="3" creationId="{03C6744C-C050-498A-E9E8-7F0C0CAE2388}"/>
          </ac:spMkLst>
        </pc:spChg>
        <pc:spChg chg="mod">
          <ac:chgData name="Gary D Hornsby" userId="a2469b44-6dc9-4035-bae4-5e0c1e67aee3" providerId="ADAL" clId="{DC696247-F75C-4607-A7B6-71F67565FF45}" dt="2024-09-12T17:11:25.392" v="65"/>
          <ac:spMkLst>
            <pc:docMk/>
            <pc:sldMk cId="3656019471" sldId="278"/>
            <ac:spMk id="4" creationId="{1A7A52E2-F82A-EF44-AAF9-A8A2C5813E03}"/>
          </ac:spMkLst>
        </pc:spChg>
        <pc:spChg chg="mod">
          <ac:chgData name="Gary D Hornsby" userId="a2469b44-6dc9-4035-bae4-5e0c1e67aee3" providerId="ADAL" clId="{DC696247-F75C-4607-A7B6-71F67565FF45}" dt="2024-09-12T17:13:48.996" v="72" actId="14100"/>
          <ac:spMkLst>
            <pc:docMk/>
            <pc:sldMk cId="3656019471" sldId="278"/>
            <ac:spMk id="5" creationId="{73CE9442-74B3-E346-925A-EB3A3762B66C}"/>
          </ac:spMkLst>
        </pc:spChg>
        <pc:spChg chg="add mod">
          <ac:chgData name="Gary D Hornsby" userId="a2469b44-6dc9-4035-bae4-5e0c1e67aee3" providerId="ADAL" clId="{DC696247-F75C-4607-A7B6-71F67565FF45}" dt="2024-09-12T17:12:15.617" v="70" actId="1076"/>
          <ac:spMkLst>
            <pc:docMk/>
            <pc:sldMk cId="3656019471" sldId="278"/>
            <ac:spMk id="6" creationId="{16C178FC-381C-8CDE-09B7-A8DDA9D7C8D3}"/>
          </ac:spMkLst>
        </pc:spChg>
        <pc:spChg chg="add mod">
          <ac:chgData name="Gary D Hornsby" userId="a2469b44-6dc9-4035-bae4-5e0c1e67aee3" providerId="ADAL" clId="{DC696247-F75C-4607-A7B6-71F67565FF45}" dt="2024-09-12T17:12:15.617" v="70" actId="1076"/>
          <ac:spMkLst>
            <pc:docMk/>
            <pc:sldMk cId="3656019471" sldId="278"/>
            <ac:spMk id="7" creationId="{7F9153AF-3585-FAA3-6E28-D9B05C8C1AC9}"/>
          </ac:spMkLst>
        </pc:spChg>
        <pc:spChg chg="del">
          <ac:chgData name="Gary D Hornsby" userId="a2469b44-6dc9-4035-bae4-5e0c1e67aee3" providerId="ADAL" clId="{DC696247-F75C-4607-A7B6-71F67565FF45}" dt="2024-09-12T17:10:47.904" v="63" actId="478"/>
          <ac:spMkLst>
            <pc:docMk/>
            <pc:sldMk cId="3656019471" sldId="278"/>
            <ac:spMk id="8" creationId="{C77D380A-0B2F-7E07-1170-521B79DA6EDA}"/>
          </ac:spMkLst>
        </pc:spChg>
        <pc:spChg chg="del">
          <ac:chgData name="Gary D Hornsby" userId="a2469b44-6dc9-4035-bae4-5e0c1e67aee3" providerId="ADAL" clId="{DC696247-F75C-4607-A7B6-71F67565FF45}" dt="2024-09-12T17:10:47.904" v="63" actId="478"/>
          <ac:spMkLst>
            <pc:docMk/>
            <pc:sldMk cId="3656019471" sldId="278"/>
            <ac:spMk id="10" creationId="{B7C382B1-0D84-D4A3-BA2F-92D21714208C}"/>
          </ac:spMkLst>
        </pc:spChg>
        <pc:spChg chg="del">
          <ac:chgData name="Gary D Hornsby" userId="a2469b44-6dc9-4035-bae4-5e0c1e67aee3" providerId="ADAL" clId="{DC696247-F75C-4607-A7B6-71F67565FF45}" dt="2024-09-12T17:10:47.904" v="63" actId="478"/>
          <ac:spMkLst>
            <pc:docMk/>
            <pc:sldMk cId="3656019471" sldId="278"/>
            <ac:spMk id="11" creationId="{3A203380-ED69-35CF-BEB8-0B1D7A78D105}"/>
          </ac:spMkLst>
        </pc:spChg>
        <pc:spChg chg="del">
          <ac:chgData name="Gary D Hornsby" userId="a2469b44-6dc9-4035-bae4-5e0c1e67aee3" providerId="ADAL" clId="{DC696247-F75C-4607-A7B6-71F67565FF45}" dt="2024-09-12T17:10:47.904" v="63" actId="478"/>
          <ac:spMkLst>
            <pc:docMk/>
            <pc:sldMk cId="3656019471" sldId="278"/>
            <ac:spMk id="12" creationId="{0D21EC9D-F376-FCB8-277D-3140F5CC28B8}"/>
          </ac:spMkLst>
        </pc:spChg>
        <pc:spChg chg="del">
          <ac:chgData name="Gary D Hornsby" userId="a2469b44-6dc9-4035-bae4-5e0c1e67aee3" providerId="ADAL" clId="{DC696247-F75C-4607-A7B6-71F67565FF45}" dt="2024-09-12T17:10:47.904" v="63" actId="478"/>
          <ac:spMkLst>
            <pc:docMk/>
            <pc:sldMk cId="3656019471" sldId="278"/>
            <ac:spMk id="14" creationId="{82F09136-454A-E18B-D831-182D6D3562BD}"/>
          </ac:spMkLst>
        </pc:spChg>
        <pc:spChg chg="del">
          <ac:chgData name="Gary D Hornsby" userId="a2469b44-6dc9-4035-bae4-5e0c1e67aee3" providerId="ADAL" clId="{DC696247-F75C-4607-A7B6-71F67565FF45}" dt="2024-09-12T17:10:47.904" v="63" actId="478"/>
          <ac:spMkLst>
            <pc:docMk/>
            <pc:sldMk cId="3656019471" sldId="278"/>
            <ac:spMk id="16" creationId="{592BA1C4-249E-F132-D1D2-C6222664E319}"/>
          </ac:spMkLst>
        </pc:spChg>
        <pc:spChg chg="del">
          <ac:chgData name="Gary D Hornsby" userId="a2469b44-6dc9-4035-bae4-5e0c1e67aee3" providerId="ADAL" clId="{DC696247-F75C-4607-A7B6-71F67565FF45}" dt="2024-09-12T17:10:47.904" v="63" actId="478"/>
          <ac:spMkLst>
            <pc:docMk/>
            <pc:sldMk cId="3656019471" sldId="278"/>
            <ac:spMk id="17" creationId="{85E088D2-4345-48AE-8112-F028C15792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09/12/2024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dirty="0"/>
              <a:t>Oklahoma State Department of Health | Presentation Title | Date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146E75-54A1-134A-A139-0B1F14BB5431}"/>
              </a:ext>
            </a:extLst>
          </p:cNvPr>
          <p:cNvSpPr>
            <a:spLocks noGrp="1"/>
          </p:cNvSpPr>
          <p:nvPr>
            <p:ph type="sldNum" sz="quarter" idx="12"/>
          </p:nvPr>
        </p:nvSpPr>
        <p:spPr/>
        <p:txBody>
          <a:bodyPr/>
          <a:lstStyle/>
          <a:p>
            <a:fld id="{DB7DDC46-2E90-8640-BEFE-F54DCCD857ED}" type="slidenum">
              <a:rPr lang="en-US" smtClean="0"/>
              <a:t>1</a:t>
            </a:fld>
            <a:endParaRPr lang="en-US"/>
          </a:p>
        </p:txBody>
      </p:sp>
      <p:sp>
        <p:nvSpPr>
          <p:cNvPr id="5" name="Text Placeholder 4">
            <a:extLst>
              <a:ext uri="{FF2B5EF4-FFF2-40B4-BE49-F238E27FC236}">
                <a16:creationId xmlns:a16="http://schemas.microsoft.com/office/drawing/2014/main" id="{174842F9-BE8B-C9F0-190C-7C60CB8FAAB5}"/>
              </a:ext>
            </a:extLst>
          </p:cNvPr>
          <p:cNvSpPr>
            <a:spLocks noGrp="1"/>
          </p:cNvSpPr>
          <p:nvPr>
            <p:ph type="body" sz="quarter" idx="13"/>
          </p:nvPr>
        </p:nvSpPr>
        <p:spPr/>
        <p:txBody>
          <a:bodyPr/>
          <a:lstStyle/>
          <a:p>
            <a:r>
              <a:rPr lang="en-US" dirty="0"/>
              <a:t>September 9</a:t>
            </a:r>
            <a:r>
              <a:rPr lang="en-US" baseline="30000" dirty="0"/>
              <a:t>th, </a:t>
            </a:r>
            <a:r>
              <a:rPr lang="en-US" dirty="0"/>
              <a:t>2024</a:t>
            </a:r>
          </a:p>
        </p:txBody>
      </p:sp>
      <p:sp>
        <p:nvSpPr>
          <p:cNvPr id="9" name="Title 8">
            <a:extLst>
              <a:ext uri="{FF2B5EF4-FFF2-40B4-BE49-F238E27FC236}">
                <a16:creationId xmlns:a16="http://schemas.microsoft.com/office/drawing/2014/main" id="{2236884D-DF3B-5E9D-7A6B-3B6C06780E10}"/>
              </a:ext>
            </a:extLst>
          </p:cNvPr>
          <p:cNvSpPr>
            <a:spLocks noGrp="1"/>
          </p:cNvSpPr>
          <p:nvPr>
            <p:ph type="title"/>
          </p:nvPr>
        </p:nvSpPr>
        <p:spPr>
          <a:xfrm>
            <a:off x="457199" y="1669397"/>
            <a:ext cx="5177118" cy="720877"/>
          </a:xfrm>
        </p:spPr>
        <p:txBody>
          <a:bodyPr/>
          <a:lstStyle/>
          <a:p>
            <a:r>
              <a:rPr lang="en-US" dirty="0"/>
              <a:t>Plan Review Process</a:t>
            </a:r>
          </a:p>
        </p:txBody>
      </p:sp>
    </p:spTree>
    <p:extLst>
      <p:ext uri="{BB962C8B-B14F-4D97-AF65-F5344CB8AC3E}">
        <p14:creationId xmlns:p14="http://schemas.microsoft.com/office/powerpoint/2010/main" val="210648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B0AE3593-08E4-A742-AF36-8D2D367CDBE0}"/>
              </a:ext>
            </a:extLst>
          </p:cNvPr>
          <p:cNvSpPr>
            <a:spLocks noGrp="1"/>
          </p:cNvSpPr>
          <p:nvPr>
            <p:ph type="ftr" sz="quarter" idx="13"/>
          </p:nvPr>
        </p:nvSpPr>
        <p:spPr>
          <a:xfrm>
            <a:off x="774700" y="6365323"/>
            <a:ext cx="8140697" cy="198338"/>
          </a:xfrm>
        </p:spPr>
        <p:txBody>
          <a:bodyPr/>
          <a:lstStyle/>
          <a:p>
            <a:r>
              <a:rPr lang="en-US" dirty="0"/>
              <a:t>Oklahoma State Department of Health | Plan Review Process| Date </a:t>
            </a:r>
          </a:p>
        </p:txBody>
      </p:sp>
      <p:sp>
        <p:nvSpPr>
          <p:cNvPr id="4" name="Slide Number Placeholder 3">
            <a:extLst>
              <a:ext uri="{FF2B5EF4-FFF2-40B4-BE49-F238E27FC236}">
                <a16:creationId xmlns:a16="http://schemas.microsoft.com/office/drawing/2014/main" id="{C70D8748-5801-8D4A-8AFA-7BC72FA73098}"/>
              </a:ext>
            </a:extLst>
          </p:cNvPr>
          <p:cNvSpPr>
            <a:spLocks noGrp="1"/>
          </p:cNvSpPr>
          <p:nvPr>
            <p:ph type="sldNum" sz="quarter" idx="12"/>
          </p:nvPr>
        </p:nvSpPr>
        <p:spPr/>
        <p:txBody>
          <a:bodyPr/>
          <a:lstStyle/>
          <a:p>
            <a:fld id="{DB7DDC46-2E90-8640-BEFE-F54DCCD857ED}" type="slidenum">
              <a:rPr lang="en-US" smtClean="0"/>
              <a:t>2</a:t>
            </a:fld>
            <a:endParaRPr lang="en-US"/>
          </a:p>
        </p:txBody>
      </p:sp>
      <p:sp>
        <p:nvSpPr>
          <p:cNvPr id="6" name="Title 5">
            <a:extLst>
              <a:ext uri="{FF2B5EF4-FFF2-40B4-BE49-F238E27FC236}">
                <a16:creationId xmlns:a16="http://schemas.microsoft.com/office/drawing/2014/main" id="{49FA1646-81DB-7DBC-793E-09D9563CD537}"/>
              </a:ext>
            </a:extLst>
          </p:cNvPr>
          <p:cNvSpPr>
            <a:spLocks noGrp="1"/>
          </p:cNvSpPr>
          <p:nvPr>
            <p:ph type="title"/>
          </p:nvPr>
        </p:nvSpPr>
        <p:spPr/>
        <p:txBody>
          <a:bodyPr/>
          <a:lstStyle/>
          <a:p>
            <a:r>
              <a:rPr lang="en-US" dirty="0"/>
              <a:t>The Overview</a:t>
            </a:r>
          </a:p>
        </p:txBody>
      </p:sp>
      <p:sp>
        <p:nvSpPr>
          <p:cNvPr id="8" name="Content Placeholder 2">
            <a:extLst>
              <a:ext uri="{FF2B5EF4-FFF2-40B4-BE49-F238E27FC236}">
                <a16:creationId xmlns:a16="http://schemas.microsoft.com/office/drawing/2014/main" id="{D1964962-FCE6-FBE6-899A-20F18BF7EE78}"/>
              </a:ext>
            </a:extLst>
          </p:cNvPr>
          <p:cNvSpPr txBox="1">
            <a:spLocks/>
          </p:cNvSpPr>
          <p:nvPr/>
        </p:nvSpPr>
        <p:spPr>
          <a:xfrm>
            <a:off x="340660" y="943123"/>
            <a:ext cx="5029200" cy="4351338"/>
          </a:xfrm>
          <a:prstGeom prst="rect">
            <a:avLst/>
          </a:prstGeom>
        </p:spPr>
        <p:txBody>
          <a:bodyPr vert="horz" lIns="0" tIns="45720" rIns="91440" bIns="45720" rtlCol="0">
            <a:normAutofit fontScale="92500"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following is a guide designed to assist facility applicants, in submitting their healthcare facility plans to the Oklahoma State Department of Health (OSDH) for review. It outlines the required steps, documentation, and compliance checks to ensure that new construction or renovation projects meet state health and safety codes.</a:t>
            </a:r>
          </a:p>
          <a:p>
            <a:r>
              <a:rPr lang="en-US" sz="1600" dirty="0"/>
              <a:t>This guide walks stakeholders through the entire submittal process—from initial preparation and document submission to code compliance reviews, inspections, and final approval for licensing. Optional steps like consultations and courtesy inspections are also included for added support throughout the project lifecycle. By following this guide, stakeholders can streamline their submissions and ensure timely and compliant project </a:t>
            </a:r>
            <a:r>
              <a:rPr lang="en-US" sz="1400" dirty="0"/>
              <a:t>approvals."</a:t>
            </a:r>
          </a:p>
          <a:p>
            <a:endParaRPr lang="en-US" sz="1600" dirty="0"/>
          </a:p>
          <a:p>
            <a:r>
              <a:rPr lang="en-US" sz="1600" dirty="0"/>
              <a:t>Legend</a:t>
            </a:r>
          </a:p>
          <a:p>
            <a:pPr lvl="1"/>
            <a:endParaRPr lang="en-US" dirty="0"/>
          </a:p>
          <a:p>
            <a:endParaRPr lang="en-US" dirty="0"/>
          </a:p>
        </p:txBody>
      </p:sp>
      <p:sp>
        <p:nvSpPr>
          <p:cNvPr id="12" name="Rectangle 11">
            <a:extLst>
              <a:ext uri="{FF2B5EF4-FFF2-40B4-BE49-F238E27FC236}">
                <a16:creationId xmlns:a16="http://schemas.microsoft.com/office/drawing/2014/main" id="{1BABCE26-1377-A451-61AB-2605329CC3FA}"/>
              </a:ext>
            </a:extLst>
          </p:cNvPr>
          <p:cNvSpPr/>
          <p:nvPr/>
        </p:nvSpPr>
        <p:spPr>
          <a:xfrm>
            <a:off x="1423359" y="4803399"/>
            <a:ext cx="940279" cy="2070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BE8A14-7AE4-98F4-355D-666022318C5C}"/>
              </a:ext>
            </a:extLst>
          </p:cNvPr>
          <p:cNvSpPr/>
          <p:nvPr/>
        </p:nvSpPr>
        <p:spPr>
          <a:xfrm>
            <a:off x="1423359" y="5169645"/>
            <a:ext cx="940279" cy="20703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056BC7-6E20-1171-5ADF-39332B2F2C14}"/>
              </a:ext>
            </a:extLst>
          </p:cNvPr>
          <p:cNvSpPr txBox="1"/>
          <p:nvPr/>
        </p:nvSpPr>
        <p:spPr>
          <a:xfrm>
            <a:off x="2536166" y="5088496"/>
            <a:ext cx="2035834" cy="369332"/>
          </a:xfrm>
          <a:prstGeom prst="rect">
            <a:avLst/>
          </a:prstGeom>
          <a:noFill/>
        </p:spPr>
        <p:txBody>
          <a:bodyPr wrap="square" rtlCol="0">
            <a:spAutoFit/>
          </a:bodyPr>
          <a:lstStyle/>
          <a:p>
            <a:r>
              <a:rPr lang="en-US" dirty="0"/>
              <a:t>OSDH Task</a:t>
            </a:r>
          </a:p>
        </p:txBody>
      </p:sp>
      <p:sp>
        <p:nvSpPr>
          <p:cNvPr id="15" name="Rectangle 14">
            <a:extLst>
              <a:ext uri="{FF2B5EF4-FFF2-40B4-BE49-F238E27FC236}">
                <a16:creationId xmlns:a16="http://schemas.microsoft.com/office/drawing/2014/main" id="{64D86ABD-20E2-F785-4A6E-F975FF45C0E3}"/>
              </a:ext>
            </a:extLst>
          </p:cNvPr>
          <p:cNvSpPr/>
          <p:nvPr/>
        </p:nvSpPr>
        <p:spPr>
          <a:xfrm>
            <a:off x="1423359" y="5535891"/>
            <a:ext cx="940279" cy="207034"/>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8780236-8C11-FE76-B73C-97521E6BF4B1}"/>
              </a:ext>
            </a:extLst>
          </p:cNvPr>
          <p:cNvSpPr txBox="1"/>
          <p:nvPr/>
        </p:nvSpPr>
        <p:spPr>
          <a:xfrm>
            <a:off x="2536166" y="5454742"/>
            <a:ext cx="2035834" cy="369332"/>
          </a:xfrm>
          <a:prstGeom prst="rect">
            <a:avLst/>
          </a:prstGeom>
          <a:noFill/>
        </p:spPr>
        <p:txBody>
          <a:bodyPr wrap="square" rtlCol="0">
            <a:spAutoFit/>
          </a:bodyPr>
          <a:lstStyle/>
          <a:p>
            <a:r>
              <a:rPr lang="en-US" dirty="0"/>
              <a:t>Major Milestone</a:t>
            </a:r>
          </a:p>
        </p:txBody>
      </p:sp>
      <p:sp>
        <p:nvSpPr>
          <p:cNvPr id="17" name="TextBox 16">
            <a:extLst>
              <a:ext uri="{FF2B5EF4-FFF2-40B4-BE49-F238E27FC236}">
                <a16:creationId xmlns:a16="http://schemas.microsoft.com/office/drawing/2014/main" id="{6E3002DA-73FC-A72E-1FE4-D2B93F9C9C54}"/>
              </a:ext>
            </a:extLst>
          </p:cNvPr>
          <p:cNvSpPr txBox="1"/>
          <p:nvPr/>
        </p:nvSpPr>
        <p:spPr>
          <a:xfrm>
            <a:off x="2536166" y="4722250"/>
            <a:ext cx="2035834" cy="369332"/>
          </a:xfrm>
          <a:prstGeom prst="rect">
            <a:avLst/>
          </a:prstGeom>
          <a:noFill/>
        </p:spPr>
        <p:txBody>
          <a:bodyPr wrap="square" rtlCol="0">
            <a:spAutoFit/>
          </a:bodyPr>
          <a:lstStyle/>
          <a:p>
            <a:r>
              <a:rPr lang="en-US" dirty="0"/>
              <a:t>Applicants Task</a:t>
            </a:r>
          </a:p>
        </p:txBody>
      </p:sp>
      <p:sp>
        <p:nvSpPr>
          <p:cNvPr id="18" name="TextBox 17">
            <a:extLst>
              <a:ext uri="{FF2B5EF4-FFF2-40B4-BE49-F238E27FC236}">
                <a16:creationId xmlns:a16="http://schemas.microsoft.com/office/drawing/2014/main" id="{2F52D5D3-A945-A2E3-6005-A2BFAA883A75}"/>
              </a:ext>
            </a:extLst>
          </p:cNvPr>
          <p:cNvSpPr txBox="1"/>
          <p:nvPr/>
        </p:nvSpPr>
        <p:spPr>
          <a:xfrm>
            <a:off x="7900522" y="667829"/>
            <a:ext cx="2310493"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Step 1: Pre-Submittal Preparation</a:t>
            </a:r>
          </a:p>
        </p:txBody>
      </p:sp>
      <p:sp>
        <p:nvSpPr>
          <p:cNvPr id="19" name="TextBox 18">
            <a:extLst>
              <a:ext uri="{FF2B5EF4-FFF2-40B4-BE49-F238E27FC236}">
                <a16:creationId xmlns:a16="http://schemas.microsoft.com/office/drawing/2014/main" id="{A2C601FB-6B71-54B6-AC49-4AF048EC96D7}"/>
              </a:ext>
            </a:extLst>
          </p:cNvPr>
          <p:cNvSpPr txBox="1"/>
          <p:nvPr/>
        </p:nvSpPr>
        <p:spPr>
          <a:xfrm>
            <a:off x="7952894" y="1655453"/>
            <a:ext cx="2310493"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Step 2: Submitting Your Documents</a:t>
            </a:r>
          </a:p>
        </p:txBody>
      </p:sp>
      <p:sp>
        <p:nvSpPr>
          <p:cNvPr id="20" name="TextBox 19">
            <a:extLst>
              <a:ext uri="{FF2B5EF4-FFF2-40B4-BE49-F238E27FC236}">
                <a16:creationId xmlns:a16="http://schemas.microsoft.com/office/drawing/2014/main" id="{7CD0930A-690A-B724-3A69-98D80C215AA1}"/>
              </a:ext>
            </a:extLst>
          </p:cNvPr>
          <p:cNvSpPr txBox="1"/>
          <p:nvPr/>
        </p:nvSpPr>
        <p:spPr>
          <a:xfrm>
            <a:off x="7952892" y="2664077"/>
            <a:ext cx="2310493"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Step 3: Plan Review Process</a:t>
            </a:r>
          </a:p>
        </p:txBody>
      </p:sp>
      <p:sp>
        <p:nvSpPr>
          <p:cNvPr id="21" name="TextBox 20">
            <a:extLst>
              <a:ext uri="{FF2B5EF4-FFF2-40B4-BE49-F238E27FC236}">
                <a16:creationId xmlns:a16="http://schemas.microsoft.com/office/drawing/2014/main" id="{2FD1FD93-5549-18D1-6768-2A3B88CBC50C}"/>
              </a:ext>
            </a:extLst>
          </p:cNvPr>
          <p:cNvSpPr txBox="1"/>
          <p:nvPr/>
        </p:nvSpPr>
        <p:spPr>
          <a:xfrm>
            <a:off x="7952891" y="3696753"/>
            <a:ext cx="2310493"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Optional: Courtesy Inspections</a:t>
            </a:r>
          </a:p>
        </p:txBody>
      </p:sp>
      <p:sp>
        <p:nvSpPr>
          <p:cNvPr id="22" name="TextBox 21">
            <a:extLst>
              <a:ext uri="{FF2B5EF4-FFF2-40B4-BE49-F238E27FC236}">
                <a16:creationId xmlns:a16="http://schemas.microsoft.com/office/drawing/2014/main" id="{96F0BA4D-733F-572D-F8E1-5EECAD0C1227}"/>
              </a:ext>
            </a:extLst>
          </p:cNvPr>
          <p:cNvSpPr txBox="1"/>
          <p:nvPr/>
        </p:nvSpPr>
        <p:spPr>
          <a:xfrm>
            <a:off x="7952890" y="4717079"/>
            <a:ext cx="2310493" cy="338554"/>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Step 5: Final Inspection</a:t>
            </a:r>
          </a:p>
        </p:txBody>
      </p:sp>
      <p:sp>
        <p:nvSpPr>
          <p:cNvPr id="23" name="Arrow: Right 22">
            <a:extLst>
              <a:ext uri="{FF2B5EF4-FFF2-40B4-BE49-F238E27FC236}">
                <a16:creationId xmlns:a16="http://schemas.microsoft.com/office/drawing/2014/main" id="{0CB5F156-43C8-B159-F55C-1250723103D0}"/>
              </a:ext>
            </a:extLst>
          </p:cNvPr>
          <p:cNvSpPr/>
          <p:nvPr/>
        </p:nvSpPr>
        <p:spPr>
          <a:xfrm rot="5400000">
            <a:off x="8892167" y="1197167"/>
            <a:ext cx="431945"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A3800103-F2D2-CEF2-4F08-4B033F013AA8}"/>
              </a:ext>
            </a:extLst>
          </p:cNvPr>
          <p:cNvSpPr/>
          <p:nvPr/>
        </p:nvSpPr>
        <p:spPr>
          <a:xfrm rot="5400000">
            <a:off x="8892167" y="2200454"/>
            <a:ext cx="431945"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BB47879B-B698-75B6-5694-7F8B7FF26052}"/>
              </a:ext>
            </a:extLst>
          </p:cNvPr>
          <p:cNvSpPr/>
          <p:nvPr/>
        </p:nvSpPr>
        <p:spPr>
          <a:xfrm rot="5400000">
            <a:off x="8892167" y="3229673"/>
            <a:ext cx="431945"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4CAFEF4-D410-6FEB-8A11-A06327F4DA5C}"/>
              </a:ext>
            </a:extLst>
          </p:cNvPr>
          <p:cNvSpPr/>
          <p:nvPr/>
        </p:nvSpPr>
        <p:spPr>
          <a:xfrm rot="5400000">
            <a:off x="8896412" y="4260981"/>
            <a:ext cx="431945"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E3359988-CEC4-0382-7E65-18D79994E47B}"/>
              </a:ext>
            </a:extLst>
          </p:cNvPr>
          <p:cNvSpPr/>
          <p:nvPr/>
        </p:nvSpPr>
        <p:spPr>
          <a:xfrm rot="5400000">
            <a:off x="8946799" y="5038415"/>
            <a:ext cx="431945"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0EAE353-EAD7-414B-85AC-E69E1FDCD528}"/>
              </a:ext>
            </a:extLst>
          </p:cNvPr>
          <p:cNvSpPr txBox="1"/>
          <p:nvPr/>
        </p:nvSpPr>
        <p:spPr>
          <a:xfrm>
            <a:off x="7927313" y="5479369"/>
            <a:ext cx="2310493"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Step 6: Post-Inspection &amp; Licensing Review</a:t>
            </a:r>
          </a:p>
        </p:txBody>
      </p:sp>
    </p:spTree>
    <p:extLst>
      <p:ext uri="{BB962C8B-B14F-4D97-AF65-F5344CB8AC3E}">
        <p14:creationId xmlns:p14="http://schemas.microsoft.com/office/powerpoint/2010/main" val="295986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378079"/>
            <a:ext cx="11099800" cy="837374"/>
          </a:xfrm>
        </p:spPr>
        <p:txBody>
          <a:bodyPr/>
          <a:lstStyle/>
          <a:p>
            <a:r>
              <a:rPr lang="en-US" dirty="0"/>
              <a:t>Step 1: Pre-Submittal Preparation</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70990" y="1518643"/>
            <a:ext cx="5384800" cy="2852289"/>
          </a:xfrm>
        </p:spPr>
        <p:txBody>
          <a:bodyPr/>
          <a:lstStyle/>
          <a:p>
            <a:pPr marL="0" indent="0">
              <a:buNone/>
            </a:pPr>
            <a:r>
              <a:rPr lang="en-US" dirty="0"/>
              <a:t>This section is critical for laying the foundation for a successful plan review. It guides stakeholders through reviewing relevant regulations and standards, selecting the correct submittal type, and gathering all required documentation. Additionally, it offers the option to request a consultation for clarification on specific regulatory requirements, such as FGI standards, which can be helpful for complex projects. If this stage is not thoroughly completed and well-documented, it will greatly impact the remainder of the process, potentially causing delays, resubmissions, and additional reviews. Proper preparation ensures that all documents are accurate and complete, setting the stage for a smoother plan review and approval process.</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dirty="0"/>
              <a:t>Oklahoma State Department of Health | Presentation Title | Date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3</a:t>
            </a:fld>
            <a:endParaRPr lang="en-US"/>
          </a:p>
        </p:txBody>
      </p:sp>
      <p:sp>
        <p:nvSpPr>
          <p:cNvPr id="8" name="TextBox 7">
            <a:extLst>
              <a:ext uri="{FF2B5EF4-FFF2-40B4-BE49-F238E27FC236}">
                <a16:creationId xmlns:a16="http://schemas.microsoft.com/office/drawing/2014/main" id="{72C8A72E-A5FD-9A2D-EA13-63C9FA7ADD30}"/>
              </a:ext>
            </a:extLst>
          </p:cNvPr>
          <p:cNvSpPr txBox="1"/>
          <p:nvPr/>
        </p:nvSpPr>
        <p:spPr>
          <a:xfrm>
            <a:off x="8067388" y="1672434"/>
            <a:ext cx="2310493"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Review of Regulations</a:t>
            </a:r>
          </a:p>
        </p:txBody>
      </p:sp>
      <p:sp>
        <p:nvSpPr>
          <p:cNvPr id="10" name="TextBox 9">
            <a:extLst>
              <a:ext uri="{FF2B5EF4-FFF2-40B4-BE49-F238E27FC236}">
                <a16:creationId xmlns:a16="http://schemas.microsoft.com/office/drawing/2014/main" id="{7BF797D8-B429-6437-683A-47E891C93850}"/>
              </a:ext>
            </a:extLst>
          </p:cNvPr>
          <p:cNvSpPr txBox="1"/>
          <p:nvPr/>
        </p:nvSpPr>
        <p:spPr>
          <a:xfrm>
            <a:off x="8067387" y="2376541"/>
            <a:ext cx="2310493"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Choose Submittal Type</a:t>
            </a:r>
          </a:p>
        </p:txBody>
      </p:sp>
      <p:sp>
        <p:nvSpPr>
          <p:cNvPr id="11" name="TextBox 10">
            <a:extLst>
              <a:ext uri="{FF2B5EF4-FFF2-40B4-BE49-F238E27FC236}">
                <a16:creationId xmlns:a16="http://schemas.microsoft.com/office/drawing/2014/main" id="{CB3A3D57-4D0D-8887-EC7A-818900FEB7BF}"/>
              </a:ext>
            </a:extLst>
          </p:cNvPr>
          <p:cNvSpPr txBox="1"/>
          <p:nvPr/>
        </p:nvSpPr>
        <p:spPr>
          <a:xfrm>
            <a:off x="8111106" y="3072038"/>
            <a:ext cx="2310493"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Gather Required Documentation</a:t>
            </a:r>
          </a:p>
        </p:txBody>
      </p:sp>
      <p:sp>
        <p:nvSpPr>
          <p:cNvPr id="12" name="TextBox 11">
            <a:extLst>
              <a:ext uri="{FF2B5EF4-FFF2-40B4-BE49-F238E27FC236}">
                <a16:creationId xmlns:a16="http://schemas.microsoft.com/office/drawing/2014/main" id="{D4288FEE-7A49-B301-E173-39FA216DECE8}"/>
              </a:ext>
            </a:extLst>
          </p:cNvPr>
          <p:cNvSpPr txBox="1"/>
          <p:nvPr/>
        </p:nvSpPr>
        <p:spPr>
          <a:xfrm>
            <a:off x="8111106" y="4032378"/>
            <a:ext cx="2310493"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Optional: Consultation</a:t>
            </a:r>
          </a:p>
        </p:txBody>
      </p:sp>
      <p:sp>
        <p:nvSpPr>
          <p:cNvPr id="14" name="Arrow: Right 13">
            <a:extLst>
              <a:ext uri="{FF2B5EF4-FFF2-40B4-BE49-F238E27FC236}">
                <a16:creationId xmlns:a16="http://schemas.microsoft.com/office/drawing/2014/main" id="{6FC23983-96E0-E187-4EB0-FC1DCCA43B05}"/>
              </a:ext>
            </a:extLst>
          </p:cNvPr>
          <p:cNvSpPr/>
          <p:nvPr/>
        </p:nvSpPr>
        <p:spPr>
          <a:xfrm rot="5400000">
            <a:off x="9044520" y="1956111"/>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Arrow: Right 14">
            <a:extLst>
              <a:ext uri="{FF2B5EF4-FFF2-40B4-BE49-F238E27FC236}">
                <a16:creationId xmlns:a16="http://schemas.microsoft.com/office/drawing/2014/main" id="{36276E7B-B059-C2C3-41E2-E1E9CC03ADE8}"/>
              </a:ext>
            </a:extLst>
          </p:cNvPr>
          <p:cNvSpPr/>
          <p:nvPr/>
        </p:nvSpPr>
        <p:spPr>
          <a:xfrm rot="5400000">
            <a:off x="9088239" y="2660218"/>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Arrow: Right 15">
            <a:extLst>
              <a:ext uri="{FF2B5EF4-FFF2-40B4-BE49-F238E27FC236}">
                <a16:creationId xmlns:a16="http://schemas.microsoft.com/office/drawing/2014/main" id="{0595D599-F890-112C-A931-2B974F351243}"/>
              </a:ext>
            </a:extLst>
          </p:cNvPr>
          <p:cNvSpPr/>
          <p:nvPr/>
        </p:nvSpPr>
        <p:spPr>
          <a:xfrm rot="5400000">
            <a:off x="9088239" y="3611948"/>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3990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378079"/>
            <a:ext cx="11099800" cy="837374"/>
          </a:xfrm>
        </p:spPr>
        <p:txBody>
          <a:bodyPr/>
          <a:lstStyle/>
          <a:p>
            <a:r>
              <a:rPr lang="en-US" dirty="0"/>
              <a:t>Step 2: Submitting Your Documents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70990" y="1518643"/>
            <a:ext cx="5384800" cy="2312699"/>
          </a:xfrm>
        </p:spPr>
        <p:txBody>
          <a:bodyPr/>
          <a:lstStyle/>
          <a:p>
            <a:pPr marL="0" indent="0">
              <a:buNone/>
            </a:pPr>
            <a:r>
              <a:rPr lang="en-US" dirty="0"/>
              <a:t>Once prepared, stakeholders must formally submit their application using the ODH 1428 Plan Review Submittal Form. This section outlines the process of submitting the application and uploading required documents via Box, an online platform for secure file sharing. Stakeholders receive two emails: one with the link for uploading documents and another with specific instructions for naming and formatting files. Ensuring that all documentation is correctly formatted and complete is essential for the efficient review of the project.</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dirty="0"/>
              <a:t>Oklahoma State Department of Health | Presentation Title | Date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4</a:t>
            </a:fld>
            <a:endParaRPr lang="en-US"/>
          </a:p>
        </p:txBody>
      </p:sp>
      <p:sp>
        <p:nvSpPr>
          <p:cNvPr id="3" name="TextBox 2">
            <a:extLst>
              <a:ext uri="{FF2B5EF4-FFF2-40B4-BE49-F238E27FC236}">
                <a16:creationId xmlns:a16="http://schemas.microsoft.com/office/drawing/2014/main" id="{231D4CC6-A043-D08C-2706-41ACD61EF815}"/>
              </a:ext>
            </a:extLst>
          </p:cNvPr>
          <p:cNvSpPr txBox="1"/>
          <p:nvPr/>
        </p:nvSpPr>
        <p:spPr>
          <a:xfrm>
            <a:off x="8038936" y="1625554"/>
            <a:ext cx="2310493"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Submit Application</a:t>
            </a:r>
          </a:p>
        </p:txBody>
      </p:sp>
      <p:sp>
        <p:nvSpPr>
          <p:cNvPr id="6" name="TextBox 5">
            <a:extLst>
              <a:ext uri="{FF2B5EF4-FFF2-40B4-BE49-F238E27FC236}">
                <a16:creationId xmlns:a16="http://schemas.microsoft.com/office/drawing/2014/main" id="{DDFC2484-CB0F-8AE6-D147-FC872070BFDD}"/>
              </a:ext>
            </a:extLst>
          </p:cNvPr>
          <p:cNvSpPr txBox="1"/>
          <p:nvPr/>
        </p:nvSpPr>
        <p:spPr>
          <a:xfrm>
            <a:off x="8038936" y="2363764"/>
            <a:ext cx="2310493"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Upload Documents via Box</a:t>
            </a:r>
          </a:p>
        </p:txBody>
      </p:sp>
      <p:sp>
        <p:nvSpPr>
          <p:cNvPr id="7" name="TextBox 6">
            <a:extLst>
              <a:ext uri="{FF2B5EF4-FFF2-40B4-BE49-F238E27FC236}">
                <a16:creationId xmlns:a16="http://schemas.microsoft.com/office/drawing/2014/main" id="{92B45670-2187-8D2F-AB26-F759F64B174B}"/>
              </a:ext>
            </a:extLst>
          </p:cNvPr>
          <p:cNvSpPr txBox="1"/>
          <p:nvPr/>
        </p:nvSpPr>
        <p:spPr>
          <a:xfrm>
            <a:off x="8046655" y="3378973"/>
            <a:ext cx="2310493"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Ensure Complete Documentation</a:t>
            </a:r>
          </a:p>
        </p:txBody>
      </p:sp>
      <p:sp>
        <p:nvSpPr>
          <p:cNvPr id="13" name="Arrow: Right 12">
            <a:extLst>
              <a:ext uri="{FF2B5EF4-FFF2-40B4-BE49-F238E27FC236}">
                <a16:creationId xmlns:a16="http://schemas.microsoft.com/office/drawing/2014/main" id="{E2556725-E95A-14FC-B551-DAE8291A71C6}"/>
              </a:ext>
            </a:extLst>
          </p:cNvPr>
          <p:cNvSpPr/>
          <p:nvPr/>
        </p:nvSpPr>
        <p:spPr>
          <a:xfrm rot="5400000">
            <a:off x="9011008" y="1930684"/>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Arrow: Right 16">
            <a:extLst>
              <a:ext uri="{FF2B5EF4-FFF2-40B4-BE49-F238E27FC236}">
                <a16:creationId xmlns:a16="http://schemas.microsoft.com/office/drawing/2014/main" id="{40C08A79-2FDD-FA65-B239-139ECF39C9A1}"/>
              </a:ext>
            </a:extLst>
          </p:cNvPr>
          <p:cNvSpPr/>
          <p:nvPr/>
        </p:nvSpPr>
        <p:spPr>
          <a:xfrm rot="5400000">
            <a:off x="9023788" y="2958543"/>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7780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378079"/>
            <a:ext cx="11099800" cy="837374"/>
          </a:xfrm>
        </p:spPr>
        <p:txBody>
          <a:bodyPr/>
          <a:lstStyle/>
          <a:p>
            <a:r>
              <a:rPr lang="en-US" dirty="0"/>
              <a:t>Step 3: Plan Review Process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70990" y="1518643"/>
            <a:ext cx="5384800" cy="2312699"/>
          </a:xfrm>
        </p:spPr>
        <p:txBody>
          <a:bodyPr/>
          <a:lstStyle/>
          <a:p>
            <a:pPr marL="0" indent="0">
              <a:buNone/>
            </a:pPr>
            <a:r>
              <a:rPr lang="en-US" dirty="0"/>
              <a:t>During this stage, the OSDH reviews the submitted documents to ensure compliance with health and safety codes. If additional information is required or revisions are necessary, the department will notify the stakeholder. This section emphasizes that plan approval is contingent on meeting all regulatory requirements. If the plans meet the criteria, the stakeholder can proceed; if not, they must address the issues and resubmit the documents for review.</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dirty="0"/>
              <a:t>Oklahoma State Department of Health | Presentation Title | Date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5</a:t>
            </a:fld>
            <a:endParaRPr lang="en-US"/>
          </a:p>
        </p:txBody>
      </p:sp>
      <p:sp>
        <p:nvSpPr>
          <p:cNvPr id="8" name="TextBox 7">
            <a:extLst>
              <a:ext uri="{FF2B5EF4-FFF2-40B4-BE49-F238E27FC236}">
                <a16:creationId xmlns:a16="http://schemas.microsoft.com/office/drawing/2014/main" id="{187487C1-5FB2-FA8A-107E-E97C56894119}"/>
              </a:ext>
            </a:extLst>
          </p:cNvPr>
          <p:cNvSpPr txBox="1"/>
          <p:nvPr/>
        </p:nvSpPr>
        <p:spPr>
          <a:xfrm>
            <a:off x="7952896" y="1530510"/>
            <a:ext cx="2310493" cy="584775"/>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Code Compliance Review</a:t>
            </a:r>
          </a:p>
        </p:txBody>
      </p:sp>
      <p:sp>
        <p:nvSpPr>
          <p:cNvPr id="10" name="TextBox 9">
            <a:extLst>
              <a:ext uri="{FF2B5EF4-FFF2-40B4-BE49-F238E27FC236}">
                <a16:creationId xmlns:a16="http://schemas.microsoft.com/office/drawing/2014/main" id="{04491C49-5A0C-DA51-74EA-317D188A8BEF}"/>
              </a:ext>
            </a:extLst>
          </p:cNvPr>
          <p:cNvSpPr txBox="1"/>
          <p:nvPr/>
        </p:nvSpPr>
        <p:spPr>
          <a:xfrm>
            <a:off x="7952895" y="2474389"/>
            <a:ext cx="2310493" cy="584775"/>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Request for Additional Information (if needed)</a:t>
            </a:r>
          </a:p>
        </p:txBody>
      </p:sp>
      <p:sp>
        <p:nvSpPr>
          <p:cNvPr id="11" name="TextBox 10">
            <a:extLst>
              <a:ext uri="{FF2B5EF4-FFF2-40B4-BE49-F238E27FC236}">
                <a16:creationId xmlns:a16="http://schemas.microsoft.com/office/drawing/2014/main" id="{1EE59273-8F91-A87E-65D6-5B9F71F35AC7}"/>
              </a:ext>
            </a:extLst>
          </p:cNvPr>
          <p:cNvSpPr txBox="1"/>
          <p:nvPr/>
        </p:nvSpPr>
        <p:spPr>
          <a:xfrm>
            <a:off x="7952894" y="3426462"/>
            <a:ext cx="2310493" cy="338554"/>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Approval or Revisions</a:t>
            </a:r>
          </a:p>
        </p:txBody>
      </p:sp>
      <p:sp>
        <p:nvSpPr>
          <p:cNvPr id="12" name="Arrow: Right 11">
            <a:extLst>
              <a:ext uri="{FF2B5EF4-FFF2-40B4-BE49-F238E27FC236}">
                <a16:creationId xmlns:a16="http://schemas.microsoft.com/office/drawing/2014/main" id="{219DDB07-8735-9E59-CE2D-3B2F7EAAF0AB}"/>
              </a:ext>
            </a:extLst>
          </p:cNvPr>
          <p:cNvSpPr/>
          <p:nvPr/>
        </p:nvSpPr>
        <p:spPr>
          <a:xfrm rot="5400000">
            <a:off x="8930029" y="2041947"/>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Right 13">
            <a:extLst>
              <a:ext uri="{FF2B5EF4-FFF2-40B4-BE49-F238E27FC236}">
                <a16:creationId xmlns:a16="http://schemas.microsoft.com/office/drawing/2014/main" id="{542D13C4-2EE5-CA7D-DA3C-A0641484DD33}"/>
              </a:ext>
            </a:extLst>
          </p:cNvPr>
          <p:cNvSpPr/>
          <p:nvPr/>
        </p:nvSpPr>
        <p:spPr>
          <a:xfrm rot="5400000">
            <a:off x="8930027" y="2994962"/>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7546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378079"/>
            <a:ext cx="11099800" cy="837374"/>
          </a:xfrm>
        </p:spPr>
        <p:txBody>
          <a:bodyPr/>
          <a:lstStyle/>
          <a:p>
            <a:r>
              <a:rPr lang="en-US" dirty="0"/>
              <a:t>Optional: Courtesy Inspections</a:t>
            </a:r>
            <a:br>
              <a:rPr lang="en-US" dirty="0"/>
            </a:br>
            <a:endParaRPr lang="en-US" dirty="0"/>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70990" y="1518643"/>
            <a:ext cx="5384800" cy="2312699"/>
          </a:xfrm>
        </p:spPr>
        <p:txBody>
          <a:bodyPr/>
          <a:lstStyle/>
          <a:p>
            <a:pPr marL="0" indent="0">
              <a:buNone/>
            </a:pPr>
            <a:r>
              <a:rPr lang="en-US" dirty="0"/>
              <a:t>Courtesy inspections are optional, but highly recommended for stakeholders seeking additional assurance that their construction is progressing in compliance with approved plans. By requesting these inspections at various construction stages, stakeholders can address any issues early on, avoiding potential problems during the final inspection. The section outlines the process of submitting inspection requests and acting on the findings from the inspection report to ensure ongoing compliance.</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dirty="0"/>
              <a:t>Oklahoma State Department of Health | Presentation Title | Date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6</a:t>
            </a:fld>
            <a:endParaRPr lang="en-US"/>
          </a:p>
        </p:txBody>
      </p:sp>
      <p:sp>
        <p:nvSpPr>
          <p:cNvPr id="3" name="TextBox 2">
            <a:extLst>
              <a:ext uri="{FF2B5EF4-FFF2-40B4-BE49-F238E27FC236}">
                <a16:creationId xmlns:a16="http://schemas.microsoft.com/office/drawing/2014/main" id="{3069631E-62ED-29D2-BCE5-AE49B247F8C5}"/>
              </a:ext>
            </a:extLst>
          </p:cNvPr>
          <p:cNvSpPr txBox="1"/>
          <p:nvPr/>
        </p:nvSpPr>
        <p:spPr>
          <a:xfrm>
            <a:off x="7909955" y="1613345"/>
            <a:ext cx="2310493"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Submit Request for Inspection</a:t>
            </a:r>
          </a:p>
        </p:txBody>
      </p:sp>
      <p:sp>
        <p:nvSpPr>
          <p:cNvPr id="6" name="TextBox 5">
            <a:extLst>
              <a:ext uri="{FF2B5EF4-FFF2-40B4-BE49-F238E27FC236}">
                <a16:creationId xmlns:a16="http://schemas.microsoft.com/office/drawing/2014/main" id="{0925B785-9FDD-5C94-1850-A7CCFDD46A0B}"/>
              </a:ext>
            </a:extLst>
          </p:cNvPr>
          <p:cNvSpPr txBox="1"/>
          <p:nvPr/>
        </p:nvSpPr>
        <p:spPr>
          <a:xfrm>
            <a:off x="7909954" y="2615904"/>
            <a:ext cx="2310493"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Construction Compliance Inspection</a:t>
            </a:r>
          </a:p>
        </p:txBody>
      </p:sp>
      <p:sp>
        <p:nvSpPr>
          <p:cNvPr id="7" name="TextBox 6">
            <a:extLst>
              <a:ext uri="{FF2B5EF4-FFF2-40B4-BE49-F238E27FC236}">
                <a16:creationId xmlns:a16="http://schemas.microsoft.com/office/drawing/2014/main" id="{72F77932-8E9D-5026-CECB-A3555A658604}"/>
              </a:ext>
            </a:extLst>
          </p:cNvPr>
          <p:cNvSpPr txBox="1"/>
          <p:nvPr/>
        </p:nvSpPr>
        <p:spPr>
          <a:xfrm>
            <a:off x="7952896" y="3923532"/>
            <a:ext cx="2310493" cy="36933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Distribute Report</a:t>
            </a:r>
          </a:p>
        </p:txBody>
      </p:sp>
      <p:sp>
        <p:nvSpPr>
          <p:cNvPr id="13" name="Arrow: Right 12">
            <a:extLst>
              <a:ext uri="{FF2B5EF4-FFF2-40B4-BE49-F238E27FC236}">
                <a16:creationId xmlns:a16="http://schemas.microsoft.com/office/drawing/2014/main" id="{6D029500-8F42-E7A4-7B39-4A2C3DAB360C}"/>
              </a:ext>
            </a:extLst>
          </p:cNvPr>
          <p:cNvSpPr/>
          <p:nvPr/>
        </p:nvSpPr>
        <p:spPr>
          <a:xfrm rot="5400000">
            <a:off x="8887086" y="2195474"/>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Arrow: Right 14">
            <a:extLst>
              <a:ext uri="{FF2B5EF4-FFF2-40B4-BE49-F238E27FC236}">
                <a16:creationId xmlns:a16="http://schemas.microsoft.com/office/drawing/2014/main" id="{81E50164-DEBD-047A-5A7C-701730DE3197}"/>
              </a:ext>
            </a:extLst>
          </p:cNvPr>
          <p:cNvSpPr/>
          <p:nvPr/>
        </p:nvSpPr>
        <p:spPr>
          <a:xfrm rot="5400000">
            <a:off x="8887086" y="3475032"/>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4571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378079"/>
            <a:ext cx="11099800" cy="837374"/>
          </a:xfrm>
        </p:spPr>
        <p:txBody>
          <a:bodyPr/>
          <a:lstStyle/>
          <a:p>
            <a:r>
              <a:rPr lang="en-US" dirty="0"/>
              <a:t>Step 4: Final Inspection</a:t>
            </a:r>
            <a:br>
              <a:rPr lang="en-US" dirty="0"/>
            </a:br>
            <a:endParaRPr lang="en-US" dirty="0"/>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70990" y="1518643"/>
            <a:ext cx="5384800" cy="2312699"/>
          </a:xfrm>
        </p:spPr>
        <p:txBody>
          <a:bodyPr/>
          <a:lstStyle/>
          <a:p>
            <a:r>
              <a:rPr lang="en-US" dirty="0"/>
              <a:t>As the project nears completion, stakeholders must request a final inspection to verify that the construction adheres to the approved plans and all applicable codes. The inspection ensures that any deficiencies are identified before the project is finalized. If issues are found, corrections must be made, and a re-inspection will be required. This step is crucial because it serves as the final review before the project can be cleared for licensing.</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dirty="0"/>
              <a:t>Oklahoma State Department of Health | Presentation Title | Date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7</a:t>
            </a:fld>
            <a:endParaRPr lang="en-US"/>
          </a:p>
        </p:txBody>
      </p:sp>
      <p:sp>
        <p:nvSpPr>
          <p:cNvPr id="8" name="TextBox 7">
            <a:extLst>
              <a:ext uri="{FF2B5EF4-FFF2-40B4-BE49-F238E27FC236}">
                <a16:creationId xmlns:a16="http://schemas.microsoft.com/office/drawing/2014/main" id="{C77D380A-0B2F-7E07-1170-521B79DA6EDA}"/>
              </a:ext>
            </a:extLst>
          </p:cNvPr>
          <p:cNvSpPr txBox="1"/>
          <p:nvPr/>
        </p:nvSpPr>
        <p:spPr>
          <a:xfrm>
            <a:off x="7952897" y="1528813"/>
            <a:ext cx="2310493"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Submit Final Inspection Request</a:t>
            </a:r>
          </a:p>
        </p:txBody>
      </p:sp>
      <p:sp>
        <p:nvSpPr>
          <p:cNvPr id="10" name="TextBox 9">
            <a:extLst>
              <a:ext uri="{FF2B5EF4-FFF2-40B4-BE49-F238E27FC236}">
                <a16:creationId xmlns:a16="http://schemas.microsoft.com/office/drawing/2014/main" id="{B7C382B1-0D84-D4A3-BA2F-92D21714208C}"/>
              </a:ext>
            </a:extLst>
          </p:cNvPr>
          <p:cNvSpPr txBox="1"/>
          <p:nvPr/>
        </p:nvSpPr>
        <p:spPr>
          <a:xfrm>
            <a:off x="7952896" y="2531372"/>
            <a:ext cx="2310493" cy="36933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On Site Inspection</a:t>
            </a:r>
          </a:p>
        </p:txBody>
      </p:sp>
      <p:sp>
        <p:nvSpPr>
          <p:cNvPr id="11" name="TextBox 10">
            <a:extLst>
              <a:ext uri="{FF2B5EF4-FFF2-40B4-BE49-F238E27FC236}">
                <a16:creationId xmlns:a16="http://schemas.microsoft.com/office/drawing/2014/main" id="{3A203380-ED69-35CF-BEB8-0B1D7A78D105}"/>
              </a:ext>
            </a:extLst>
          </p:cNvPr>
          <p:cNvSpPr txBox="1"/>
          <p:nvPr/>
        </p:nvSpPr>
        <p:spPr>
          <a:xfrm>
            <a:off x="7995838" y="3250873"/>
            <a:ext cx="2310493" cy="36933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Distribute Report</a:t>
            </a:r>
          </a:p>
        </p:txBody>
      </p:sp>
      <p:sp>
        <p:nvSpPr>
          <p:cNvPr id="12" name="Arrow: Right 11">
            <a:extLst>
              <a:ext uri="{FF2B5EF4-FFF2-40B4-BE49-F238E27FC236}">
                <a16:creationId xmlns:a16="http://schemas.microsoft.com/office/drawing/2014/main" id="{0D21EC9D-F376-FCB8-277D-3140F5CC28B8}"/>
              </a:ext>
            </a:extLst>
          </p:cNvPr>
          <p:cNvSpPr/>
          <p:nvPr/>
        </p:nvSpPr>
        <p:spPr>
          <a:xfrm rot="5400000">
            <a:off x="8930028" y="2110942"/>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Right 13">
            <a:extLst>
              <a:ext uri="{FF2B5EF4-FFF2-40B4-BE49-F238E27FC236}">
                <a16:creationId xmlns:a16="http://schemas.microsoft.com/office/drawing/2014/main" id="{82F09136-454A-E18B-D831-182D6D3562BD}"/>
              </a:ext>
            </a:extLst>
          </p:cNvPr>
          <p:cNvSpPr/>
          <p:nvPr/>
        </p:nvSpPr>
        <p:spPr>
          <a:xfrm rot="5400000">
            <a:off x="8972970" y="2836502"/>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592BA1C4-249E-F132-D1D2-C6222664E319}"/>
              </a:ext>
            </a:extLst>
          </p:cNvPr>
          <p:cNvSpPr txBox="1"/>
          <p:nvPr/>
        </p:nvSpPr>
        <p:spPr>
          <a:xfrm>
            <a:off x="7995838" y="3972864"/>
            <a:ext cx="2310493"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Corrections &amp; Re-Inspection If Not Approved</a:t>
            </a:r>
          </a:p>
        </p:txBody>
      </p:sp>
      <p:sp>
        <p:nvSpPr>
          <p:cNvPr id="17" name="Arrow: Right 16">
            <a:extLst>
              <a:ext uri="{FF2B5EF4-FFF2-40B4-BE49-F238E27FC236}">
                <a16:creationId xmlns:a16="http://schemas.microsoft.com/office/drawing/2014/main" id="{85E088D2-4345-48AE-8112-F028C15792BA}"/>
              </a:ext>
            </a:extLst>
          </p:cNvPr>
          <p:cNvSpPr/>
          <p:nvPr/>
        </p:nvSpPr>
        <p:spPr>
          <a:xfrm rot="5400000">
            <a:off x="8972970" y="3558493"/>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5882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378079"/>
            <a:ext cx="11099800" cy="837374"/>
          </a:xfrm>
        </p:spPr>
        <p:txBody>
          <a:bodyPr/>
          <a:lstStyle/>
          <a:p>
            <a:r>
              <a:rPr lang="en-US" sz="2800" dirty="0"/>
              <a:t>Step 6: Post-Inspection &amp; Licensing Review</a:t>
            </a:r>
            <a:br>
              <a:rPr lang="en-US" sz="2800" dirty="0"/>
            </a:br>
            <a:br>
              <a:rPr lang="en-US" dirty="0"/>
            </a:br>
            <a:endParaRPr lang="en-US" dirty="0"/>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70990" y="1518643"/>
            <a:ext cx="5288126" cy="2716473"/>
          </a:xfrm>
        </p:spPr>
        <p:txBody>
          <a:bodyPr/>
          <a:lstStyle/>
          <a:p>
            <a:r>
              <a:rPr lang="en-US" dirty="0"/>
              <a:t>In this final stage, the results from the final inspection are forwarded to the licensing department. If no further corrections are required, the project will be approved for licensing. It's important to note that the plan review team has no oversight or influence over the licensing decision. Their role concludes once the final inspection report is submitted. This step marks the official end of the submittal process, where the stakeholder’s project receives the necessary approvals to operate. Ensuring that all prior steps have been properly followed is critical to obtaining this final clearance without delays.</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dirty="0"/>
              <a:t>Oklahoma State Department of Health | Presentation Title | Date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8</a:t>
            </a:fld>
            <a:endParaRPr lang="en-US"/>
          </a:p>
        </p:txBody>
      </p:sp>
      <p:sp>
        <p:nvSpPr>
          <p:cNvPr id="3" name="TextBox 2">
            <a:extLst>
              <a:ext uri="{FF2B5EF4-FFF2-40B4-BE49-F238E27FC236}">
                <a16:creationId xmlns:a16="http://schemas.microsoft.com/office/drawing/2014/main" id="{03C6744C-C050-498A-E9E8-7F0C0CAE2388}"/>
              </a:ext>
            </a:extLst>
          </p:cNvPr>
          <p:cNvSpPr txBox="1"/>
          <p:nvPr/>
        </p:nvSpPr>
        <p:spPr>
          <a:xfrm>
            <a:off x="8241408" y="1544458"/>
            <a:ext cx="2310493" cy="83099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Submit Approved Inspection Report to Licensing</a:t>
            </a:r>
          </a:p>
        </p:txBody>
      </p:sp>
      <p:sp>
        <p:nvSpPr>
          <p:cNvPr id="6" name="TextBox 5">
            <a:extLst>
              <a:ext uri="{FF2B5EF4-FFF2-40B4-BE49-F238E27FC236}">
                <a16:creationId xmlns:a16="http://schemas.microsoft.com/office/drawing/2014/main" id="{16C178FC-381C-8CDE-09B7-A8DDA9D7C8D3}"/>
              </a:ext>
            </a:extLst>
          </p:cNvPr>
          <p:cNvSpPr txBox="1"/>
          <p:nvPr/>
        </p:nvSpPr>
        <p:spPr>
          <a:xfrm>
            <a:off x="8241408" y="2731683"/>
            <a:ext cx="2310493" cy="83099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Licensing Reviews for Adherence Licensing Requirements</a:t>
            </a:r>
          </a:p>
        </p:txBody>
      </p:sp>
      <p:sp>
        <p:nvSpPr>
          <p:cNvPr id="7" name="Arrow: Right 6">
            <a:extLst>
              <a:ext uri="{FF2B5EF4-FFF2-40B4-BE49-F238E27FC236}">
                <a16:creationId xmlns:a16="http://schemas.microsoft.com/office/drawing/2014/main" id="{7F9153AF-3585-FAA3-6E28-D9B05C8C1AC9}"/>
              </a:ext>
            </a:extLst>
          </p:cNvPr>
          <p:cNvSpPr/>
          <p:nvPr/>
        </p:nvSpPr>
        <p:spPr>
          <a:xfrm rot="5400000">
            <a:off x="9218540" y="2311253"/>
            <a:ext cx="35622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56019471"/>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82376b2-b69b-4cfe-89f6-7fc101956156">
      <UserInfo>
        <DisplayName>Michael A Zaleski</DisplayName>
        <AccountId>1550</AccountId>
        <AccountType/>
      </UserInfo>
      <UserInfo>
        <DisplayName>Myka N Saltsman</DisplayName>
        <AccountId>1452</AccountId>
        <AccountType/>
      </UserInfo>
      <UserInfo>
        <DisplayName>Jennifer Ramirez</DisplayName>
        <AccountId>1699</AccountId>
        <AccountType/>
      </UserInfo>
      <UserInfo>
        <DisplayName>Arron Constante</DisplayName>
        <AccountId>1906</AccountId>
        <AccountType/>
      </UserInfo>
      <UserInfo>
        <DisplayName>Lisa D. Jamison</DisplayName>
        <AccountId>814</AccountId>
        <AccountType/>
      </UserInfo>
      <UserInfo>
        <DisplayName>Pamela Caldwell</DisplayName>
        <AccountId>317</AccountId>
        <AccountType/>
      </UserInfo>
    </SharedWithUsers>
    <lcf76f155ced4ddcb4097134ff3c332f xmlns="2e4f02d1-080a-4c1e-8568-687ccfef88be">
      <Terms xmlns="http://schemas.microsoft.com/office/infopath/2007/PartnerControls"/>
    </lcf76f155ced4ddcb4097134ff3c332f>
    <TaxCatchAll xmlns="882376b2-b69b-4cfe-89f6-7fc1019561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FA061738A7F047AF564821F87BDF5F" ma:contentTypeVersion="14" ma:contentTypeDescription="Create a new document." ma:contentTypeScope="" ma:versionID="d9af7bdbeb448baee39d5abf70379028">
  <xsd:schema xmlns:xsd="http://www.w3.org/2001/XMLSchema" xmlns:xs="http://www.w3.org/2001/XMLSchema" xmlns:p="http://schemas.microsoft.com/office/2006/metadata/properties" xmlns:ns2="2e4f02d1-080a-4c1e-8568-687ccfef88be" xmlns:ns3="882376b2-b69b-4cfe-89f6-7fc101956156" targetNamespace="http://schemas.microsoft.com/office/2006/metadata/properties" ma:root="true" ma:fieldsID="feef228553a17e511fe857ca4fc12943" ns2:_="" ns3:_="">
    <xsd:import namespace="2e4f02d1-080a-4c1e-8568-687ccfef88be"/>
    <xsd:import namespace="882376b2-b69b-4cfe-89f6-7fc101956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f02d1-080a-4c1e-8568-687ccfef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376b2-b69b-4cfe-89f6-7fc1019561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48560b-6022-4b7d-93eb-4862e5c3b5e3}" ma:internalName="TaxCatchAll" ma:showField="CatchAllData" ma:web="882376b2-b69b-4cfe-89f6-7fc1019561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2.xml><?xml version="1.0" encoding="utf-8"?>
<ds:datastoreItem xmlns:ds="http://schemas.openxmlformats.org/officeDocument/2006/customXml" ds:itemID="{B58D6EE8-E803-41F1-8733-77150CF4704C}">
  <ds:schemaRefs>
    <ds:schemaRef ds:uri="http://schemas.microsoft.com/office/2006/metadata/properties"/>
    <ds:schemaRef ds:uri="http://schemas.microsoft.com/office/infopath/2007/PartnerControls"/>
    <ds:schemaRef ds:uri="4d4f6857-864d-497f-b3c7-a8fe6264eacd"/>
  </ds:schemaRefs>
</ds:datastoreItem>
</file>

<file path=customXml/itemProps3.xml><?xml version="1.0" encoding="utf-8"?>
<ds:datastoreItem xmlns:ds="http://schemas.openxmlformats.org/officeDocument/2006/customXml" ds:itemID="{F76D3057-7DB1-4E65-9FB2-029D90ED2B46}"/>
</file>

<file path=docProps/app.xml><?xml version="1.0" encoding="utf-8"?>
<Properties xmlns="http://schemas.openxmlformats.org/officeDocument/2006/extended-properties" xmlns:vt="http://schemas.openxmlformats.org/officeDocument/2006/docPropsVTypes">
  <TotalTime>307</TotalTime>
  <Words>891</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Oklaholma </vt:lpstr>
      <vt:lpstr>Plan Review Process</vt:lpstr>
      <vt:lpstr>The Overview</vt:lpstr>
      <vt:lpstr>Step 1: Pre-Submittal Preparation</vt:lpstr>
      <vt:lpstr>Step 2: Submitting Your Documents</vt:lpstr>
      <vt:lpstr>Step 3: Plan Review Process</vt:lpstr>
      <vt:lpstr>Optional: Courtesy Inspections </vt:lpstr>
      <vt:lpstr>Step 4: Final Inspection </vt:lpstr>
      <vt:lpstr>Step 6: Post-Inspection &amp; Licensing Review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Gary D Hornsby</cp:lastModifiedBy>
  <cp:revision>27</cp:revision>
  <dcterms:created xsi:type="dcterms:W3CDTF">2020-01-16T04:22:20Z</dcterms:created>
  <dcterms:modified xsi:type="dcterms:W3CDTF">2024-09-12T17:30:59Z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0x010100CDFA061738A7F047AF564821F87BDF5F</vt:lpwstr>
  </property>
</Properties>
</file>