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66925"/>
  <mc:AlternateContent xmlns:mc="http://schemas.openxmlformats.org/markup-compatibility/2006">
    <mc:Choice Requires="x15">
      <x15ac:absPath xmlns:x15ac="http://schemas.microsoft.com/office/spreadsheetml/2010/11/ac" url="Z:\Submitted Reports\Templates\"/>
    </mc:Choice>
  </mc:AlternateContent>
  <xr:revisionPtr revIDLastSave="0" documentId="13_ncr:1_{72050F47-D44A-4B1A-AABB-5009C31E9713}" xr6:coauthVersionLast="47" xr6:coauthVersionMax="47" xr10:uidLastSave="{00000000-0000-0000-0000-000000000000}"/>
  <bookViews>
    <workbookView xWindow="2340" yWindow="2340" windowWidth="24510" windowHeight="13050" xr2:uid="{00000000-000D-0000-FFFF-FFFF00000000}"/>
  </bookViews>
  <sheets>
    <sheet name="PBM Affiliations" sheetId="14" r:id="rId1"/>
    <sheet name="Network Access Report Summary" sheetId="1" r:id="rId2"/>
    <sheet name="Network A - Retail Pharmacies" sheetId="8" r:id="rId3"/>
    <sheet name="Network A - Retail Rx Adequacy" sheetId="2" r:id="rId4"/>
    <sheet name="Network A-Preferred Pharmacies" sheetId="16" r:id="rId5"/>
    <sheet name="Network A-Preferred Rx Adequa" sheetId="15" r:id="rId6"/>
  </sheets>
  <definedNames>
    <definedName name="_Hlk107407953" localSheetId="0">'PBM Affiliations'!$A$1</definedName>
    <definedName name="_xlnm.Print_Area" localSheetId="2">'Network A - Retail Pharmacies'!$B:$N</definedName>
    <definedName name="_xlnm.Print_Area" localSheetId="3">'Network A - Retail Rx Adequacy'!$A:$M</definedName>
    <definedName name="_xlnm.Print_Area" localSheetId="1">'Network Access Report Summary'!$A:$F</definedName>
    <definedName name="_xlnm.Print_Area" localSheetId="4">'Network A-Preferred Pharmacies'!$B:$N</definedName>
    <definedName name="_xlnm.Print_Area" localSheetId="5">'Network A-Preferred Rx Adequa'!$A:$M</definedName>
    <definedName name="_xlnm.Print_Area" localSheetId="0">'PBM Affiliations'!$A:$G</definedName>
    <definedName name="_xlnm.Print_Titles" localSheetId="3">'Network A - Retail Rx Adequacy'!$1:$1</definedName>
    <definedName name="_xlnm.Print_Titles" localSheetId="5">'Network A-Preferred Rx Adequa'!$1:$1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L19" i="15" l="1"/>
  <c r="K19" i="15"/>
  <c r="J19" i="15"/>
  <c r="L19" i="2"/>
  <c r="K19" i="2"/>
  <c r="J19" i="2"/>
</calcChain>
</file>

<file path=xl/sharedStrings.xml><?xml version="1.0" encoding="utf-8"?>
<sst xmlns="http://schemas.openxmlformats.org/spreadsheetml/2006/main" count="159" uniqueCount="86">
  <si>
    <t>PBM Name:</t>
  </si>
  <si>
    <t>Reporting Time Period:</t>
  </si>
  <si>
    <t>[PBM Legal name]</t>
  </si>
  <si>
    <t># of Zip codes in Network</t>
  </si>
  <si>
    <t>Total # of Covered Lives in Network</t>
  </si>
  <si>
    <r>
      <t xml:space="preserve">Total # of Covered Lives in Network </t>
    </r>
    <r>
      <rPr>
        <u/>
        <sz val="11"/>
        <color theme="1"/>
        <rFont val="Calibri"/>
        <family val="2"/>
        <scheme val="minor"/>
      </rPr>
      <t>WITHOUT</t>
    </r>
    <r>
      <rPr>
        <sz val="11"/>
        <color theme="1"/>
        <rFont val="Calibri"/>
        <family val="2"/>
        <scheme val="minor"/>
      </rPr>
      <t xml:space="preserve"> Statutory Access</t>
    </r>
  </si>
  <si>
    <t>Totals:</t>
  </si>
  <si>
    <r>
      <t xml:space="preserve">Percentage (%) of Total # of Covered Lives in Network </t>
    </r>
    <r>
      <rPr>
        <u/>
        <sz val="11"/>
        <color theme="1"/>
        <rFont val="Calibri"/>
        <family val="2"/>
        <scheme val="minor"/>
      </rPr>
      <t>WITHOUT</t>
    </r>
    <r>
      <rPr>
        <sz val="11"/>
        <color theme="1"/>
        <rFont val="Calibri"/>
        <family val="2"/>
        <scheme val="minor"/>
      </rPr>
      <t xml:space="preserve"> Statutory Access</t>
    </r>
  </si>
  <si>
    <t>AREA TYPE</t>
  </si>
  <si>
    <t>Rural</t>
  </si>
  <si>
    <r>
      <t xml:space="preserve">Percentage (%) of Total # of Covered Lives in ZIPCODE </t>
    </r>
    <r>
      <rPr>
        <u/>
        <sz val="11"/>
        <color theme="1"/>
        <rFont val="Calibri"/>
        <family val="2"/>
        <scheme val="minor"/>
      </rPr>
      <t>WITHOUT</t>
    </r>
    <r>
      <rPr>
        <sz val="11"/>
        <color theme="1"/>
        <rFont val="Calibri"/>
        <family val="2"/>
        <scheme val="minor"/>
      </rPr>
      <t xml:space="preserve"> Statutory Access</t>
    </r>
  </si>
  <si>
    <t>Total # of Covered Lives in Zip code</t>
  </si>
  <si>
    <r>
      <t xml:space="preserve">Does </t>
    </r>
    <r>
      <rPr>
        <b/>
        <sz val="14"/>
        <rFont val="Calibri"/>
        <family val="2"/>
        <scheme val="minor"/>
      </rPr>
      <t>NOT</t>
    </r>
    <r>
      <rPr>
        <sz val="14"/>
        <rFont val="Calibri"/>
        <family val="2"/>
        <scheme val="minor"/>
      </rPr>
      <t xml:space="preserve"> meet Retail Pharmacy Network Access Standards of Title 36 </t>
    </r>
    <r>
      <rPr>
        <sz val="14"/>
        <rFont val="Calibri"/>
        <family val="2"/>
      </rPr>
      <t>§ 6961</t>
    </r>
  </si>
  <si>
    <r>
      <t xml:space="preserve"># of Covered Lives in Zip code </t>
    </r>
    <r>
      <rPr>
        <u/>
        <sz val="11"/>
        <color theme="1"/>
        <rFont val="Calibri"/>
        <family val="2"/>
        <scheme val="minor"/>
      </rPr>
      <t>WITHOUT</t>
    </r>
    <r>
      <rPr>
        <sz val="11"/>
        <color theme="1"/>
        <rFont val="Calibri"/>
        <family val="2"/>
        <scheme val="minor"/>
      </rPr>
      <t xml:space="preserve"> Statutory Access</t>
    </r>
  </si>
  <si>
    <t>VIOLATION TOTALS:</t>
  </si>
  <si>
    <r>
      <t xml:space="preserve">(A)(1) - Urban Area: Requires 90% of covered lives to live </t>
    </r>
    <r>
      <rPr>
        <u/>
        <sz val="11"/>
        <color theme="1"/>
        <rFont val="Calibri"/>
        <family val="2"/>
        <scheme val="minor"/>
      </rPr>
      <t xml:space="preserve">within 2 miles of </t>
    </r>
    <r>
      <rPr>
        <b/>
        <u/>
        <sz val="11"/>
        <color theme="1"/>
        <rFont val="Calibri"/>
        <family val="2"/>
        <scheme val="minor"/>
      </rPr>
      <t>retail</t>
    </r>
    <r>
      <rPr>
        <sz val="11"/>
        <color theme="1"/>
        <rFont val="Calibri"/>
        <family val="2"/>
        <scheme val="minor"/>
      </rPr>
      <t xml:space="preserve"> pharmacy in network</t>
    </r>
  </si>
  <si>
    <r>
      <t xml:space="preserve">(A)(3) - Suburban Area: Requires 90% of covered lives to live </t>
    </r>
    <r>
      <rPr>
        <u/>
        <sz val="11"/>
        <color theme="1"/>
        <rFont val="Calibri"/>
        <family val="2"/>
        <scheme val="minor"/>
      </rPr>
      <t>within 5 miles</t>
    </r>
    <r>
      <rPr>
        <sz val="11"/>
        <color theme="1"/>
        <rFont val="Calibri"/>
        <family val="2"/>
        <scheme val="minor"/>
      </rPr>
      <t xml:space="preserve"> </t>
    </r>
    <r>
      <rPr>
        <u/>
        <sz val="11"/>
        <color theme="1"/>
        <rFont val="Calibri"/>
        <family val="2"/>
        <scheme val="minor"/>
      </rPr>
      <t xml:space="preserve">of </t>
    </r>
    <r>
      <rPr>
        <b/>
        <u/>
        <sz val="11"/>
        <color theme="1"/>
        <rFont val="Calibri"/>
        <family val="2"/>
        <scheme val="minor"/>
      </rPr>
      <t>retail</t>
    </r>
    <r>
      <rPr>
        <b/>
        <sz val="11"/>
        <color theme="1"/>
        <rFont val="Calibri"/>
        <family val="2"/>
        <scheme val="minor"/>
      </rPr>
      <t xml:space="preserve"> </t>
    </r>
    <r>
      <rPr>
        <sz val="11"/>
        <color theme="1"/>
        <rFont val="Calibri"/>
        <family val="2"/>
        <scheme val="minor"/>
      </rPr>
      <t>pharmacy in network</t>
    </r>
  </si>
  <si>
    <r>
      <t xml:space="preserve">(A)(5) - Rural Area: Requires 70% of covered lives to live </t>
    </r>
    <r>
      <rPr>
        <u/>
        <sz val="11"/>
        <color theme="1"/>
        <rFont val="Calibri"/>
        <family val="2"/>
        <scheme val="minor"/>
      </rPr>
      <t>within 15 miles</t>
    </r>
    <r>
      <rPr>
        <sz val="11"/>
        <color theme="1"/>
        <rFont val="Calibri"/>
        <family val="2"/>
        <scheme val="minor"/>
      </rPr>
      <t xml:space="preserve"> </t>
    </r>
    <r>
      <rPr>
        <u/>
        <sz val="11"/>
        <color theme="1"/>
        <rFont val="Calibri"/>
        <family val="2"/>
        <scheme val="minor"/>
      </rPr>
      <t>of retail</t>
    </r>
    <r>
      <rPr>
        <sz val="11"/>
        <color theme="1"/>
        <rFont val="Calibri"/>
        <family val="2"/>
        <scheme val="minor"/>
      </rPr>
      <t xml:space="preserve"> pharmacy in network</t>
    </r>
  </si>
  <si>
    <r>
      <t xml:space="preserve">Percentage (%) of Total # of Covered Lives in ZIPCODE </t>
    </r>
    <r>
      <rPr>
        <u/>
        <sz val="11"/>
        <color theme="1"/>
        <rFont val="Calibri"/>
        <family val="2"/>
        <scheme val="minor"/>
      </rPr>
      <t>WITH</t>
    </r>
    <r>
      <rPr>
        <sz val="11"/>
        <color theme="1"/>
        <rFont val="Calibri"/>
        <family val="2"/>
        <scheme val="minor"/>
      </rPr>
      <t xml:space="preserve"> Statutory Access</t>
    </r>
  </si>
  <si>
    <r>
      <t xml:space="preserve">Total # of Zip Codes in Network that </t>
    </r>
    <r>
      <rPr>
        <u/>
        <sz val="11"/>
        <color theme="1"/>
        <rFont val="Calibri"/>
        <family val="2"/>
        <scheme val="minor"/>
      </rPr>
      <t>do not meet</t>
    </r>
    <r>
      <rPr>
        <sz val="11"/>
        <color theme="1"/>
        <rFont val="Calibri"/>
        <family val="2"/>
        <scheme val="minor"/>
      </rPr>
      <t xml:space="preserve"> Statutory Access Requirements</t>
    </r>
  </si>
  <si>
    <t>[Network A - Preferred]</t>
  </si>
  <si>
    <t>[Network B - Retail]</t>
  </si>
  <si>
    <t>[Network B - Preferred]</t>
  </si>
  <si>
    <t>[Network C - Retail]</t>
  </si>
  <si>
    <t>[Network C - Preferred]</t>
  </si>
  <si>
    <t>[January through June 2022]</t>
  </si>
  <si>
    <t>Zip Codes in Network</t>
  </si>
  <si>
    <t>NCPDP</t>
  </si>
  <si>
    <t>Original Contract Date</t>
  </si>
  <si>
    <t>Renewal Date</t>
  </si>
  <si>
    <t>Pharmacy Phone Number</t>
  </si>
  <si>
    <t>Name of each Covered Entity PBM is contracted with</t>
  </si>
  <si>
    <t>Covered Entity Address</t>
  </si>
  <si>
    <t>Covered Entity Phone Number</t>
  </si>
  <si>
    <t>Covered Entity contact and email address</t>
  </si>
  <si>
    <t>Average Distance of Covered Lives in this ZIPCODE to Retail Pharmacy ("Rx")</t>
  </si>
  <si>
    <t>Mergers and Acquisitions Effective During Reporting Period</t>
  </si>
  <si>
    <t>Entity Name</t>
  </si>
  <si>
    <t>Entity Type</t>
  </si>
  <si>
    <t>Address</t>
  </si>
  <si>
    <t>Phone Number</t>
  </si>
  <si>
    <t>Contact Person and email address</t>
  </si>
  <si>
    <t>Date of Acquisition</t>
  </si>
  <si>
    <t>Date of Merger</t>
  </si>
  <si>
    <t>Effective Date of Sale / Disassociation</t>
  </si>
  <si>
    <t>Effective Date of Association</t>
  </si>
  <si>
    <t>Sales/Disassociations Effective During Reporting Period</t>
  </si>
  <si>
    <t>Name of Entity Sold</t>
  </si>
  <si>
    <t>Oklahoma PBM License Number:</t>
  </si>
  <si>
    <t>Oklahoma PBM License Initial Issuance Date:</t>
  </si>
  <si>
    <t>Oklahoma PBM License Renewal Date (most recent):</t>
  </si>
  <si>
    <t>Answer:</t>
  </si>
  <si>
    <t>1.  Is [PBM] contracted with a Pharmacy or Pharmacy network within the State of Oklahoma ?</t>
  </si>
  <si>
    <r>
      <t xml:space="preserve">3. Within Oklahoma, does [PBM] process </t>
    </r>
    <r>
      <rPr>
        <b/>
        <u/>
        <sz val="11"/>
        <color theme="1"/>
        <rFont val="Calibri"/>
        <family val="2"/>
        <scheme val="minor"/>
      </rPr>
      <t>only</t>
    </r>
    <r>
      <rPr>
        <b/>
        <sz val="11"/>
        <color theme="1"/>
        <rFont val="Calibri"/>
        <family val="2"/>
        <scheme val="minor"/>
      </rPr>
      <t xml:space="preserve"> Medicare Part-D claims?</t>
    </r>
  </si>
  <si>
    <t>PBM - Overview Questions</t>
  </si>
  <si>
    <t>Effective Date of Affiliation</t>
  </si>
  <si>
    <t>Relationship</t>
  </si>
  <si>
    <t>2.  Within Oklahoma, does [PBM] only serve institutions such as prisons or hospice?</t>
  </si>
  <si>
    <t xml:space="preserve">Oklahoma Pharmacy Benefits Manager Semi-Annual Retail Pharmacy Network Access Report (aka "Geo Access report") </t>
  </si>
  <si>
    <r>
      <t xml:space="preserve">List of All Entities Currently Affiliated* with PBM 
</t>
    </r>
    <r>
      <rPr>
        <sz val="12"/>
        <color theme="1"/>
        <rFont val="Calibri"/>
        <family val="2"/>
        <scheme val="minor"/>
      </rPr>
      <t>*[All entities with which PBM is in a “familial” relationship (as applicable), i.e., PBM's parent company, subsidiaries, and sister companies (subsidiaries of PBM’s parent company)]</t>
    </r>
  </si>
  <si>
    <t>Effective Date of Contract and Contract renewal dates during the reporting time period</t>
  </si>
  <si>
    <t>Business Name</t>
  </si>
  <si>
    <t>Business Type</t>
  </si>
  <si>
    <t xml:space="preserve">Effected / Corresponding Pharmacy network(s) </t>
  </si>
  <si>
    <t xml:space="preserve">Network Name/ID </t>
  </si>
  <si>
    <t>Network Type (Retail, Preferred, or Other)</t>
  </si>
  <si>
    <r>
      <t>List of Businesses*</t>
    </r>
    <r>
      <rPr>
        <b/>
        <i/>
        <sz val="16"/>
        <color theme="1"/>
        <rFont val="Calibri"/>
        <family val="2"/>
        <scheme val="minor"/>
      </rPr>
      <t xml:space="preserve"> for which </t>
    </r>
    <r>
      <rPr>
        <b/>
        <sz val="16"/>
        <color theme="1"/>
        <rFont val="Calibri"/>
        <family val="2"/>
        <scheme val="minor"/>
      </rPr>
      <t xml:space="preserve">PBM performs pharmacy benefits management in Oklahoma
</t>
    </r>
    <r>
      <rPr>
        <b/>
        <sz val="10"/>
        <color theme="1"/>
        <rFont val="Calibri"/>
        <family val="2"/>
        <scheme val="minor"/>
      </rPr>
      <t xml:space="preserve">*[A Business may include but is not limited to a person, company, other PBM, and a Third-Party Administrator (TPA).  For purposes of this portion of the report only, the term "Business" does </t>
    </r>
    <r>
      <rPr>
        <b/>
        <u/>
        <sz val="10"/>
        <color theme="1"/>
        <rFont val="Calibri"/>
        <family val="2"/>
        <scheme val="minor"/>
      </rPr>
      <t>not</t>
    </r>
    <r>
      <rPr>
        <b/>
        <sz val="10"/>
        <color theme="1"/>
        <rFont val="Calibri"/>
        <family val="2"/>
        <scheme val="minor"/>
      </rPr>
      <t xml:space="preserve"> include a "covered entity" as defined by 59 Okl.St.Ann. § 357 (1).]</t>
    </r>
  </si>
  <si>
    <r>
      <t xml:space="preserve">List of Businesses* that perform pharmacy benefits management in Oklahoma </t>
    </r>
    <r>
      <rPr>
        <b/>
        <i/>
        <sz val="16"/>
        <color theme="1"/>
        <rFont val="Calibri"/>
        <family val="2"/>
        <scheme val="minor"/>
      </rPr>
      <t>ON BEHALF OF</t>
    </r>
    <r>
      <rPr>
        <b/>
        <sz val="16"/>
        <color theme="1"/>
        <rFont val="Calibri"/>
        <family val="2"/>
        <scheme val="minor"/>
      </rPr>
      <t xml:space="preserve"> PBM
</t>
    </r>
    <r>
      <rPr>
        <b/>
        <sz val="10"/>
        <color theme="1"/>
        <rFont val="Calibri"/>
        <family val="2"/>
        <scheme val="minor"/>
      </rPr>
      <t>*[A Business may include but is not limited to a person, company, other PBM, and a Third-Party Administrator (TPA).]</t>
    </r>
  </si>
  <si>
    <t>Zip Code</t>
  </si>
  <si>
    <t>Pharmacy Contract Renewal Date(s)</t>
  </si>
  <si>
    <t>Pharmacy Contract Termination Date(s)</t>
  </si>
  <si>
    <t>Y</t>
  </si>
  <si>
    <r>
      <rPr>
        <b/>
        <sz val="11"/>
        <color theme="1"/>
        <rFont val="Calibri"/>
        <family val="2"/>
        <scheme val="minor"/>
      </rPr>
      <t>Meets</t>
    </r>
    <r>
      <rPr>
        <sz val="11"/>
        <color theme="1"/>
        <rFont val="Calibri"/>
        <family val="2"/>
        <scheme val="minor"/>
      </rPr>
      <t xml:space="preserve"> </t>
    </r>
    <r>
      <rPr>
        <b/>
        <sz val="11"/>
        <color theme="1"/>
        <rFont val="Calibri"/>
        <family val="2"/>
        <scheme val="minor"/>
      </rPr>
      <t xml:space="preserve">All </t>
    </r>
    <r>
      <rPr>
        <sz val="11"/>
        <color theme="1"/>
        <rFont val="Calibri"/>
        <family val="2"/>
        <scheme val="minor"/>
      </rPr>
      <t xml:space="preserve">Retail Pharmacy </t>
    </r>
    <r>
      <rPr>
        <b/>
        <sz val="11"/>
        <color theme="1"/>
        <rFont val="Calibri"/>
        <family val="2"/>
        <scheme val="minor"/>
      </rPr>
      <t>Access Standards</t>
    </r>
    <r>
      <rPr>
        <sz val="11"/>
        <color theme="1"/>
        <rFont val="Calibri"/>
        <family val="2"/>
        <scheme val="minor"/>
      </rPr>
      <t xml:space="preserve"> of Title 36 § 6961 Y/N</t>
    </r>
  </si>
  <si>
    <t>Pharmacy Network Access Report Summary</t>
  </si>
  <si>
    <t xml:space="preserve">Oklahoma Pharmacy Benefits Manager Semi-Annual Retail Pharmacy Network Access Report </t>
  </si>
  <si>
    <t>"Pharmacy Name" in this network that PBM is contracted with</t>
  </si>
  <si>
    <t>Pharmacy exists that could bring PBM into compliance Y/N</t>
  </si>
  <si>
    <r>
      <t xml:space="preserve">All dates </t>
    </r>
    <r>
      <rPr>
        <b/>
        <i/>
        <sz val="16"/>
        <rFont val="Calibri"/>
        <family val="2"/>
        <scheme val="minor"/>
      </rPr>
      <t>during Reporting Time Period</t>
    </r>
    <r>
      <rPr>
        <b/>
        <sz val="16"/>
        <rFont val="Calibri"/>
        <family val="2"/>
        <scheme val="minor"/>
      </rPr>
      <t xml:space="preserve"> when Pharmacy Contract </t>
    </r>
    <r>
      <rPr>
        <b/>
        <i/>
        <sz val="16"/>
        <rFont val="Calibri"/>
        <family val="2"/>
        <scheme val="minor"/>
      </rPr>
      <t>was NOT</t>
    </r>
    <r>
      <rPr>
        <b/>
        <sz val="16"/>
        <rFont val="Calibri"/>
        <family val="2"/>
        <scheme val="minor"/>
      </rPr>
      <t xml:space="preserve"> in effect</t>
    </r>
  </si>
  <si>
    <r>
      <t xml:space="preserve">(A)(2) - Urban Area: Requires 90% of covered lives to live </t>
    </r>
    <r>
      <rPr>
        <b/>
        <u/>
        <sz val="11"/>
        <color theme="1"/>
        <rFont val="Calibri"/>
        <family val="2"/>
        <scheme val="minor"/>
      </rPr>
      <t xml:space="preserve">within 5 miles of preferred retail </t>
    </r>
    <r>
      <rPr>
        <b/>
        <sz val="11"/>
        <color theme="1"/>
        <rFont val="Calibri"/>
        <family val="2"/>
        <scheme val="minor"/>
      </rPr>
      <t>pharmacy in network</t>
    </r>
  </si>
  <si>
    <r>
      <t xml:space="preserve">(A)(4) - Suburban Area: Requires 90% of covered lives to live </t>
    </r>
    <r>
      <rPr>
        <b/>
        <u/>
        <sz val="11"/>
        <color theme="1"/>
        <rFont val="Calibri"/>
        <family val="2"/>
        <scheme val="minor"/>
      </rPr>
      <t>within 7 miles</t>
    </r>
    <r>
      <rPr>
        <b/>
        <sz val="11"/>
        <color theme="1"/>
        <rFont val="Calibri"/>
        <family val="2"/>
        <scheme val="minor"/>
      </rPr>
      <t xml:space="preserve"> </t>
    </r>
    <r>
      <rPr>
        <b/>
        <u/>
        <sz val="11"/>
        <color theme="1"/>
        <rFont val="Calibri"/>
        <family val="2"/>
        <scheme val="minor"/>
      </rPr>
      <t>of preferred retail</t>
    </r>
    <r>
      <rPr>
        <b/>
        <sz val="11"/>
        <color theme="1"/>
        <rFont val="Calibri"/>
        <family val="2"/>
        <scheme val="minor"/>
      </rPr>
      <t xml:space="preserve"> pharmacy in network</t>
    </r>
  </si>
  <si>
    <r>
      <t xml:space="preserve">(A)(6) - Rural Area: Requires 70% of covered lives to live </t>
    </r>
    <r>
      <rPr>
        <b/>
        <u/>
        <sz val="11"/>
        <color theme="1"/>
        <rFont val="Calibri"/>
        <family val="2"/>
        <scheme val="minor"/>
      </rPr>
      <t>within 18 miles</t>
    </r>
    <r>
      <rPr>
        <b/>
        <sz val="11"/>
        <color theme="1"/>
        <rFont val="Calibri"/>
        <family val="2"/>
        <scheme val="minor"/>
      </rPr>
      <t xml:space="preserve"> </t>
    </r>
    <r>
      <rPr>
        <b/>
        <u/>
        <sz val="11"/>
        <color theme="1"/>
        <rFont val="Calibri"/>
        <family val="2"/>
        <scheme val="minor"/>
      </rPr>
      <t>of preferred retail</t>
    </r>
    <r>
      <rPr>
        <b/>
        <sz val="11"/>
        <color theme="1"/>
        <rFont val="Calibri"/>
        <family val="2"/>
        <scheme val="minor"/>
      </rPr>
      <t xml:space="preserve"> pharmacy in network</t>
    </r>
  </si>
  <si>
    <t>None</t>
  </si>
  <si>
    <r>
      <t xml:space="preserve">**For purposes of completing and submitting PBM's Network Access Report to the Attorney General's Office for the reporting time period referenced below, </t>
    </r>
    <r>
      <rPr>
        <b/>
        <sz val="11"/>
        <color theme="1"/>
        <rFont val="Calibri"/>
        <family val="2"/>
        <scheme val="minor"/>
      </rPr>
      <t>if PBM's answer to question numbered one (1) is in the negative ("</t>
    </r>
    <r>
      <rPr>
        <b/>
        <u/>
        <sz val="11"/>
        <color theme="1"/>
        <rFont val="Calibri"/>
        <family val="2"/>
        <scheme val="minor"/>
      </rPr>
      <t>No</t>
    </r>
    <r>
      <rPr>
        <b/>
        <sz val="11"/>
        <color theme="1"/>
        <rFont val="Calibri"/>
        <family val="2"/>
        <scheme val="minor"/>
      </rPr>
      <t>"), then PBM only needs to complete the "PBM Affiliations" tab</t>
    </r>
    <r>
      <rPr>
        <sz val="11"/>
        <color theme="1"/>
        <rFont val="Calibri"/>
        <family val="2"/>
        <scheme val="minor"/>
      </rPr>
      <t xml:space="preserve"> and submit its report accompanied by PBM's general attestation of authenticity.** </t>
    </r>
  </si>
  <si>
    <r>
      <t xml:space="preserve">**For purposes of completing and submitting PBM's Network Access Report to the Attorney General's Office for the reporting time period referenced below, </t>
    </r>
    <r>
      <rPr>
        <b/>
        <sz val="11"/>
        <color theme="1"/>
        <rFont val="Calibri"/>
        <family val="2"/>
        <scheme val="minor"/>
      </rPr>
      <t>if PBM's answer to question numbered two (2) is in the affirmative ("</t>
    </r>
    <r>
      <rPr>
        <b/>
        <u/>
        <sz val="11"/>
        <color theme="1"/>
        <rFont val="Calibri"/>
        <family val="2"/>
        <scheme val="minor"/>
      </rPr>
      <t>Yes</t>
    </r>
    <r>
      <rPr>
        <b/>
        <sz val="11"/>
        <color theme="1"/>
        <rFont val="Calibri"/>
        <family val="2"/>
        <scheme val="minor"/>
      </rPr>
      <t>"), then PBM only needs to complete the "PBM Affiliations" tab</t>
    </r>
    <r>
      <rPr>
        <sz val="11"/>
        <color theme="1"/>
        <rFont val="Calibri"/>
        <family val="2"/>
        <scheme val="minor"/>
      </rPr>
      <t xml:space="preserve"> and submit its report accompanied by PBM's general attestation of authenticity.** </t>
    </r>
  </si>
  <si>
    <r>
      <t xml:space="preserve">**For purposes of completing and submitting PBM's Network Access Report to the Attorney General's Office for the reporting time period referenced below, </t>
    </r>
    <r>
      <rPr>
        <b/>
        <sz val="11"/>
        <color theme="1"/>
        <rFont val="Calibri"/>
        <family val="2"/>
        <scheme val="minor"/>
      </rPr>
      <t>if PBM's answer to question numbered three (3) is in the affirmative ("</t>
    </r>
    <r>
      <rPr>
        <b/>
        <u/>
        <sz val="11"/>
        <color theme="1"/>
        <rFont val="Calibri"/>
        <family val="2"/>
        <scheme val="minor"/>
      </rPr>
      <t>Yes</t>
    </r>
    <r>
      <rPr>
        <b/>
        <sz val="11"/>
        <color theme="1"/>
        <rFont val="Calibri"/>
        <family val="2"/>
        <scheme val="minor"/>
      </rPr>
      <t>"), then PBM only needs to complete the "PBM Affiliations" tab</t>
    </r>
    <r>
      <rPr>
        <sz val="11"/>
        <color theme="1"/>
        <rFont val="Calibri"/>
        <family val="2"/>
        <scheme val="minor"/>
      </rPr>
      <t xml:space="preserve"> and submit its report accompanied by PBM's general attestation of authenticity.** </t>
    </r>
  </si>
  <si>
    <r>
      <rPr>
        <b/>
        <sz val="12"/>
        <color rgb="FF333333"/>
        <rFont val="Calibri"/>
        <family val="2"/>
        <scheme val="minor"/>
      </rPr>
      <t>NOTE:</t>
    </r>
    <r>
      <rPr>
        <sz val="12"/>
        <color rgb="FF333333"/>
        <rFont val="Calibri"/>
        <family val="2"/>
        <scheme val="minor"/>
      </rPr>
      <t xml:space="preserve"> This Network Access Report Template is a form designed to be imported into a software program for analysis after it is completed.  Please do not change the form (other than changing the data values when you enter or correct your company's data). Any changes to the reporting form itself may create data errors when we try to import your data. **PLEASE BE SURE TO FILL OUT ALL TABS AND ALL PARTS OF THE REPORT** 
</t>
    </r>
    <r>
      <rPr>
        <b/>
        <sz val="12"/>
        <color rgb="FF333333"/>
        <rFont val="Calibri"/>
        <family val="2"/>
        <scheme val="minor"/>
      </rPr>
      <t>INSTRUCTIONS:</t>
    </r>
    <r>
      <rPr>
        <sz val="12"/>
        <color rgb="FF333333"/>
        <rFont val="Calibri"/>
        <family val="2"/>
        <scheme val="minor"/>
      </rPr>
      <t xml:space="preserve">  Any data entered within this Network Access Report Template is for example purposes only.  Prior to submission of its Network Access Report, PBM should remove all example data and insert PBM's data which should pertain specifically to the applicable reporting period.**</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_(* \(#,##0.00\);_(* &quot;-&quot;??_);_(@_)"/>
    <numFmt numFmtId="164" formatCode="mm/dd/yy;@"/>
    <numFmt numFmtId="165" formatCode="_(* #,##0_);_(* \(#,##0\);_(* &quot;-&quot;??_);_(@_)"/>
  </numFmts>
  <fonts count="34">
    <font>
      <sz val="11"/>
      <color theme="1"/>
      <name val="Calibri"/>
      <family val="2"/>
      <scheme val="minor"/>
    </font>
    <font>
      <sz val="11"/>
      <color theme="1"/>
      <name val="Calibri"/>
      <family val="2"/>
      <scheme val="minor"/>
    </font>
    <font>
      <sz val="11"/>
      <color rgb="FFFF0000"/>
      <name val="Calibri"/>
      <family val="2"/>
      <scheme val="minor"/>
    </font>
    <font>
      <b/>
      <sz val="11"/>
      <color theme="1"/>
      <name val="Calibri"/>
      <family val="2"/>
      <scheme val="minor"/>
    </font>
    <font>
      <u/>
      <sz val="11"/>
      <color theme="1"/>
      <name val="Calibri"/>
      <family val="2"/>
      <scheme val="minor"/>
    </font>
    <font>
      <sz val="14"/>
      <color theme="1"/>
      <name val="Calibri"/>
      <family val="2"/>
      <scheme val="minor"/>
    </font>
    <font>
      <sz val="14"/>
      <name val="Calibri"/>
      <family val="2"/>
      <scheme val="minor"/>
    </font>
    <font>
      <b/>
      <sz val="14"/>
      <name val="Calibri"/>
      <family val="2"/>
      <scheme val="minor"/>
    </font>
    <font>
      <sz val="14"/>
      <name val="Calibri"/>
      <family val="2"/>
    </font>
    <font>
      <b/>
      <u/>
      <sz val="11"/>
      <color theme="1"/>
      <name val="Calibri"/>
      <family val="2"/>
      <scheme val="minor"/>
    </font>
    <font>
      <b/>
      <sz val="11"/>
      <color rgb="FFFF0000"/>
      <name val="Calibri"/>
      <family val="2"/>
      <scheme val="minor"/>
    </font>
    <font>
      <sz val="11"/>
      <name val="Calibri"/>
      <family val="2"/>
      <scheme val="minor"/>
    </font>
    <font>
      <sz val="11"/>
      <color rgb="FFFF3300"/>
      <name val="Calibri"/>
      <family val="2"/>
      <scheme val="minor"/>
    </font>
    <font>
      <b/>
      <sz val="14"/>
      <color theme="1"/>
      <name val="Calibri"/>
      <family val="2"/>
      <scheme val="minor"/>
    </font>
    <font>
      <b/>
      <sz val="16"/>
      <color theme="1"/>
      <name val="Calibri"/>
      <family val="2"/>
      <scheme val="minor"/>
    </font>
    <font>
      <b/>
      <sz val="18"/>
      <color theme="1"/>
      <name val="Calibri"/>
      <family val="2"/>
      <scheme val="minor"/>
    </font>
    <font>
      <sz val="12"/>
      <color theme="1"/>
      <name val="Calibri"/>
      <family val="2"/>
      <scheme val="minor"/>
    </font>
    <font>
      <b/>
      <sz val="20"/>
      <color rgb="FF333333"/>
      <name val="Calibri"/>
      <family val="2"/>
      <scheme val="minor"/>
    </font>
    <font>
      <sz val="12"/>
      <color rgb="FF333333"/>
      <name val="Calibri"/>
      <family val="2"/>
      <scheme val="minor"/>
    </font>
    <font>
      <b/>
      <sz val="12"/>
      <color rgb="FF333333"/>
      <name val="Calibri"/>
      <family val="2"/>
      <scheme val="minor"/>
    </font>
    <font>
      <sz val="20"/>
      <color rgb="FF333333"/>
      <name val="Calibri"/>
      <family val="2"/>
      <scheme val="minor"/>
    </font>
    <font>
      <b/>
      <sz val="10"/>
      <color theme="1"/>
      <name val="Calibri"/>
      <family val="2"/>
      <scheme val="minor"/>
    </font>
    <font>
      <b/>
      <i/>
      <sz val="16"/>
      <color theme="1"/>
      <name val="Calibri"/>
      <family val="2"/>
      <scheme val="minor"/>
    </font>
    <font>
      <b/>
      <u/>
      <sz val="10"/>
      <color theme="1"/>
      <name val="Calibri"/>
      <family val="2"/>
      <scheme val="minor"/>
    </font>
    <font>
      <sz val="20"/>
      <name val="Calibri"/>
      <family val="2"/>
      <scheme val="minor"/>
    </font>
    <font>
      <b/>
      <sz val="16"/>
      <name val="Calibri"/>
      <family val="2"/>
      <scheme val="minor"/>
    </font>
    <font>
      <b/>
      <i/>
      <sz val="16"/>
      <name val="Calibri"/>
      <family val="2"/>
      <scheme val="minor"/>
    </font>
    <font>
      <sz val="10"/>
      <color theme="1"/>
      <name val="Calibri"/>
      <family val="2"/>
      <scheme val="minor"/>
    </font>
    <font>
      <sz val="11"/>
      <name val="Calibri"/>
      <scheme val="minor"/>
    </font>
    <font>
      <sz val="11"/>
      <color rgb="FFFF3300"/>
      <name val="Calibri"/>
      <scheme val="minor"/>
    </font>
    <font>
      <sz val="11"/>
      <color rgb="FFFF0000"/>
      <name val="Calibri"/>
      <scheme val="minor"/>
    </font>
    <font>
      <sz val="11"/>
      <color theme="1"/>
      <name val="Calibri"/>
      <scheme val="minor"/>
    </font>
    <font>
      <sz val="10"/>
      <name val="Calibri"/>
      <family val="2"/>
      <scheme val="minor"/>
    </font>
    <font>
      <sz val="10"/>
      <color rgb="FFFF0000"/>
      <name val="Calibri"/>
      <family val="2"/>
      <scheme val="minor"/>
    </font>
  </fonts>
  <fills count="18">
    <fill>
      <patternFill patternType="none"/>
    </fill>
    <fill>
      <patternFill patternType="gray125"/>
    </fill>
    <fill>
      <patternFill patternType="solid">
        <fgColor rgb="FFFFFF00"/>
        <bgColor indexed="64"/>
      </patternFill>
    </fill>
    <fill>
      <patternFill patternType="solid">
        <fgColor theme="4" tint="0.79998168889431442"/>
        <bgColor indexed="64"/>
      </patternFill>
    </fill>
    <fill>
      <patternFill patternType="solid">
        <fgColor theme="7" tint="0.79998168889431442"/>
        <bgColor indexed="64"/>
      </patternFill>
    </fill>
    <fill>
      <patternFill patternType="solid">
        <fgColor theme="0"/>
        <bgColor indexed="64"/>
      </patternFill>
    </fill>
    <fill>
      <patternFill patternType="solid">
        <fgColor theme="4" tint="0.39997558519241921"/>
        <bgColor indexed="64"/>
      </patternFill>
    </fill>
    <fill>
      <patternFill patternType="solid">
        <fgColor rgb="FFFF3300"/>
        <bgColor indexed="64"/>
      </patternFill>
    </fill>
    <fill>
      <patternFill patternType="solid">
        <fgColor theme="7" tint="0.59999389629810485"/>
        <bgColor indexed="64"/>
      </patternFill>
    </fill>
    <fill>
      <patternFill patternType="solid">
        <fgColor theme="7" tint="0.39997558519241921"/>
        <bgColor indexed="64"/>
      </patternFill>
    </fill>
    <fill>
      <patternFill patternType="solid">
        <fgColor theme="1"/>
        <bgColor indexed="64"/>
      </patternFill>
    </fill>
    <fill>
      <patternFill patternType="solid">
        <fgColor theme="2"/>
        <bgColor indexed="64"/>
      </patternFill>
    </fill>
    <fill>
      <patternFill patternType="solid">
        <fgColor theme="2" tint="-9.9978637043366805E-2"/>
        <bgColor indexed="64"/>
      </patternFill>
    </fill>
    <fill>
      <patternFill patternType="solid">
        <fgColor theme="9" tint="0.79998168889431442"/>
        <bgColor indexed="64"/>
      </patternFill>
    </fill>
    <fill>
      <patternFill patternType="solid">
        <fgColor theme="5" tint="0.79998168889431442"/>
        <bgColor indexed="64"/>
      </patternFill>
    </fill>
    <fill>
      <patternFill patternType="solid">
        <fgColor theme="2" tint="-0.249977111117893"/>
        <bgColor indexed="64"/>
      </patternFill>
    </fill>
    <fill>
      <patternFill patternType="solid">
        <fgColor theme="9" tint="0.39997558519241921"/>
        <bgColor indexed="64"/>
      </patternFill>
    </fill>
    <fill>
      <patternFill patternType="solid">
        <fgColor theme="0" tint="-0.249977111117893"/>
        <bgColor indexed="64"/>
      </patternFill>
    </fill>
  </fills>
  <borders count="63">
    <border>
      <left/>
      <right/>
      <top/>
      <bottom/>
      <diagonal/>
    </border>
    <border>
      <left style="thin">
        <color indexed="64"/>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64"/>
      </left>
      <right style="thin">
        <color indexed="64"/>
      </right>
      <top style="thin">
        <color indexed="64"/>
      </top>
      <bottom/>
      <diagonal/>
    </border>
    <border>
      <left style="thin">
        <color indexed="64"/>
      </left>
      <right/>
      <top style="medium">
        <color indexed="64"/>
      </top>
      <bottom style="medium">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medium">
        <color indexed="64"/>
      </left>
      <right/>
      <top/>
      <bottom style="thin">
        <color indexed="64"/>
      </bottom>
      <diagonal/>
    </border>
    <border>
      <left style="medium">
        <color indexed="64"/>
      </left>
      <right/>
      <top style="thin">
        <color indexed="64"/>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diagonal/>
    </border>
    <border>
      <left style="thin">
        <color indexed="64"/>
      </left>
      <right style="medium">
        <color indexed="64"/>
      </right>
      <top style="thin">
        <color indexed="64"/>
      </top>
      <bottom/>
      <diagonal/>
    </border>
    <border>
      <left/>
      <right/>
      <top/>
      <bottom style="medium">
        <color indexed="64"/>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diagonal/>
    </border>
    <border>
      <left style="thin">
        <color indexed="64"/>
      </left>
      <right style="medium">
        <color indexed="64"/>
      </right>
      <top/>
      <bottom style="medium">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top style="medium">
        <color indexed="64"/>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medium">
        <color indexed="64"/>
      </bottom>
      <diagonal/>
    </border>
    <border>
      <left/>
      <right style="medium">
        <color indexed="64"/>
      </right>
      <top/>
      <bottom/>
      <diagonal/>
    </border>
    <border>
      <left/>
      <right style="thin">
        <color indexed="64"/>
      </right>
      <top style="medium">
        <color indexed="64"/>
      </top>
      <bottom style="medium">
        <color indexed="64"/>
      </bottom>
      <diagonal/>
    </border>
    <border>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style="medium">
        <color indexed="64"/>
      </bottom>
      <diagonal/>
    </border>
    <border>
      <left style="thin">
        <color indexed="64"/>
      </left>
      <right style="thin">
        <color indexed="64"/>
      </right>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indexed="64"/>
      </right>
      <top/>
      <bottom style="medium">
        <color indexed="64"/>
      </bottom>
      <diagonal/>
    </border>
    <border>
      <left style="thin">
        <color indexed="64"/>
      </left>
      <right/>
      <top/>
      <bottom style="medium">
        <color indexed="64"/>
      </bottom>
      <diagonal/>
    </border>
    <border>
      <left/>
      <right style="medium">
        <color indexed="64"/>
      </right>
      <top style="thin">
        <color indexed="64"/>
      </top>
      <bottom style="thin">
        <color indexed="64"/>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thin">
        <color theme="0" tint="-0.24994659260841701"/>
      </left>
      <right style="thin">
        <color indexed="64"/>
      </right>
      <top style="thin">
        <color theme="0" tint="-0.24994659260841701"/>
      </top>
      <bottom style="thin">
        <color theme="0" tint="-0.24994659260841701"/>
      </bottom>
      <diagonal/>
    </border>
    <border>
      <left style="medium">
        <color indexed="64"/>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style="thin">
        <color indexed="64"/>
      </left>
      <right style="thin">
        <color theme="0" tint="-0.14996795556505021"/>
      </right>
      <top/>
      <bottom style="thin">
        <color theme="0" tint="-0.14996795556505021"/>
      </bottom>
      <diagonal/>
    </border>
    <border>
      <left style="thin">
        <color indexed="64"/>
      </left>
      <right style="thin">
        <color theme="0" tint="-0.14996795556505021"/>
      </right>
      <top style="thin">
        <color theme="0" tint="-0.14996795556505021"/>
      </top>
      <bottom style="thin">
        <color theme="0" tint="-0.14996795556505021"/>
      </bottom>
      <diagonal/>
    </border>
    <border>
      <left style="thin">
        <color indexed="64"/>
      </left>
      <right style="thin">
        <color indexed="64"/>
      </right>
      <top/>
      <bottom style="thin">
        <color theme="0" tint="-0.14996795556505021"/>
      </bottom>
      <diagonal/>
    </border>
    <border>
      <left style="thin">
        <color indexed="64"/>
      </left>
      <right style="thin">
        <color indexed="64"/>
      </right>
      <top style="thin">
        <color theme="0" tint="-0.14996795556505021"/>
      </top>
      <bottom style="thin">
        <color theme="0" tint="-0.14996795556505021"/>
      </bottom>
      <diagonal/>
    </border>
    <border>
      <left/>
      <right style="thin">
        <color indexed="64"/>
      </right>
      <top/>
      <bottom style="thin">
        <color theme="0" tint="-0.14996795556505021"/>
      </bottom>
      <diagonal/>
    </border>
    <border>
      <left/>
      <right style="thin">
        <color indexed="64"/>
      </right>
      <top style="thin">
        <color theme="0" tint="-0.14996795556505021"/>
      </top>
      <bottom style="thin">
        <color theme="0" tint="-0.14996795556505021"/>
      </bottom>
      <diagonal/>
    </border>
  </borders>
  <cellStyleXfs count="3">
    <xf numFmtId="0" fontId="0" fillId="0" borderId="0"/>
    <xf numFmtId="43" fontId="1" fillId="0" borderId="0" applyFont="0" applyFill="0" applyBorder="0" applyAlignment="0" applyProtection="0"/>
    <xf numFmtId="9" fontId="1" fillId="0" borderId="0" applyFont="0" applyFill="0" applyBorder="0" applyAlignment="0" applyProtection="0"/>
  </cellStyleXfs>
  <cellXfs count="220">
    <xf numFmtId="0" fontId="0" fillId="0" borderId="0" xfId="0"/>
    <xf numFmtId="0" fontId="0" fillId="0" borderId="0" xfId="0" applyAlignment="1">
      <alignment wrapText="1"/>
    </xf>
    <xf numFmtId="0" fontId="0" fillId="0" borderId="1" xfId="0" applyBorder="1" applyAlignment="1">
      <alignment wrapText="1"/>
    </xf>
    <xf numFmtId="0" fontId="0" fillId="0" borderId="11" xfId="0" applyBorder="1" applyAlignment="1">
      <alignment wrapText="1"/>
    </xf>
    <xf numFmtId="0" fontId="2" fillId="2" borderId="5" xfId="0" applyFont="1" applyFill="1" applyBorder="1" applyAlignment="1">
      <alignment wrapText="1"/>
    </xf>
    <xf numFmtId="0" fontId="2" fillId="2" borderId="6" xfId="0" applyFont="1" applyFill="1" applyBorder="1" applyAlignment="1">
      <alignment wrapText="1"/>
    </xf>
    <xf numFmtId="0" fontId="2" fillId="2" borderId="12" xfId="0" applyFont="1" applyFill="1" applyBorder="1" applyAlignment="1">
      <alignment wrapText="1"/>
    </xf>
    <xf numFmtId="0" fontId="0" fillId="5" borderId="0" xfId="0" applyFill="1"/>
    <xf numFmtId="0" fontId="0" fillId="4" borderId="1" xfId="0" applyFill="1" applyBorder="1" applyAlignment="1">
      <alignment wrapText="1"/>
    </xf>
    <xf numFmtId="0" fontId="0" fillId="4" borderId="11" xfId="0" applyFill="1" applyBorder="1" applyAlignment="1">
      <alignment wrapText="1"/>
    </xf>
    <xf numFmtId="0" fontId="0" fillId="8" borderId="1" xfId="0" applyFill="1" applyBorder="1" applyAlignment="1">
      <alignment wrapText="1"/>
    </xf>
    <xf numFmtId="0" fontId="0" fillId="8" borderId="11" xfId="0" applyFill="1" applyBorder="1" applyAlignment="1">
      <alignment wrapText="1"/>
    </xf>
    <xf numFmtId="0" fontId="0" fillId="9" borderId="1" xfId="0" applyFill="1" applyBorder="1" applyAlignment="1">
      <alignment wrapText="1"/>
    </xf>
    <xf numFmtId="0" fontId="0" fillId="9" borderId="11" xfId="0" applyFill="1" applyBorder="1" applyAlignment="1">
      <alignment wrapText="1"/>
    </xf>
    <xf numFmtId="0" fontId="0" fillId="0" borderId="13" xfId="0" applyBorder="1" applyAlignment="1">
      <alignment wrapText="1"/>
    </xf>
    <xf numFmtId="0" fontId="0" fillId="4" borderId="13" xfId="0" applyFill="1" applyBorder="1" applyAlignment="1">
      <alignment wrapText="1"/>
    </xf>
    <xf numFmtId="0" fontId="0" fillId="8" borderId="13" xfId="0" applyFill="1" applyBorder="1" applyAlignment="1">
      <alignment wrapText="1"/>
    </xf>
    <xf numFmtId="0" fontId="0" fillId="9" borderId="13" xfId="0" applyFill="1" applyBorder="1" applyAlignment="1">
      <alignment wrapText="1"/>
    </xf>
    <xf numFmtId="0" fontId="0" fillId="3" borderId="5" xfId="0" applyFill="1" applyBorder="1" applyAlignment="1">
      <alignment wrapText="1"/>
    </xf>
    <xf numFmtId="0" fontId="0" fillId="4" borderId="6" xfId="0" applyFill="1" applyBorder="1" applyAlignment="1">
      <alignment wrapText="1"/>
    </xf>
    <xf numFmtId="0" fontId="0" fillId="3" borderId="7" xfId="0" applyFill="1" applyBorder="1" applyAlignment="1">
      <alignment wrapText="1"/>
    </xf>
    <xf numFmtId="0" fontId="0" fillId="4" borderId="7" xfId="0" applyFill="1" applyBorder="1" applyAlignment="1">
      <alignment wrapText="1"/>
    </xf>
    <xf numFmtId="0" fontId="0" fillId="10" borderId="13" xfId="0" applyFill="1" applyBorder="1" applyAlignment="1">
      <alignment wrapText="1"/>
    </xf>
    <xf numFmtId="0" fontId="0" fillId="10" borderId="1" xfId="0" applyFill="1" applyBorder="1" applyAlignment="1">
      <alignment wrapText="1"/>
    </xf>
    <xf numFmtId="0" fontId="0" fillId="10" borderId="11" xfId="0" applyFill="1" applyBorder="1" applyAlignment="1">
      <alignment wrapText="1"/>
    </xf>
    <xf numFmtId="0" fontId="10" fillId="2" borderId="12" xfId="0" applyFont="1" applyFill="1" applyBorder="1" applyAlignment="1">
      <alignment wrapText="1"/>
    </xf>
    <xf numFmtId="0" fontId="5" fillId="0" borderId="15" xfId="0" applyFont="1" applyBorder="1" applyAlignment="1">
      <alignment wrapText="1"/>
    </xf>
    <xf numFmtId="0" fontId="5" fillId="0" borderId="16" xfId="0" applyFont="1" applyBorder="1" applyAlignment="1">
      <alignment wrapText="1"/>
    </xf>
    <xf numFmtId="0" fontId="0" fillId="0" borderId="0" xfId="0" applyAlignment="1">
      <alignment horizontal="center" wrapText="1"/>
    </xf>
    <xf numFmtId="0" fontId="2" fillId="11" borderId="17" xfId="0" applyFont="1" applyFill="1" applyBorder="1" applyAlignment="1">
      <alignment wrapText="1"/>
    </xf>
    <xf numFmtId="0" fontId="0" fillId="13" borderId="7" xfId="0" applyFill="1" applyBorder="1" applyAlignment="1">
      <alignment wrapText="1"/>
    </xf>
    <xf numFmtId="9" fontId="2" fillId="0" borderId="13" xfId="2" applyFont="1" applyBorder="1" applyAlignment="1">
      <alignment wrapText="1"/>
    </xf>
    <xf numFmtId="9" fontId="2" fillId="0" borderId="1" xfId="2" applyFont="1" applyBorder="1" applyAlignment="1">
      <alignment wrapText="1"/>
    </xf>
    <xf numFmtId="9" fontId="2" fillId="0" borderId="11" xfId="2" applyFont="1" applyBorder="1" applyAlignment="1">
      <alignment wrapText="1"/>
    </xf>
    <xf numFmtId="43" fontId="12" fillId="2" borderId="13" xfId="1" applyFont="1" applyFill="1" applyBorder="1" applyAlignment="1">
      <alignment wrapText="1"/>
    </xf>
    <xf numFmtId="43" fontId="12" fillId="2" borderId="1" xfId="1" applyFont="1" applyFill="1" applyBorder="1" applyAlignment="1">
      <alignment wrapText="1"/>
    </xf>
    <xf numFmtId="43" fontId="12" fillId="2" borderId="11" xfId="1" applyFont="1" applyFill="1" applyBorder="1" applyAlignment="1">
      <alignment wrapText="1"/>
    </xf>
    <xf numFmtId="43" fontId="11" fillId="0" borderId="13" xfId="1" applyFont="1" applyBorder="1" applyAlignment="1">
      <alignment wrapText="1"/>
    </xf>
    <xf numFmtId="43" fontId="11" fillId="0" borderId="1" xfId="1" applyFont="1" applyBorder="1" applyAlignment="1">
      <alignment wrapText="1"/>
    </xf>
    <xf numFmtId="43" fontId="11" fillId="0" borderId="11" xfId="1" applyFont="1" applyBorder="1" applyAlignment="1">
      <alignment wrapText="1"/>
    </xf>
    <xf numFmtId="0" fontId="0" fillId="0" borderId="27" xfId="0" applyBorder="1" applyAlignment="1">
      <alignment wrapText="1"/>
    </xf>
    <xf numFmtId="0" fontId="0" fillId="0" borderId="28" xfId="0" applyBorder="1" applyAlignment="1">
      <alignment wrapText="1"/>
    </xf>
    <xf numFmtId="0" fontId="0" fillId="0" borderId="21" xfId="0" applyBorder="1" applyAlignment="1">
      <alignment wrapText="1"/>
    </xf>
    <xf numFmtId="0" fontId="2" fillId="2" borderId="7" xfId="0" applyFont="1" applyFill="1" applyBorder="1" applyAlignment="1">
      <alignment wrapText="1"/>
    </xf>
    <xf numFmtId="0" fontId="0" fillId="10" borderId="0" xfId="0" applyFill="1"/>
    <xf numFmtId="0" fontId="5" fillId="0" borderId="25" xfId="0" applyFont="1" applyBorder="1" applyAlignment="1">
      <alignment wrapText="1"/>
    </xf>
    <xf numFmtId="0" fontId="5" fillId="0" borderId="1" xfId="0" applyFont="1" applyBorder="1" applyAlignment="1">
      <alignment wrapText="1"/>
    </xf>
    <xf numFmtId="0" fontId="0" fillId="3" borderId="6" xfId="0" applyFill="1" applyBorder="1" applyAlignment="1">
      <alignment wrapText="1"/>
    </xf>
    <xf numFmtId="0" fontId="0" fillId="11" borderId="8" xfId="0" applyFill="1" applyBorder="1" applyAlignment="1">
      <alignment wrapText="1"/>
    </xf>
    <xf numFmtId="0" fontId="0" fillId="11" borderId="9" xfId="0" applyFill="1" applyBorder="1" applyAlignment="1">
      <alignment wrapText="1"/>
    </xf>
    <xf numFmtId="0" fontId="0" fillId="11" borderId="10" xfId="0" applyFill="1" applyBorder="1" applyAlignment="1">
      <alignment wrapText="1"/>
    </xf>
    <xf numFmtId="0" fontId="0" fillId="0" borderId="1" xfId="0" applyBorder="1"/>
    <xf numFmtId="0" fontId="0" fillId="0" borderId="30" xfId="0" applyBorder="1"/>
    <xf numFmtId="0" fontId="0" fillId="0" borderId="31" xfId="0" applyBorder="1"/>
    <xf numFmtId="0" fontId="0" fillId="0" borderId="32" xfId="0" applyBorder="1"/>
    <xf numFmtId="0" fontId="0" fillId="0" borderId="27" xfId="0" applyBorder="1"/>
    <xf numFmtId="0" fontId="0" fillId="0" borderId="28" xfId="0" applyBorder="1"/>
    <xf numFmtId="0" fontId="0" fillId="0" borderId="33" xfId="0" applyBorder="1"/>
    <xf numFmtId="0" fontId="0" fillId="0" borderId="34" xfId="0" applyBorder="1"/>
    <xf numFmtId="0" fontId="0" fillId="0" borderId="35" xfId="0" applyBorder="1"/>
    <xf numFmtId="0" fontId="16" fillId="0" borderId="1" xfId="0" applyFont="1" applyBorder="1" applyAlignment="1">
      <alignment wrapText="1"/>
    </xf>
    <xf numFmtId="0" fontId="0" fillId="0" borderId="36" xfId="0" applyBorder="1" applyAlignment="1">
      <alignment wrapText="1"/>
    </xf>
    <xf numFmtId="0" fontId="16" fillId="0" borderId="13" xfId="0" applyFont="1" applyBorder="1" applyAlignment="1">
      <alignment wrapText="1"/>
    </xf>
    <xf numFmtId="0" fontId="3" fillId="17" borderId="17" xfId="0" applyFont="1" applyFill="1" applyBorder="1"/>
    <xf numFmtId="0" fontId="0" fillId="13" borderId="8" xfId="0" applyFill="1" applyBorder="1" applyAlignment="1">
      <alignment wrapText="1"/>
    </xf>
    <xf numFmtId="0" fontId="0" fillId="13" borderId="9" xfId="0" applyFill="1" applyBorder="1" applyAlignment="1">
      <alignment wrapText="1"/>
    </xf>
    <xf numFmtId="0" fontId="0" fillId="13" borderId="10" xfId="0" applyFill="1" applyBorder="1" applyAlignment="1">
      <alignment wrapText="1"/>
    </xf>
    <xf numFmtId="0" fontId="0" fillId="0" borderId="36" xfId="0" applyBorder="1"/>
    <xf numFmtId="0" fontId="0" fillId="0" borderId="13" xfId="0" applyBorder="1"/>
    <xf numFmtId="0" fontId="0" fillId="0" borderId="37" xfId="0" applyBorder="1"/>
    <xf numFmtId="0" fontId="0" fillId="11" borderId="17" xfId="0" applyFill="1" applyBorder="1"/>
    <xf numFmtId="0" fontId="3" fillId="0" borderId="17" xfId="0" applyFont="1" applyBorder="1" applyAlignment="1">
      <alignment vertical="center" wrapText="1"/>
    </xf>
    <xf numFmtId="0" fontId="0" fillId="0" borderId="0" xfId="0" applyBorder="1"/>
    <xf numFmtId="0" fontId="0" fillId="0" borderId="0" xfId="0" applyBorder="1" applyAlignment="1">
      <alignment wrapText="1"/>
    </xf>
    <xf numFmtId="0" fontId="0" fillId="3" borderId="8" xfId="0" applyFill="1" applyBorder="1" applyAlignment="1">
      <alignment wrapText="1"/>
    </xf>
    <xf numFmtId="0" fontId="0" fillId="3" borderId="9" xfId="0" applyFill="1" applyBorder="1" applyAlignment="1">
      <alignment wrapText="1"/>
    </xf>
    <xf numFmtId="0" fontId="0" fillId="3" borderId="10" xfId="0" applyFill="1" applyBorder="1" applyAlignment="1">
      <alignment wrapText="1"/>
    </xf>
    <xf numFmtId="0" fontId="0" fillId="0" borderId="0" xfId="0" applyAlignment="1">
      <alignment vertical="center"/>
    </xf>
    <xf numFmtId="0" fontId="0" fillId="0" borderId="22" xfId="0" applyBorder="1"/>
    <xf numFmtId="0" fontId="0" fillId="13" borderId="5" xfId="0" applyFill="1" applyBorder="1" applyAlignment="1">
      <alignment wrapText="1"/>
    </xf>
    <xf numFmtId="0" fontId="0" fillId="13" borderId="6" xfId="0" applyFill="1" applyBorder="1" applyAlignment="1">
      <alignment wrapText="1"/>
    </xf>
    <xf numFmtId="0" fontId="0" fillId="4" borderId="5" xfId="0" applyFill="1" applyBorder="1" applyAlignment="1">
      <alignment wrapText="1"/>
    </xf>
    <xf numFmtId="0" fontId="0" fillId="4" borderId="12" xfId="0" applyFill="1" applyBorder="1" applyAlignment="1">
      <alignment wrapText="1"/>
    </xf>
    <xf numFmtId="0" fontId="0" fillId="4" borderId="42" xfId="0" applyFill="1" applyBorder="1" applyAlignment="1">
      <alignment wrapText="1"/>
    </xf>
    <xf numFmtId="0" fontId="0" fillId="0" borderId="43" xfId="0" applyBorder="1" applyAlignment="1">
      <alignment wrapText="1"/>
    </xf>
    <xf numFmtId="0" fontId="0" fillId="0" borderId="39" xfId="0" applyBorder="1" applyAlignment="1">
      <alignment wrapText="1"/>
    </xf>
    <xf numFmtId="0" fontId="0" fillId="0" borderId="44" xfId="0" applyBorder="1" applyAlignment="1">
      <alignment wrapText="1"/>
    </xf>
    <xf numFmtId="0" fontId="2" fillId="2" borderId="42" xfId="0" applyFont="1" applyFill="1" applyBorder="1" applyAlignment="1">
      <alignment wrapText="1"/>
    </xf>
    <xf numFmtId="0" fontId="0" fillId="5" borderId="0" xfId="0" applyFill="1" applyBorder="1"/>
    <xf numFmtId="0" fontId="0" fillId="10" borderId="6" xfId="0" applyFill="1" applyBorder="1" applyAlignment="1">
      <alignment wrapText="1"/>
    </xf>
    <xf numFmtId="0" fontId="0" fillId="0" borderId="0" xfId="0" applyFill="1" applyBorder="1"/>
    <xf numFmtId="14" fontId="0" fillId="0" borderId="0" xfId="0" applyNumberFormat="1"/>
    <xf numFmtId="0" fontId="0" fillId="3" borderId="26" xfId="0" applyFill="1" applyBorder="1" applyAlignment="1">
      <alignment horizontal="center" wrapText="1"/>
    </xf>
    <xf numFmtId="0" fontId="0" fillId="13" borderId="26" xfId="0" applyFill="1" applyBorder="1" applyAlignment="1">
      <alignment horizontal="center" wrapText="1"/>
    </xf>
    <xf numFmtId="0" fontId="6" fillId="7" borderId="47" xfId="0" applyFont="1" applyFill="1" applyBorder="1" applyAlignment="1">
      <alignment vertical="center" wrapText="1"/>
    </xf>
    <xf numFmtId="0" fontId="0" fillId="4" borderId="35" xfId="0" applyFill="1" applyBorder="1" applyAlignment="1">
      <alignment wrapText="1"/>
    </xf>
    <xf numFmtId="0" fontId="0" fillId="8" borderId="35" xfId="0" applyFill="1" applyBorder="1" applyAlignment="1">
      <alignment wrapText="1"/>
    </xf>
    <xf numFmtId="0" fontId="0" fillId="9" borderId="35" xfId="0" applyFill="1" applyBorder="1" applyAlignment="1">
      <alignment wrapText="1"/>
    </xf>
    <xf numFmtId="0" fontId="0" fillId="12" borderId="48" xfId="0" applyFill="1" applyBorder="1" applyAlignment="1">
      <alignment wrapText="1"/>
    </xf>
    <xf numFmtId="0" fontId="0" fillId="5" borderId="40" xfId="0" applyFill="1" applyBorder="1"/>
    <xf numFmtId="10" fontId="11" fillId="0" borderId="13" xfId="1" applyNumberFormat="1" applyFont="1" applyFill="1" applyBorder="1" applyAlignment="1">
      <alignment wrapText="1"/>
    </xf>
    <xf numFmtId="10" fontId="11" fillId="0" borderId="1" xfId="1" applyNumberFormat="1" applyFont="1" applyFill="1" applyBorder="1" applyAlignment="1">
      <alignment wrapText="1"/>
    </xf>
    <xf numFmtId="10" fontId="11" fillId="0" borderId="11" xfId="1" applyNumberFormat="1" applyFont="1" applyFill="1" applyBorder="1" applyAlignment="1">
      <alignment wrapText="1"/>
    </xf>
    <xf numFmtId="2" fontId="2" fillId="0" borderId="13" xfId="2" applyNumberFormat="1" applyFont="1" applyBorder="1" applyAlignment="1">
      <alignment wrapText="1"/>
    </xf>
    <xf numFmtId="2" fontId="2" fillId="0" borderId="1" xfId="2" applyNumberFormat="1" applyFont="1" applyBorder="1" applyAlignment="1">
      <alignment wrapText="1"/>
    </xf>
    <xf numFmtId="2" fontId="2" fillId="0" borderId="11" xfId="2" applyNumberFormat="1" applyFont="1" applyBorder="1" applyAlignment="1">
      <alignment wrapText="1"/>
    </xf>
    <xf numFmtId="0" fontId="0" fillId="11" borderId="19" xfId="0" applyFont="1" applyFill="1" applyBorder="1" applyAlignment="1">
      <alignment horizontal="right" wrapText="1"/>
    </xf>
    <xf numFmtId="0" fontId="0" fillId="11" borderId="18" xfId="0" applyFont="1" applyFill="1" applyBorder="1" applyAlignment="1">
      <alignment horizontal="right" wrapText="1"/>
    </xf>
    <xf numFmtId="0" fontId="0" fillId="11" borderId="20" xfId="0" applyFont="1" applyFill="1" applyBorder="1" applyAlignment="1">
      <alignment horizontal="right" wrapText="1"/>
    </xf>
    <xf numFmtId="0" fontId="0" fillId="3" borderId="23" xfId="0" applyFill="1" applyBorder="1" applyAlignment="1">
      <alignment horizontal="center" wrapText="1"/>
    </xf>
    <xf numFmtId="0" fontId="0" fillId="6" borderId="46" xfId="0" applyFill="1" applyBorder="1" applyAlignment="1">
      <alignment horizontal="center" wrapText="1"/>
    </xf>
    <xf numFmtId="0" fontId="2" fillId="3" borderId="49" xfId="0" applyFont="1" applyFill="1" applyBorder="1" applyAlignment="1">
      <alignment wrapText="1"/>
    </xf>
    <xf numFmtId="0" fontId="11" fillId="3" borderId="50" xfId="1" applyNumberFormat="1" applyFont="1" applyFill="1" applyBorder="1" applyAlignment="1">
      <alignment wrapText="1"/>
    </xf>
    <xf numFmtId="43" fontId="12" fillId="3" borderId="50" xfId="1" applyFont="1" applyFill="1" applyBorder="1" applyAlignment="1">
      <alignment wrapText="1"/>
    </xf>
    <xf numFmtId="43" fontId="11" fillId="3" borderId="50" xfId="1" applyFont="1" applyFill="1" applyBorder="1" applyAlignment="1">
      <alignment wrapText="1"/>
    </xf>
    <xf numFmtId="9" fontId="2" fillId="3" borderId="50" xfId="2" applyFont="1" applyFill="1" applyBorder="1" applyAlignment="1">
      <alignment wrapText="1"/>
    </xf>
    <xf numFmtId="0" fontId="0" fillId="5" borderId="0" xfId="0" applyFill="1" applyAlignment="1">
      <alignment vertical="center"/>
    </xf>
    <xf numFmtId="0" fontId="0" fillId="4" borderId="13" xfId="0" applyFill="1" applyBorder="1" applyAlignment="1">
      <alignment horizontal="center" wrapText="1"/>
    </xf>
    <xf numFmtId="0" fontId="0" fillId="4" borderId="1" xfId="0" applyFill="1" applyBorder="1" applyAlignment="1">
      <alignment horizontal="center" wrapText="1"/>
    </xf>
    <xf numFmtId="0" fontId="0" fillId="4" borderId="11" xfId="0" applyFill="1" applyBorder="1" applyAlignment="1">
      <alignment horizontal="center" wrapText="1"/>
    </xf>
    <xf numFmtId="0" fontId="2" fillId="10" borderId="46" xfId="0" applyFont="1" applyFill="1" applyBorder="1" applyAlignment="1">
      <alignment horizontal="center" wrapText="1"/>
    </xf>
    <xf numFmtId="0" fontId="0" fillId="13" borderId="13" xfId="2" applyNumberFormat="1" applyFont="1" applyFill="1" applyBorder="1" applyAlignment="1">
      <alignment horizontal="center" wrapText="1"/>
    </xf>
    <xf numFmtId="0" fontId="0" fillId="13" borderId="1" xfId="2" applyNumberFormat="1" applyFont="1" applyFill="1" applyBorder="1" applyAlignment="1">
      <alignment horizontal="center" wrapText="1"/>
    </xf>
    <xf numFmtId="0" fontId="0" fillId="13" borderId="11" xfId="2" applyNumberFormat="1" applyFont="1" applyFill="1" applyBorder="1" applyAlignment="1">
      <alignment horizontal="center" wrapText="1"/>
    </xf>
    <xf numFmtId="0" fontId="2" fillId="13" borderId="50" xfId="2" applyNumberFormat="1" applyFont="1" applyFill="1" applyBorder="1" applyAlignment="1">
      <alignment horizontal="center" wrapText="1"/>
    </xf>
    <xf numFmtId="0" fontId="25" fillId="14" borderId="45" xfId="0" applyFont="1" applyFill="1" applyBorder="1" applyAlignment="1">
      <alignment horizontal="left" wrapText="1"/>
    </xf>
    <xf numFmtId="0" fontId="25" fillId="14" borderId="46" xfId="0" applyFont="1" applyFill="1" applyBorder="1" applyAlignment="1">
      <alignment horizontal="left" wrapText="1"/>
    </xf>
    <xf numFmtId="0" fontId="25" fillId="10" borderId="39" xfId="0" applyFont="1" applyFill="1" applyBorder="1" applyAlignment="1">
      <alignment horizontal="left" wrapText="1"/>
    </xf>
    <xf numFmtId="0" fontId="25" fillId="14" borderId="34" xfId="0" applyFont="1" applyFill="1" applyBorder="1" applyAlignment="1">
      <alignment horizontal="left" wrapText="1"/>
    </xf>
    <xf numFmtId="0" fontId="24" fillId="0" borderId="0" xfId="0" applyFont="1" applyFill="1" applyBorder="1" applyAlignment="1">
      <alignment horizontal="left"/>
    </xf>
    <xf numFmtId="0" fontId="24" fillId="0" borderId="0" xfId="0" applyFont="1" applyBorder="1" applyAlignment="1">
      <alignment horizontal="left"/>
    </xf>
    <xf numFmtId="0" fontId="24" fillId="0" borderId="0" xfId="0" applyFont="1" applyAlignment="1">
      <alignment horizontal="left"/>
    </xf>
    <xf numFmtId="0" fontId="3" fillId="4" borderId="7" xfId="0" applyFont="1" applyFill="1" applyBorder="1" applyAlignment="1">
      <alignment wrapText="1"/>
    </xf>
    <xf numFmtId="0" fontId="3" fillId="8" borderId="7" xfId="0" applyFont="1" applyFill="1" applyBorder="1" applyAlignment="1">
      <alignment wrapText="1"/>
    </xf>
    <xf numFmtId="0" fontId="3" fillId="9" borderId="12" xfId="0" applyFont="1" applyFill="1" applyBorder="1" applyAlignment="1">
      <alignment wrapText="1"/>
    </xf>
    <xf numFmtId="0" fontId="3" fillId="12" borderId="48" xfId="0" applyFont="1" applyFill="1" applyBorder="1" applyAlignment="1">
      <alignment wrapText="1"/>
    </xf>
    <xf numFmtId="0" fontId="0" fillId="0" borderId="30" xfId="0" applyBorder="1" applyAlignment="1">
      <alignment wrapText="1"/>
    </xf>
    <xf numFmtId="14" fontId="0" fillId="0" borderId="31" xfId="0" applyNumberFormat="1" applyBorder="1"/>
    <xf numFmtId="14" fontId="0" fillId="0" borderId="13" xfId="0" applyNumberFormat="1" applyBorder="1"/>
    <xf numFmtId="0" fontId="0" fillId="0" borderId="31" xfId="0" applyBorder="1" applyAlignment="1">
      <alignment wrapText="1"/>
    </xf>
    <xf numFmtId="0" fontId="0" fillId="2" borderId="17" xfId="0" applyFill="1" applyBorder="1" applyAlignment="1">
      <alignment wrapText="1"/>
    </xf>
    <xf numFmtId="0" fontId="27" fillId="0" borderId="52" xfId="1" applyNumberFormat="1" applyFont="1" applyBorder="1" applyAlignment="1">
      <alignment horizontal="left" indent="1"/>
    </xf>
    <xf numFmtId="0" fontId="27" fillId="0" borderId="53" xfId="1" applyNumberFormat="1" applyFont="1" applyBorder="1" applyAlignment="1">
      <alignment horizontal="left" indent="1"/>
    </xf>
    <xf numFmtId="0" fontId="27" fillId="0" borderId="52" xfId="1" applyNumberFormat="1" applyFont="1" applyBorder="1" applyAlignment="1"/>
    <xf numFmtId="164" fontId="27" fillId="0" borderId="52" xfId="1" applyNumberFormat="1" applyFont="1" applyBorder="1" applyAlignment="1">
      <alignment horizontal="left" indent="1"/>
    </xf>
    <xf numFmtId="164" fontId="27" fillId="0" borderId="54" xfId="1" applyNumberFormat="1" applyFont="1" applyBorder="1" applyAlignment="1">
      <alignment horizontal="left" indent="1"/>
    </xf>
    <xf numFmtId="0" fontId="27" fillId="0" borderId="55" xfId="1" applyNumberFormat="1" applyFont="1" applyBorder="1" applyAlignment="1">
      <alignment horizontal="left" indent="1"/>
    </xf>
    <xf numFmtId="0" fontId="27" fillId="0" borderId="56" xfId="1" applyNumberFormat="1" applyFont="1" applyBorder="1" applyAlignment="1">
      <alignment horizontal="left" indent="1"/>
    </xf>
    <xf numFmtId="164" fontId="27" fillId="0" borderId="56" xfId="1" applyNumberFormat="1" applyFont="1" applyBorder="1" applyAlignment="1">
      <alignment horizontal="left" indent="1"/>
    </xf>
    <xf numFmtId="0" fontId="27" fillId="0" borderId="57" xfId="0" applyFont="1" applyBorder="1" applyAlignment="1">
      <alignment horizontal="left" wrapText="1" indent="1"/>
    </xf>
    <xf numFmtId="0" fontId="27" fillId="0" borderId="58" xfId="0" applyFont="1" applyBorder="1" applyAlignment="1">
      <alignment horizontal="left" wrapText="1" indent="1"/>
    </xf>
    <xf numFmtId="43" fontId="29" fillId="2" borderId="1" xfId="1" applyFont="1" applyFill="1" applyBorder="1" applyAlignment="1">
      <alignment wrapText="1"/>
    </xf>
    <xf numFmtId="10" fontId="28" fillId="0" borderId="1" xfId="1" applyNumberFormat="1" applyFont="1" applyFill="1" applyBorder="1" applyAlignment="1">
      <alignment wrapText="1"/>
    </xf>
    <xf numFmtId="9" fontId="30" fillId="0" borderId="1" xfId="2" applyFont="1" applyBorder="1" applyAlignment="1">
      <alignment wrapText="1"/>
    </xf>
    <xf numFmtId="2" fontId="30" fillId="0" borderId="1" xfId="2" applyNumberFormat="1" applyFont="1" applyBorder="1" applyAlignment="1">
      <alignment wrapText="1"/>
    </xf>
    <xf numFmtId="0" fontId="31" fillId="13" borderId="1" xfId="2" applyNumberFormat="1" applyFont="1" applyFill="1" applyBorder="1" applyAlignment="1">
      <alignment horizontal="center" wrapText="1"/>
    </xf>
    <xf numFmtId="165" fontId="32" fillId="0" borderId="59" xfId="1" applyNumberFormat="1" applyFont="1" applyBorder="1" applyAlignment="1">
      <alignment horizontal="right" wrapText="1" indent="1"/>
    </xf>
    <xf numFmtId="165" fontId="32" fillId="0" borderId="60" xfId="1" applyNumberFormat="1" applyFont="1" applyBorder="1" applyAlignment="1">
      <alignment horizontal="right" wrapText="1" indent="1"/>
    </xf>
    <xf numFmtId="165" fontId="0" fillId="3" borderId="12" xfId="1" applyNumberFormat="1" applyFont="1" applyFill="1" applyBorder="1" applyAlignment="1">
      <alignment horizontal="right"/>
    </xf>
    <xf numFmtId="43" fontId="33" fillId="0" borderId="61" xfId="1" applyFont="1" applyBorder="1" applyAlignment="1">
      <alignment horizontal="left" wrapText="1" indent="1"/>
    </xf>
    <xf numFmtId="43" fontId="33" fillId="0" borderId="62" xfId="1" applyFont="1" applyBorder="1" applyAlignment="1">
      <alignment horizontal="left" wrapText="1" indent="1"/>
    </xf>
    <xf numFmtId="0" fontId="27" fillId="13" borderId="59" xfId="2" applyNumberFormat="1" applyFont="1" applyFill="1" applyBorder="1" applyAlignment="1">
      <alignment horizontal="left" wrapText="1" indent="1"/>
    </xf>
    <xf numFmtId="0" fontId="27" fillId="13" borderId="60" xfId="2" applyNumberFormat="1" applyFont="1" applyFill="1" applyBorder="1" applyAlignment="1">
      <alignment horizontal="left" wrapText="1" indent="1"/>
    </xf>
    <xf numFmtId="9" fontId="0" fillId="0" borderId="37" xfId="0" applyNumberFormat="1" applyBorder="1" applyAlignment="1">
      <alignment wrapText="1"/>
    </xf>
    <xf numFmtId="0" fontId="0" fillId="0" borderId="13" xfId="0" applyFill="1" applyBorder="1" applyAlignment="1">
      <alignment wrapText="1"/>
    </xf>
    <xf numFmtId="14" fontId="0" fillId="0" borderId="31" xfId="0" applyNumberFormat="1" applyFill="1" applyBorder="1" applyAlignment="1">
      <alignment wrapText="1"/>
    </xf>
    <xf numFmtId="0" fontId="0" fillId="0" borderId="32" xfId="0" applyFill="1" applyBorder="1"/>
    <xf numFmtId="43" fontId="11" fillId="2" borderId="13" xfId="1" applyFont="1" applyFill="1" applyBorder="1" applyAlignment="1">
      <alignment wrapText="1"/>
    </xf>
    <xf numFmtId="0" fontId="14" fillId="6" borderId="2" xfId="0" applyFont="1" applyFill="1" applyBorder="1" applyAlignment="1">
      <alignment horizontal="center" vertical="center" wrapText="1"/>
    </xf>
    <xf numFmtId="0" fontId="14" fillId="6" borderId="3" xfId="0" applyFont="1" applyFill="1" applyBorder="1" applyAlignment="1">
      <alignment horizontal="center" vertical="center" wrapText="1"/>
    </xf>
    <xf numFmtId="0" fontId="14" fillId="6" borderId="4" xfId="0" applyFont="1" applyFill="1" applyBorder="1" applyAlignment="1">
      <alignment horizontal="center" vertical="center" wrapText="1"/>
    </xf>
    <xf numFmtId="0" fontId="14" fillId="16" borderId="23" xfId="0" applyFont="1" applyFill="1" applyBorder="1" applyAlignment="1">
      <alignment horizontal="center" vertical="center" wrapText="1"/>
    </xf>
    <xf numFmtId="0" fontId="14" fillId="16" borderId="22" xfId="0" applyFont="1" applyFill="1" applyBorder="1" applyAlignment="1">
      <alignment horizontal="center" vertical="center" wrapText="1"/>
    </xf>
    <xf numFmtId="0" fontId="14" fillId="16" borderId="24" xfId="0" applyFont="1" applyFill="1" applyBorder="1" applyAlignment="1">
      <alignment horizontal="center" vertical="center" wrapText="1"/>
    </xf>
    <xf numFmtId="0" fontId="0" fillId="0" borderId="3" xfId="0" applyBorder="1" applyAlignment="1">
      <alignment horizontal="center"/>
    </xf>
    <xf numFmtId="0" fontId="0" fillId="0" borderId="2" xfId="0" applyBorder="1" applyAlignment="1">
      <alignment horizontal="center"/>
    </xf>
    <xf numFmtId="0" fontId="0" fillId="0" borderId="4" xfId="0" applyBorder="1" applyAlignment="1">
      <alignment horizontal="center"/>
    </xf>
    <xf numFmtId="0" fontId="14" fillId="6" borderId="23" xfId="0" applyFont="1" applyFill="1" applyBorder="1" applyAlignment="1">
      <alignment horizontal="center" wrapText="1"/>
    </xf>
    <xf numFmtId="0" fontId="14" fillId="6" borderId="22" xfId="0" applyFont="1" applyFill="1" applyBorder="1" applyAlignment="1">
      <alignment horizontal="center" wrapText="1"/>
    </xf>
    <xf numFmtId="0" fontId="14" fillId="6" borderId="24" xfId="0" applyFont="1" applyFill="1" applyBorder="1" applyAlignment="1">
      <alignment horizontal="center" wrapText="1"/>
    </xf>
    <xf numFmtId="0" fontId="17" fillId="3" borderId="2" xfId="0" applyFont="1" applyFill="1" applyBorder="1" applyAlignment="1">
      <alignment horizontal="center" wrapText="1"/>
    </xf>
    <xf numFmtId="0" fontId="17" fillId="3" borderId="3" xfId="0" applyFont="1" applyFill="1" applyBorder="1" applyAlignment="1">
      <alignment horizontal="center" wrapText="1"/>
    </xf>
    <xf numFmtId="0" fontId="17" fillId="3" borderId="4" xfId="0" applyFont="1" applyFill="1" applyBorder="1" applyAlignment="1">
      <alignment horizontal="center" wrapText="1"/>
    </xf>
    <xf numFmtId="0" fontId="14" fillId="15" borderId="2" xfId="0" applyFont="1" applyFill="1" applyBorder="1" applyAlignment="1">
      <alignment horizontal="center"/>
    </xf>
    <xf numFmtId="0" fontId="14" fillId="15" borderId="3" xfId="0" applyFont="1" applyFill="1" applyBorder="1" applyAlignment="1">
      <alignment horizontal="center"/>
    </xf>
    <xf numFmtId="0" fontId="14" fillId="15" borderId="4" xfId="0" applyFont="1" applyFill="1" applyBorder="1" applyAlignment="1">
      <alignment horizontal="center"/>
    </xf>
    <xf numFmtId="0" fontId="14" fillId="16" borderId="2" xfId="0" applyFont="1" applyFill="1" applyBorder="1" applyAlignment="1">
      <alignment horizontal="center"/>
    </xf>
    <xf numFmtId="0" fontId="14" fillId="16" borderId="3" xfId="0" applyFont="1" applyFill="1" applyBorder="1" applyAlignment="1">
      <alignment horizontal="center"/>
    </xf>
    <xf numFmtId="0" fontId="14" fillId="16" borderId="4" xfId="0" applyFont="1" applyFill="1" applyBorder="1" applyAlignment="1">
      <alignment horizontal="center"/>
    </xf>
    <xf numFmtId="0" fontId="15" fillId="14" borderId="23" xfId="0" applyFont="1" applyFill="1" applyBorder="1" applyAlignment="1">
      <alignment horizontal="center" wrapText="1"/>
    </xf>
    <xf numFmtId="0" fontId="15" fillId="14" borderId="22" xfId="0" applyFont="1" applyFill="1" applyBorder="1" applyAlignment="1">
      <alignment horizontal="center" wrapText="1"/>
    </xf>
    <xf numFmtId="0" fontId="15" fillId="14" borderId="24" xfId="0" applyFont="1" applyFill="1" applyBorder="1" applyAlignment="1">
      <alignment horizontal="center" wrapText="1"/>
    </xf>
    <xf numFmtId="0" fontId="13" fillId="0" borderId="1" xfId="0" applyFont="1" applyBorder="1" applyAlignment="1">
      <alignment horizontal="center" vertical="center" wrapText="1"/>
    </xf>
    <xf numFmtId="14" fontId="11" fillId="5" borderId="14" xfId="0" applyNumberFormat="1" applyFont="1" applyFill="1" applyBorder="1" applyAlignment="1">
      <alignment horizontal="left" vertical="center" indent="2"/>
    </xf>
    <xf numFmtId="0" fontId="11" fillId="5" borderId="38" xfId="0" applyFont="1" applyFill="1" applyBorder="1" applyAlignment="1">
      <alignment horizontal="left" vertical="center" indent="2"/>
    </xf>
    <xf numFmtId="0" fontId="11" fillId="5" borderId="14" xfId="0" applyFont="1" applyFill="1" applyBorder="1" applyAlignment="1">
      <alignment horizontal="left" vertical="center" indent="2"/>
    </xf>
    <xf numFmtId="0" fontId="14" fillId="6" borderId="2" xfId="0" applyFont="1" applyFill="1" applyBorder="1" applyAlignment="1">
      <alignment horizontal="center"/>
    </xf>
    <xf numFmtId="0" fontId="14" fillId="6" borderId="3" xfId="0" applyFont="1" applyFill="1" applyBorder="1" applyAlignment="1">
      <alignment horizontal="center"/>
    </xf>
    <xf numFmtId="0" fontId="14" fillId="6" borderId="4" xfId="0" applyFont="1" applyFill="1" applyBorder="1" applyAlignment="1">
      <alignment horizontal="center"/>
    </xf>
    <xf numFmtId="0" fontId="16" fillId="0" borderId="40" xfId="0" applyFont="1" applyBorder="1" applyAlignment="1">
      <alignment horizontal="center" wrapText="1"/>
    </xf>
    <xf numFmtId="0" fontId="18" fillId="0" borderId="2" xfId="0" applyFont="1" applyBorder="1" applyAlignment="1">
      <alignment horizontal="left" vertical="center" wrapText="1"/>
    </xf>
    <xf numFmtId="0" fontId="20" fillId="0" borderId="3" xfId="0" applyFont="1" applyBorder="1" applyAlignment="1">
      <alignment horizontal="left" vertical="center" wrapText="1"/>
    </xf>
    <xf numFmtId="0" fontId="20" fillId="0" borderId="4" xfId="0" applyFont="1" applyBorder="1" applyAlignment="1">
      <alignment horizontal="left" vertical="center" wrapText="1"/>
    </xf>
    <xf numFmtId="0" fontId="0" fillId="2" borderId="2" xfId="0" applyFill="1" applyBorder="1" applyAlignment="1">
      <alignment horizontal="left" vertical="center" wrapText="1"/>
    </xf>
    <xf numFmtId="0" fontId="0" fillId="2" borderId="3" xfId="0" applyFill="1" applyBorder="1" applyAlignment="1">
      <alignment horizontal="left" vertical="center" wrapText="1"/>
    </xf>
    <xf numFmtId="0" fontId="0" fillId="2" borderId="4" xfId="0" applyFill="1" applyBorder="1" applyAlignment="1">
      <alignment horizontal="left" vertical="center" wrapText="1"/>
    </xf>
    <xf numFmtId="0" fontId="11" fillId="5" borderId="51" xfId="0" applyFont="1" applyFill="1" applyBorder="1" applyAlignment="1">
      <alignment horizontal="left" vertical="center" indent="2"/>
    </xf>
    <xf numFmtId="0" fontId="15" fillId="14" borderId="2" xfId="0" applyFont="1" applyFill="1" applyBorder="1" applyAlignment="1">
      <alignment horizontal="center" wrapText="1"/>
    </xf>
    <xf numFmtId="0" fontId="15" fillId="14" borderId="3" xfId="0" applyFont="1" applyFill="1" applyBorder="1" applyAlignment="1">
      <alignment horizontal="center" wrapText="1"/>
    </xf>
    <xf numFmtId="0" fontId="15" fillId="14" borderId="4" xfId="0" applyFont="1" applyFill="1" applyBorder="1" applyAlignment="1">
      <alignment horizontal="center" wrapText="1"/>
    </xf>
    <xf numFmtId="0" fontId="13" fillId="0" borderId="2" xfId="0" applyFont="1" applyBorder="1" applyAlignment="1">
      <alignment horizontal="center" vertical="center" wrapText="1"/>
    </xf>
    <xf numFmtId="0" fontId="13" fillId="0" borderId="3" xfId="0" applyFont="1" applyBorder="1" applyAlignment="1">
      <alignment horizontal="center" vertical="center" wrapText="1"/>
    </xf>
    <xf numFmtId="0" fontId="13" fillId="0" borderId="4" xfId="0" applyFont="1" applyBorder="1" applyAlignment="1">
      <alignment horizontal="center" vertical="center" wrapText="1"/>
    </xf>
    <xf numFmtId="0" fontId="0" fillId="0" borderId="0" xfId="0" applyBorder="1" applyAlignment="1">
      <alignment horizontal="center"/>
    </xf>
    <xf numFmtId="0" fontId="5" fillId="0" borderId="29" xfId="0" applyFont="1" applyBorder="1" applyAlignment="1">
      <alignment horizontal="center" wrapText="1"/>
    </xf>
    <xf numFmtId="0" fontId="5" fillId="0" borderId="0" xfId="0" applyFont="1" applyBorder="1" applyAlignment="1">
      <alignment horizontal="center" wrapText="1"/>
    </xf>
    <xf numFmtId="0" fontId="5" fillId="0" borderId="41" xfId="0" applyFont="1" applyBorder="1" applyAlignment="1">
      <alignment horizontal="center" wrapText="1"/>
    </xf>
    <xf numFmtId="0" fontId="15" fillId="8" borderId="2" xfId="0" applyFont="1" applyFill="1" applyBorder="1" applyAlignment="1">
      <alignment horizontal="center" wrapText="1"/>
    </xf>
    <xf numFmtId="0" fontId="15" fillId="8" borderId="3" xfId="0" applyFont="1" applyFill="1" applyBorder="1" applyAlignment="1">
      <alignment horizontal="center" wrapText="1"/>
    </xf>
    <xf numFmtId="0" fontId="15" fillId="8" borderId="4" xfId="0" applyFont="1" applyFill="1" applyBorder="1" applyAlignment="1">
      <alignment horizontal="center" wrapText="1"/>
    </xf>
  </cellXfs>
  <cellStyles count="3">
    <cellStyle name="Comma" xfId="1" builtinId="3"/>
    <cellStyle name="Normal" xfId="0" builtinId="0"/>
    <cellStyle name="Percent" xfId="2" builtinId="5"/>
  </cellStyles>
  <dxfs count="37">
    <dxf>
      <font>
        <b val="0"/>
        <i val="0"/>
        <strike val="0"/>
        <condense val="0"/>
        <extend val="0"/>
        <outline val="0"/>
        <shadow val="0"/>
        <u val="none"/>
        <vertAlign val="baseline"/>
        <sz val="11"/>
        <color theme="1"/>
        <name val="Calibri"/>
        <scheme val="minor"/>
      </font>
      <numFmt numFmtId="0" formatCode="General"/>
      <fill>
        <patternFill patternType="solid">
          <fgColor indexed="64"/>
          <bgColor theme="9" tint="0.79998168889431442"/>
        </patternFill>
      </fill>
      <alignment horizontal="center"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FF0000"/>
        <name val="Calibri"/>
        <scheme val="minor"/>
      </font>
      <numFmt numFmtId="2" formatCode="0.00"/>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FF0000"/>
        <name val="Calibri"/>
        <scheme val="minor"/>
      </font>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auto="1"/>
        <name val="Calibri"/>
        <scheme val="minor"/>
      </font>
      <numFmt numFmtId="14" formatCode="0.00%"/>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FF3300"/>
        <name val="Calibri"/>
        <scheme val="minor"/>
      </font>
      <fill>
        <patternFill patternType="solid">
          <fgColor indexed="64"/>
          <bgColor rgb="FFFFFF00"/>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auto="1"/>
        <name val="Calibri"/>
        <scheme val="minor"/>
      </font>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7" tint="0.79998168889431442"/>
        </patternFill>
      </fill>
      <alignment horizontal="center"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border outline="0">
        <top style="thin">
          <color rgb="FF000000"/>
        </top>
        <bottom style="medium">
          <color rgb="FF000000"/>
        </bottom>
      </border>
    </dxf>
    <dxf>
      <border outline="0">
        <bottom style="medium">
          <color rgb="FF000000"/>
        </bottom>
      </border>
    </dxf>
    <dxf>
      <fill>
        <patternFill patternType="solid">
          <fgColor indexed="64"/>
          <bgColor theme="4" tint="0.79998168889431442"/>
        </patternFill>
      </fill>
      <alignment horizontal="center" vertical="bottom" textRotation="0" wrapText="1" indent="0" justifyLastLine="0" shrinkToFit="0" readingOrder="0"/>
    </dxf>
    <dxf>
      <numFmt numFmtId="19" formatCode="m/d/yyyy"/>
    </dxf>
    <dxf>
      <numFmt numFmtId="19" formatCode="m/d/yyyy"/>
    </dxf>
    <dxf>
      <border outline="0">
        <top style="thin">
          <color rgb="FF000000"/>
        </top>
      </border>
    </dxf>
    <dxf>
      <border outline="0">
        <bottom style="medium">
          <color rgb="FF000000"/>
        </bottom>
      </border>
    </dxf>
    <dxf>
      <font>
        <b/>
        <i val="0"/>
        <strike val="0"/>
        <condense val="0"/>
        <extend val="0"/>
        <outline val="0"/>
        <shadow val="0"/>
        <u val="none"/>
        <vertAlign val="baseline"/>
        <sz val="16"/>
        <color auto="1"/>
        <name val="Calibri"/>
        <scheme val="minor"/>
      </font>
      <fill>
        <patternFill patternType="solid">
          <fgColor indexed="64"/>
          <bgColor theme="5" tint="0.79998168889431442"/>
        </patternFill>
      </fill>
      <alignment horizontal="left"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theme="1"/>
        <name val="Calibri"/>
        <scheme val="minor"/>
      </font>
      <numFmt numFmtId="0" formatCode="General"/>
      <fill>
        <patternFill patternType="solid">
          <fgColor indexed="64"/>
          <bgColor theme="9" tint="0.79998168889431442"/>
        </patternFill>
      </fill>
      <alignment horizontal="center"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FF0000"/>
        <name val="Calibri"/>
        <scheme val="minor"/>
      </font>
      <numFmt numFmtId="2" formatCode="0.00"/>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FF0000"/>
        <name val="Calibri"/>
        <scheme val="minor"/>
      </font>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auto="1"/>
        <name val="Calibri"/>
        <scheme val="minor"/>
      </font>
      <numFmt numFmtId="14" formatCode="0.00%"/>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FF3300"/>
        <name val="Calibri"/>
        <scheme val="minor"/>
      </font>
      <fill>
        <patternFill patternType="solid">
          <fgColor indexed="64"/>
          <bgColor rgb="FFFFFF00"/>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scheme val="minor"/>
      </font>
      <numFmt numFmtId="165" formatCode="_(* #,##0_);_(* \(#,##0\);_(* &quot;-&quot;??_);_(@_)"/>
      <alignment horizontal="right" vertical="bottom" textRotation="0" wrapText="1" indent="1" justifyLastLine="0" shrinkToFit="0" readingOrder="0"/>
      <border diagonalUp="0" diagonalDown="0">
        <left style="thin">
          <color indexed="64"/>
        </left>
        <right style="thin">
          <color indexed="64"/>
        </right>
        <top style="thin">
          <color theme="0" tint="-0.14996795556505021"/>
        </top>
        <bottom style="thin">
          <color theme="0" tint="-0.14996795556505021"/>
        </bottom>
        <vertical/>
        <horizontal/>
      </border>
    </dxf>
    <dxf>
      <fill>
        <patternFill patternType="solid">
          <fgColor indexed="64"/>
          <bgColor theme="7" tint="0.79998168889431442"/>
        </patternFill>
      </fill>
      <alignment horizontal="center"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sz val="10"/>
      </font>
      <alignment horizontal="left" vertical="bottom" textRotation="0" wrapText="1" indent="1" justifyLastLine="0" shrinkToFit="0" readingOrder="0"/>
      <border diagonalUp="0" diagonalDown="0">
        <left style="thin">
          <color indexed="64"/>
        </left>
        <right style="thin">
          <color theme="0" tint="-0.14996795556505021"/>
        </right>
        <top style="thin">
          <color theme="0" tint="-0.14996795556505021"/>
        </top>
        <bottom style="thin">
          <color theme="0" tint="-0.14996795556505021"/>
        </bottom>
        <vertical/>
        <horizontal/>
      </border>
    </dxf>
    <dxf>
      <border outline="0">
        <top style="thin">
          <color indexed="64"/>
        </top>
        <bottom style="medium">
          <color indexed="64"/>
        </bottom>
      </border>
    </dxf>
    <dxf>
      <border outline="0">
        <bottom style="medium">
          <color indexed="64"/>
        </bottom>
      </border>
    </dxf>
    <dxf>
      <fill>
        <patternFill patternType="solid">
          <fgColor indexed="64"/>
          <bgColor theme="4" tint="0.79998168889431442"/>
        </patternFill>
      </fill>
      <alignment horizontal="center" vertical="bottom" textRotation="0" wrapText="1" indent="0" justifyLastLine="0" shrinkToFit="0" readingOrder="0"/>
    </dxf>
    <dxf>
      <font>
        <sz val="10"/>
      </font>
      <numFmt numFmtId="164" formatCode="mm/dd/yy;@"/>
      <alignment horizontal="left" vertical="bottom" textRotation="0" wrapText="0" indent="1" justifyLastLine="0" shrinkToFit="0" readingOrder="0"/>
      <border diagonalUp="0" diagonalDown="0">
        <left style="thin">
          <color theme="0" tint="-0.24994659260841701"/>
        </left>
        <right style="thin">
          <color indexed="64"/>
        </right>
        <top style="thin">
          <color theme="0" tint="-0.24994659260841701"/>
        </top>
        <bottom style="thin">
          <color theme="0" tint="-0.24994659260841701"/>
        </bottom>
        <vertical/>
        <horizontal/>
      </border>
    </dxf>
    <dxf>
      <font>
        <sz val="10"/>
      </font>
      <numFmt numFmtId="164" formatCode="mm/dd/yy;@"/>
      <alignment horizontal="left" vertical="bottom" textRotation="0" wrapText="0" indent="1" justifyLastLine="0" shrinkToFit="0" readingOrder="0"/>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0"/>
        <color theme="1"/>
        <name val="Calibri"/>
        <scheme val="minor"/>
      </font>
      <numFmt numFmtId="0" formatCode="General"/>
      <alignment horizontal="general" vertical="bottom" textRotation="0" wrapText="0" indent="0" justifyLastLine="0" shrinkToFit="0" readingOrder="0"/>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0"/>
        <color theme="1"/>
        <name val="Calibri"/>
        <scheme val="minor"/>
      </font>
      <numFmt numFmtId="0" formatCode="General"/>
      <alignment horizontal="left" vertical="bottom" textRotation="0" wrapText="0" indent="1" justifyLastLine="0" shrinkToFit="0" readingOrder="0"/>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0"/>
        <color theme="1"/>
        <name val="Calibri"/>
        <scheme val="minor"/>
      </font>
      <numFmt numFmtId="0" formatCode="General"/>
      <alignment horizontal="left" vertical="bottom" textRotation="0" wrapText="0" indent="1" justifyLastLine="0" shrinkToFit="0" readingOrder="0"/>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0"/>
        <color theme="1"/>
        <name val="Calibri"/>
        <scheme val="minor"/>
      </font>
      <numFmt numFmtId="0" formatCode="General"/>
      <alignment horizontal="left" vertical="bottom" textRotation="0" wrapText="0" indent="1" justifyLastLine="0" shrinkToFit="0" readingOrder="0"/>
      <border diagonalUp="0" diagonalDown="0">
        <left style="medium">
          <color indexed="64"/>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0"/>
        <color theme="1"/>
        <name val="Calibri"/>
        <scheme val="minor"/>
      </font>
      <numFmt numFmtId="0" formatCode="General"/>
      <alignment horizontal="left" vertical="bottom" textRotation="0" wrapText="0" indent="1" justifyLastLine="0" shrinkToFit="0" readingOrder="0"/>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border outline="0">
        <top style="thin">
          <color indexed="64"/>
        </top>
      </border>
    </dxf>
    <dxf>
      <border outline="0">
        <bottom style="medium">
          <color indexed="64"/>
        </bottom>
      </border>
    </dxf>
    <dxf>
      <font>
        <b/>
        <i val="0"/>
        <strike val="0"/>
        <condense val="0"/>
        <extend val="0"/>
        <outline val="0"/>
        <shadow val="0"/>
        <u val="none"/>
        <vertAlign val="baseline"/>
        <sz val="16"/>
        <color auto="1"/>
        <name val="Calibri"/>
        <scheme val="minor"/>
      </font>
      <fill>
        <patternFill patternType="solid">
          <fgColor indexed="64"/>
          <bgColor theme="5" tint="0.79998168889431442"/>
        </patternFill>
      </fill>
      <alignment horizontal="left" vertical="bottom" textRotation="0" wrapText="1" indent="0" justifyLastLine="0" shrinkToFit="0" readingOrder="0"/>
      <border diagonalUp="0" diagonalDown="0" outline="0">
        <left style="thin">
          <color indexed="64"/>
        </left>
        <right style="thin">
          <color indexed="64"/>
        </right>
        <top/>
        <bottom/>
      </border>
    </dxf>
  </dxfs>
  <tableStyles count="0" defaultTableStyle="TableStyleMedium2" defaultPivotStyle="PivotStyleLight16"/>
  <colors>
    <mruColors>
      <color rgb="FFFF33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18" Type="http://schemas.openxmlformats.org/officeDocument/2006/relationships/customXml" Target="../customXml/item8.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17" Type="http://schemas.openxmlformats.org/officeDocument/2006/relationships/customXml" Target="../customXml/item7.xml"/><Relationship Id="rId2" Type="http://schemas.openxmlformats.org/officeDocument/2006/relationships/worksheet" Target="worksheets/sheet2.xml"/><Relationship Id="rId16" Type="http://schemas.openxmlformats.org/officeDocument/2006/relationships/customXml" Target="../customXml/item6.xml"/><Relationship Id="rId20"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19" Type="http://schemas.openxmlformats.org/officeDocument/2006/relationships/customXml" Target="../customXml/item9.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drawing1.xml><?xml version="1.0" encoding="utf-8"?>
<xdr:wsDr xmlns:xdr="http://schemas.openxmlformats.org/drawingml/2006/spreadsheetDrawing" xmlns:a="http://schemas.openxmlformats.org/drawingml/2006/main">
  <xdr:oneCellAnchor>
    <xdr:from>
      <xdr:col>7</xdr:col>
      <xdr:colOff>209550</xdr:colOff>
      <xdr:row>0</xdr:row>
      <xdr:rowOff>219076</xdr:rowOff>
    </xdr:from>
    <xdr:ext cx="6200775" cy="11630023"/>
    <xdr:sp macro="" textlink="">
      <xdr:nvSpPr>
        <xdr:cNvPr id="2" name="TextBox 1">
          <a:extLst>
            <a:ext uri="{FF2B5EF4-FFF2-40B4-BE49-F238E27FC236}">
              <a16:creationId xmlns:a16="http://schemas.microsoft.com/office/drawing/2014/main" id="{0A314AAC-E52B-D7CE-95EF-17A2BE0E2BEB}"/>
            </a:ext>
          </a:extLst>
        </xdr:cNvPr>
        <xdr:cNvSpPr txBox="1"/>
      </xdr:nvSpPr>
      <xdr:spPr>
        <a:xfrm>
          <a:off x="11439525" y="219076"/>
          <a:ext cx="6200775" cy="11630023"/>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ctr">
          <a:noAutofit/>
        </a:bodyPr>
        <a:lstStyle/>
        <a:p>
          <a:r>
            <a:rPr lang="en-US" sz="1100" b="1">
              <a:solidFill>
                <a:schemeClr val="tx1"/>
              </a:solidFill>
              <a:effectLst/>
              <a:latin typeface="+mn-lt"/>
              <a:ea typeface="+mn-ea"/>
              <a:cs typeface="+mn-cs"/>
            </a:rPr>
            <a:t>INSTRUCTIONS:</a:t>
          </a:r>
          <a:r>
            <a:rPr lang="en-US" sz="1100">
              <a:solidFill>
                <a:schemeClr val="tx1"/>
              </a:solidFill>
              <a:effectLst/>
              <a:latin typeface="+mn-lt"/>
              <a:ea typeface="+mn-ea"/>
              <a:cs typeface="+mn-cs"/>
            </a:rPr>
            <a:t>  Identify and list each of PBM's pharmacy networks utilized in Oklahoma (including but not limited to each retail pharmacy network, preferred retail pharmacy network, any other type of pharmacy network, and any partial or specified pharmacy network (as pertains to PBM's business practices) and the corresponding information where indicated with in the workbook.     </a:t>
          </a:r>
        </a:p>
        <a:p>
          <a:endParaRPr lang="en-US" sz="1100">
            <a:solidFill>
              <a:schemeClr val="tx1"/>
            </a:solidFill>
            <a:effectLst/>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lang="en-US" sz="1100" b="1">
              <a:solidFill>
                <a:schemeClr val="tx1"/>
              </a:solidFill>
              <a:effectLst/>
              <a:latin typeface="+mn-lt"/>
              <a:ea typeface="+mn-ea"/>
              <a:cs typeface="+mn-cs"/>
            </a:rPr>
            <a:t>Any data entered within this Network Access Report Template is for example purposes only.  Prior to submission of its Network Access Report, PBM should remove all example data and insert PBM's data which should pertain specifically to the applicable reporting period.**</a:t>
          </a:r>
          <a:endParaRPr lang="en-US" b="1">
            <a:effectLst/>
          </a:endParaRPr>
        </a:p>
        <a:p>
          <a:r>
            <a:rPr lang="en-US" sz="1100">
              <a:solidFill>
                <a:schemeClr val="tx1"/>
              </a:solidFill>
              <a:effectLst/>
              <a:latin typeface="+mn-lt"/>
              <a:ea typeface="+mn-ea"/>
              <a:cs typeface="+mn-cs"/>
            </a:rPr>
            <a:t>                                                                                                                                                                                                                 </a:t>
          </a:r>
          <a:r>
            <a:rPr lang="en-US" sz="1100" b="1">
              <a:solidFill>
                <a:schemeClr val="tx1"/>
              </a:solidFill>
              <a:effectLst/>
              <a:latin typeface="+mn-lt"/>
              <a:ea typeface="+mn-ea"/>
              <a:cs typeface="+mn-cs"/>
            </a:rPr>
            <a:t>NOTE:</a:t>
          </a:r>
          <a:r>
            <a:rPr lang="en-US" sz="1100">
              <a:solidFill>
                <a:schemeClr val="tx1"/>
              </a:solidFill>
              <a:effectLst/>
              <a:latin typeface="+mn-lt"/>
              <a:ea typeface="+mn-ea"/>
              <a:cs typeface="+mn-cs"/>
            </a:rPr>
            <a:t> This Network Access Report Template is a form designed to be imported into a software program for analysis after it is completed.  Please do not change the form (other than changing the data values when you enter or correct your company's data). Any changes to the reporting form itself may create data errors when we try to import your data. **PLEASE BE SURE TO FILL OUT ALL TABS AND ALL PARTS OF THE REPORT** </a:t>
          </a:r>
        </a:p>
        <a:p>
          <a:endParaRPr lang="en-US" sz="1100">
            <a:solidFill>
              <a:schemeClr val="tx1"/>
            </a:solidFill>
            <a:effectLst/>
            <a:latin typeface="+mn-lt"/>
            <a:ea typeface="+mn-ea"/>
            <a:cs typeface="+mn-cs"/>
          </a:endParaRPr>
        </a:p>
        <a:p>
          <a:pPr algn="l"/>
          <a:r>
            <a:rPr lang="en-US" sz="1100" b="1">
              <a:solidFill>
                <a:schemeClr val="tx1"/>
              </a:solidFill>
              <a:effectLst/>
              <a:latin typeface="+mn-lt"/>
              <a:ea typeface="+mn-ea"/>
              <a:cs typeface="+mn-cs"/>
            </a:rPr>
            <a:t>PLEASE NOTE:</a:t>
          </a:r>
          <a:r>
            <a:rPr lang="en-US" sz="1100">
              <a:solidFill>
                <a:schemeClr val="tx1"/>
              </a:solidFill>
              <a:effectLst/>
              <a:latin typeface="+mn-lt"/>
              <a:ea typeface="+mn-ea"/>
              <a:cs typeface="+mn-cs"/>
            </a:rPr>
            <a:t>  The term "Covered entities</a:t>
          </a:r>
          <a:r>
            <a:rPr lang="en-US" sz="1100" b="1">
              <a:solidFill>
                <a:schemeClr val="tx1"/>
              </a:solidFill>
              <a:effectLst/>
              <a:latin typeface="+mn-lt"/>
              <a:ea typeface="+mn-ea"/>
              <a:cs typeface="+mn-cs"/>
            </a:rPr>
            <a:t>" DOES INCLUDE (but is NOT limited to) </a:t>
          </a:r>
          <a:r>
            <a:rPr lang="en-US" sz="1100">
              <a:solidFill>
                <a:schemeClr val="tx1"/>
              </a:solidFill>
              <a:effectLst/>
              <a:latin typeface="+mn-lt"/>
              <a:ea typeface="+mn-ea"/>
              <a:cs typeface="+mn-cs"/>
            </a:rPr>
            <a:t>ERISA plans, whether organized in Oklahoma or not, which provide health coverage to individuals (aka "covered lives") residing or employed in the State of Oklahoma.													</a:t>
          </a:r>
          <a:r>
            <a:rPr lang="en-US" sz="1600" b="1" u="sng">
              <a:solidFill>
                <a:schemeClr val="tx1"/>
              </a:solidFill>
              <a:effectLst/>
              <a:latin typeface="+mn-lt"/>
              <a:ea typeface="+mn-ea"/>
              <a:cs typeface="+mn-cs"/>
            </a:rPr>
            <a:t>Definitions</a:t>
          </a:r>
          <a:r>
            <a:rPr lang="en-US" sz="1600" b="1" u="sng" baseline="0">
              <a:solidFill>
                <a:schemeClr val="tx1"/>
              </a:solidFill>
              <a:effectLst/>
              <a:latin typeface="+mn-lt"/>
              <a:ea typeface="+mn-ea"/>
              <a:cs typeface="+mn-cs"/>
            </a:rPr>
            <a:t> </a:t>
          </a:r>
          <a:r>
            <a:rPr lang="en-US" sz="1100">
              <a:solidFill>
                <a:schemeClr val="tx1"/>
              </a:solidFill>
              <a:effectLst/>
              <a:latin typeface="+mn-lt"/>
              <a:ea typeface="+mn-ea"/>
              <a:cs typeface="+mn-cs"/>
            </a:rPr>
            <a:t>	</a:t>
          </a:r>
        </a:p>
        <a:p>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59 Okl.St.Ann. § 357</a:t>
          </a:r>
          <a:r>
            <a:rPr lang="en-US" sz="1100">
              <a:solidFill>
                <a:schemeClr val="tx1"/>
              </a:solidFill>
              <a:effectLst/>
              <a:latin typeface="+mn-lt"/>
              <a:ea typeface="+mn-ea"/>
              <a:cs typeface="+mn-cs"/>
            </a:rPr>
            <a:t> </a:t>
          </a:r>
          <a:r>
            <a:rPr lang="en-US" sz="1100" b="1">
              <a:solidFill>
                <a:schemeClr val="tx1"/>
              </a:solidFill>
              <a:effectLst/>
              <a:latin typeface="+mn-lt"/>
              <a:ea typeface="+mn-ea"/>
              <a:cs typeface="+mn-cs"/>
            </a:rPr>
            <a:t>(1) </a:t>
          </a:r>
          <a:r>
            <a:rPr lang="en-US" sz="1100">
              <a:solidFill>
                <a:schemeClr val="tx1"/>
              </a:solidFill>
              <a:effectLst/>
              <a:latin typeface="+mn-lt"/>
              <a:ea typeface="+mn-ea"/>
              <a:cs typeface="+mn-cs"/>
            </a:rPr>
            <a:t>defines “Covered entity” as "a nonprofit hospital or medical service organization, insurer, health coverage plan or health maintenance organization; a health program administered by the state in the capacity of provider of health coverage; or an employer, labor union, or other entity organized in the state that provides health coverage to covered individuals who are employed or reside in the state. This term does not include a health plan that provides coverage only for accidental injury, specified disease, hospital indemnity, disability income, or other limited benefit health insurance policies and contracts that do not include prescription drug coverage."</a:t>
          </a:r>
        </a:p>
        <a:p>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59  Okl.St.Ann. § 357</a:t>
          </a:r>
          <a:r>
            <a:rPr lang="en-US" sz="1100">
              <a:solidFill>
                <a:schemeClr val="tx1"/>
              </a:solidFill>
              <a:effectLst/>
              <a:latin typeface="+mn-lt"/>
              <a:ea typeface="+mn-ea"/>
              <a:cs typeface="+mn-cs"/>
            </a:rPr>
            <a:t> </a:t>
          </a:r>
          <a:r>
            <a:rPr lang="en-US" sz="1100" b="1">
              <a:solidFill>
                <a:schemeClr val="tx1"/>
              </a:solidFill>
              <a:effectLst/>
              <a:latin typeface="+mn-lt"/>
              <a:ea typeface="+mn-ea"/>
              <a:cs typeface="+mn-cs"/>
            </a:rPr>
            <a:t>(5) </a:t>
          </a:r>
          <a:r>
            <a:rPr lang="en-US" sz="1100">
              <a:solidFill>
                <a:schemeClr val="tx1"/>
              </a:solidFill>
              <a:effectLst/>
              <a:latin typeface="+mn-lt"/>
              <a:ea typeface="+mn-ea"/>
              <a:cs typeface="+mn-cs"/>
            </a:rPr>
            <a:t>defines </a:t>
          </a:r>
          <a:r>
            <a:rPr lang="en-US" sz="1100" b="0" i="0">
              <a:solidFill>
                <a:schemeClr val="tx1"/>
              </a:solidFill>
              <a:effectLst/>
              <a:latin typeface="+mn-lt"/>
              <a:ea typeface="+mn-ea"/>
              <a:cs typeface="+mn-cs"/>
            </a:rPr>
            <a:t>"Pharmacy benefits management" means a service provided to covered entities to facilitate the provision of prescription drug benefits to covered individuals within the state, including negotiating pricing and other terms with drug manufacturers and providers. Pharmacy benefits management may include any or all of the following services:				</a:t>
          </a:r>
        </a:p>
        <a:p>
          <a:r>
            <a:rPr lang="en-US" sz="1100" b="0" i="0">
              <a:solidFill>
                <a:schemeClr val="tx1"/>
              </a:solidFill>
              <a:effectLst/>
              <a:latin typeface="+mn-lt"/>
              <a:ea typeface="+mn-ea"/>
              <a:cs typeface="+mn-cs"/>
            </a:rPr>
            <a:t>a.claims processing, retail network management and payment of claims to pharmacies for prescription drugs dispensed to covered individuals,					</a:t>
          </a:r>
        </a:p>
        <a:p>
          <a:r>
            <a:rPr lang="en-US" sz="1100" b="0" i="0">
              <a:solidFill>
                <a:schemeClr val="tx1"/>
              </a:solidFill>
              <a:effectLst/>
              <a:latin typeface="+mn-lt"/>
              <a:ea typeface="+mn-ea"/>
              <a:cs typeface="+mn-cs"/>
            </a:rPr>
            <a:t>b.clinical formulary development and management services,				</a:t>
          </a:r>
        </a:p>
        <a:p>
          <a:r>
            <a:rPr lang="en-US" sz="1100" b="0" i="0">
              <a:solidFill>
                <a:schemeClr val="tx1"/>
              </a:solidFill>
              <a:effectLst/>
              <a:latin typeface="+mn-lt"/>
              <a:ea typeface="+mn-ea"/>
              <a:cs typeface="+mn-cs"/>
            </a:rPr>
            <a:t>c.rebate contracting and administration,					</a:t>
          </a:r>
        </a:p>
        <a:p>
          <a:r>
            <a:rPr lang="en-US" sz="1100" b="0" i="0">
              <a:solidFill>
                <a:schemeClr val="tx1"/>
              </a:solidFill>
              <a:effectLst/>
              <a:latin typeface="+mn-lt"/>
              <a:ea typeface="+mn-ea"/>
              <a:cs typeface="+mn-cs"/>
            </a:rPr>
            <a:t>d.certain patient compliance, therapeutic intervention and generic substitution programs, or		</a:t>
          </a:r>
        </a:p>
        <a:p>
          <a:r>
            <a:rPr lang="en-US" sz="1100" b="0" i="0">
              <a:solidFill>
                <a:schemeClr val="tx1"/>
              </a:solidFill>
              <a:effectLst/>
              <a:latin typeface="+mn-lt"/>
              <a:ea typeface="+mn-ea"/>
              <a:cs typeface="+mn-cs"/>
            </a:rPr>
            <a:t>e.disease management programs;</a:t>
          </a:r>
        </a:p>
        <a:p>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59  Okl.St.Ann. § 357</a:t>
          </a:r>
          <a:r>
            <a:rPr lang="en-US" sz="1100">
              <a:solidFill>
                <a:schemeClr val="tx1"/>
              </a:solidFill>
              <a:effectLst/>
              <a:latin typeface="+mn-lt"/>
              <a:ea typeface="+mn-ea"/>
              <a:cs typeface="+mn-cs"/>
            </a:rPr>
            <a:t> </a:t>
          </a:r>
          <a:r>
            <a:rPr lang="en-US" sz="1100" b="1">
              <a:solidFill>
                <a:schemeClr val="tx1"/>
              </a:solidFill>
              <a:effectLst/>
              <a:latin typeface="+mn-lt"/>
              <a:ea typeface="+mn-ea"/>
              <a:cs typeface="+mn-cs"/>
            </a:rPr>
            <a:t>(6) </a:t>
          </a:r>
          <a:r>
            <a:rPr lang="en-US" sz="1100" b="0">
              <a:solidFill>
                <a:schemeClr val="tx1"/>
              </a:solidFill>
              <a:effectLst/>
              <a:latin typeface="+mn-lt"/>
              <a:ea typeface="+mn-ea"/>
              <a:cs typeface="+mn-cs"/>
            </a:rPr>
            <a:t>defines</a:t>
          </a:r>
          <a:r>
            <a:rPr lang="en-US" sz="1100" b="0" baseline="0">
              <a:solidFill>
                <a:schemeClr val="tx1"/>
              </a:solidFill>
              <a:effectLst/>
              <a:latin typeface="+mn-lt"/>
              <a:ea typeface="+mn-ea"/>
              <a:cs typeface="+mn-cs"/>
            </a:rPr>
            <a:t> </a:t>
          </a:r>
          <a:r>
            <a:rPr lang="en-US" sz="1100" b="0" i="0">
              <a:solidFill>
                <a:schemeClr val="tx1"/>
              </a:solidFill>
              <a:effectLst/>
              <a:latin typeface="+mn-lt"/>
              <a:ea typeface="+mn-ea"/>
              <a:cs typeface="+mn-cs"/>
            </a:rPr>
            <a:t>"Pharmacy benefits manager" or "PBM" means a person, business or other entity that performs pharmacy benefits management. The term includes a person or entity acting for a PBM in a contractual or employment relationship in the performance of pharmacy benefits management for a managed care company, nonprofit hospital, medical service organization, insurance company, third-party payor, or a health program administered by an agency of this state;		</a:t>
          </a:r>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Area Type Definitions:</a:t>
          </a:r>
          <a:r>
            <a:rPr lang="en-US" sz="1100">
              <a:solidFill>
                <a:schemeClr val="tx1"/>
              </a:solidFill>
              <a:effectLst/>
              <a:latin typeface="+mn-lt"/>
              <a:ea typeface="+mn-ea"/>
              <a:cs typeface="+mn-cs"/>
            </a:rPr>
            <a:t>                                                                                                                                                                                                                                         </a:t>
          </a:r>
          <a:r>
            <a:rPr lang="en-US" sz="1100" b="1">
              <a:solidFill>
                <a:schemeClr val="tx1"/>
              </a:solidFill>
              <a:effectLst/>
              <a:latin typeface="+mn-lt"/>
              <a:ea typeface="+mn-ea"/>
              <a:cs typeface="+mn-cs"/>
            </a:rPr>
            <a:t>36 OK Stat § 6960 (7)</a:t>
          </a:r>
          <a:r>
            <a:rPr lang="en-US" sz="1100">
              <a:solidFill>
                <a:schemeClr val="tx1"/>
              </a:solidFill>
              <a:effectLst/>
              <a:latin typeface="+mn-lt"/>
              <a:ea typeface="+mn-ea"/>
              <a:cs typeface="+mn-cs"/>
            </a:rPr>
            <a:t> defines "Rural service area" means a five-digit ZIP code in which the population density is less than one thousand (1,000) individuals per square mile;</a:t>
          </a:r>
        </a:p>
        <a:p>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36 OK Stat § 6960 (9)</a:t>
          </a:r>
          <a:r>
            <a:rPr lang="en-US" sz="1100">
              <a:solidFill>
                <a:schemeClr val="tx1"/>
              </a:solidFill>
              <a:effectLst/>
              <a:latin typeface="+mn-lt"/>
              <a:ea typeface="+mn-ea"/>
              <a:cs typeface="+mn-cs"/>
            </a:rPr>
            <a:t> defines "Suburban service area" means a five-digit ZIP code in which the population density is between one thousand (1,000) and three thousand (3,000) individuals per square mile; and</a:t>
          </a:r>
        </a:p>
        <a:p>
          <a:endParaRPr lang="en-US" sz="1100">
            <a:solidFill>
              <a:schemeClr val="tx1"/>
            </a:solidFill>
            <a:effectLst/>
            <a:latin typeface="+mn-lt"/>
            <a:ea typeface="+mn-ea"/>
            <a:cs typeface="+mn-cs"/>
          </a:endParaRPr>
        </a:p>
        <a:p>
          <a:r>
            <a:rPr lang="en-US" sz="1100" b="1">
              <a:solidFill>
                <a:schemeClr val="tx1"/>
              </a:solidFill>
              <a:effectLst/>
              <a:latin typeface="+mn-lt"/>
              <a:ea typeface="+mn-ea"/>
              <a:cs typeface="+mn-cs"/>
            </a:rPr>
            <a:t>36 OK Stat § 6960 (10)</a:t>
          </a:r>
          <a:r>
            <a:rPr lang="en-US" sz="1100">
              <a:solidFill>
                <a:schemeClr val="tx1"/>
              </a:solidFill>
              <a:effectLst/>
              <a:latin typeface="+mn-lt"/>
              <a:ea typeface="+mn-ea"/>
              <a:cs typeface="+mn-cs"/>
            </a:rPr>
            <a:t> defines "Urban service area" means a five-digit ZIP code in which the population density is greater than three thousand (3,000) individuals per square mile.</a:t>
          </a:r>
        </a:p>
        <a:p>
          <a:endParaRPr lang="en-US" sz="1100"/>
        </a:p>
      </xdr:txBody>
    </xdr:sp>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le2" displayName="Table2" ref="A1:I781" totalsRowShown="0" headerRowDxfId="36" headerRowBorderDxfId="35" tableBorderDxfId="34">
  <tableColumns count="9">
    <tableColumn id="1" xr3:uid="{00000000-0010-0000-0000-000001000000}" name="Zip Code" dataDxfId="33" dataCellStyle="Comma"/>
    <tableColumn id="2" xr3:uid="{00000000-0010-0000-0000-000002000000}" name="&quot;Pharmacy Name&quot; in this network that PBM is contracted with" dataDxfId="32" dataCellStyle="Comma"/>
    <tableColumn id="3" xr3:uid="{00000000-0010-0000-0000-000003000000}" name="Address" dataDxfId="31" dataCellStyle="Comma"/>
    <tableColumn id="4" xr3:uid="{00000000-0010-0000-0000-000004000000}" name="Pharmacy Phone Number" dataDxfId="30" dataCellStyle="Comma"/>
    <tableColumn id="5" xr3:uid="{00000000-0010-0000-0000-000005000000}" name="NCPDP" dataDxfId="29" dataCellStyle="Comma"/>
    <tableColumn id="6" xr3:uid="{00000000-0010-0000-0000-000006000000}" name="Original Contract Date" dataDxfId="28" dataCellStyle="Comma"/>
    <tableColumn id="7" xr3:uid="{00000000-0010-0000-0000-000007000000}" name="Pharmacy Contract Renewal Date(s)" dataDxfId="27" dataCellStyle="Comma"/>
    <tableColumn id="8" xr3:uid="{00000000-0010-0000-0000-000008000000}" name="Pharmacy Contract Termination Date(s)"/>
    <tableColumn id="9" xr3:uid="{00000000-0010-0000-0000-000009000000}" name="All dates during Reporting Time Period when Pharmacy Contract was NOT in effect"/>
  </tableColumns>
  <tableStyleInfo name="TableStyleMedium2" showFirstColumn="0" showLastColumn="0" showRowStripes="0"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1000000}" name="Table3" displayName="Table3" ref="A1:H66" totalsRowShown="0" headerRowDxfId="26" headerRowBorderDxfId="25" tableBorderDxfId="24">
  <tableColumns count="8">
    <tableColumn id="1" xr3:uid="{00000000-0010-0000-0100-000001000000}" name="Zip Codes in Network" dataDxfId="23"/>
    <tableColumn id="2" xr3:uid="{00000000-0010-0000-0100-000002000000}" name="AREA TYPE" dataDxfId="22"/>
    <tableColumn id="3" xr3:uid="{00000000-0010-0000-0100-000003000000}" name="Total # of Covered Lives in Zip code" dataDxfId="21" dataCellStyle="Comma"/>
    <tableColumn id="4" xr3:uid="{00000000-0010-0000-0100-000004000000}" name="# of Covered Lives in Zip code WITHOUT Statutory Access" dataDxfId="20" dataCellStyle="Comma"/>
    <tableColumn id="5" xr3:uid="{00000000-0010-0000-0100-000005000000}" name="Percentage (%) of Total # of Covered Lives in ZIPCODE WITH Statutory Access" dataDxfId="19" dataCellStyle="Comma"/>
    <tableColumn id="6" xr3:uid="{00000000-0010-0000-0100-000006000000}" name="Percentage (%) of Total # of Covered Lives in ZIPCODE WITHOUT Statutory Access" dataDxfId="18" dataCellStyle="Percent"/>
    <tableColumn id="7" xr3:uid="{00000000-0010-0000-0100-000007000000}" name="Average Distance of Covered Lives in this ZIPCODE to Retail Pharmacy (&quot;Rx&quot;)" dataDxfId="17" dataCellStyle="Percent"/>
    <tableColumn id="8" xr3:uid="{00000000-0010-0000-0100-000008000000}" name="Meets All Retail Pharmacy Access Standards of Title 36 § 6961 Y/N" dataDxfId="16" dataCellStyle="Percent"/>
  </tableColumns>
  <tableStyleInfo name="TableStyleLight21"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2000000}" name="Table25" displayName="Table25" ref="A1:I3" totalsRowShown="0" headerRowDxfId="15" headerRowBorderDxfId="14" tableBorderDxfId="13">
  <tableColumns count="9">
    <tableColumn id="1" xr3:uid="{00000000-0010-0000-0200-000001000000}" name="Zip Code"/>
    <tableColumn id="2" xr3:uid="{00000000-0010-0000-0200-000002000000}" name="&quot;Pharmacy Name&quot; in this network that PBM is contracted with"/>
    <tableColumn id="3" xr3:uid="{00000000-0010-0000-0200-000003000000}" name="Address"/>
    <tableColumn id="4" xr3:uid="{00000000-0010-0000-0200-000004000000}" name="Pharmacy Phone Number"/>
    <tableColumn id="5" xr3:uid="{00000000-0010-0000-0200-000005000000}" name="NCPDP"/>
    <tableColumn id="6" xr3:uid="{00000000-0010-0000-0200-000006000000}" name="Original Contract Date" dataDxfId="12"/>
    <tableColumn id="7" xr3:uid="{00000000-0010-0000-0200-000007000000}" name="Pharmacy Contract Renewal Date(s)" dataDxfId="11"/>
    <tableColumn id="8" xr3:uid="{00000000-0010-0000-0200-000008000000}" name="Pharmacy Contract Termination Date(s)"/>
    <tableColumn id="9" xr3:uid="{00000000-0010-0000-0200-000009000000}" name="All dates during Reporting Time Period when Pharmacy Contract was NOT in effect"/>
  </tableColumns>
  <tableStyleInfo name="TableStyleMedium2"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3000000}" name="Table32" displayName="Table32" ref="A1:H18" totalsRowShown="0" headerRowDxfId="10" headerRowBorderDxfId="9" tableBorderDxfId="8">
  <tableColumns count="8">
    <tableColumn id="1" xr3:uid="{00000000-0010-0000-0300-000001000000}" name="Zip Codes in Network" dataDxfId="7"/>
    <tableColumn id="2" xr3:uid="{00000000-0010-0000-0300-000002000000}" name="AREA TYPE" dataDxfId="6"/>
    <tableColumn id="3" xr3:uid="{00000000-0010-0000-0300-000003000000}" name="Total # of Covered Lives in Zip code" dataDxfId="5" dataCellStyle="Comma"/>
    <tableColumn id="4" xr3:uid="{00000000-0010-0000-0300-000004000000}" name="# of Covered Lives in Zip code WITHOUT Statutory Access" dataDxfId="4" dataCellStyle="Comma"/>
    <tableColumn id="5" xr3:uid="{00000000-0010-0000-0300-000005000000}" name="Percentage (%) of Total # of Covered Lives in ZIPCODE WITH Statutory Access" dataDxfId="3" dataCellStyle="Comma"/>
    <tableColumn id="6" xr3:uid="{00000000-0010-0000-0300-000006000000}" name="Percentage (%) of Total # of Covered Lives in ZIPCODE WITHOUT Statutory Access" dataDxfId="2" dataCellStyle="Percent"/>
    <tableColumn id="7" xr3:uid="{00000000-0010-0000-0300-000007000000}" name="Average Distance of Covered Lives in this ZIPCODE to Retail Pharmacy (&quot;Rx&quot;)" dataDxfId="1" dataCellStyle="Percent"/>
    <tableColumn id="8" xr3:uid="{00000000-0010-0000-0300-000008000000}" name="Meets All Retail Pharmacy Access Standards of Title 36 § 6961 Y/N" dataDxfId="0" dataCellStyle="Percent"/>
  </tableColumns>
  <tableStyleInfo name="TableStyleLight2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71"/>
  <sheetViews>
    <sheetView tabSelected="1" topLeftCell="A11" workbookViewId="0">
      <selection activeCell="A3" sqref="A3"/>
    </sheetView>
  </sheetViews>
  <sheetFormatPr defaultRowHeight="15"/>
  <cols>
    <col min="1" max="1" width="20.42578125" customWidth="1"/>
    <col min="2" max="2" width="24.5703125" customWidth="1"/>
    <col min="3" max="3" width="15.140625" customWidth="1"/>
    <col min="4" max="4" width="18.85546875" customWidth="1"/>
    <col min="5" max="5" width="25.28515625" customWidth="1"/>
    <col min="6" max="6" width="19" customWidth="1"/>
    <col min="7" max="7" width="32.85546875" customWidth="1"/>
  </cols>
  <sheetData>
    <row r="1" spans="1:8" ht="51.6" customHeight="1" thickBot="1">
      <c r="A1" s="180" t="s">
        <v>58</v>
      </c>
      <c r="B1" s="181"/>
      <c r="C1" s="181"/>
      <c r="D1" s="181"/>
      <c r="E1" s="181"/>
      <c r="F1" s="181"/>
      <c r="G1" s="182"/>
    </row>
    <row r="2" spans="1:8" ht="139.5" customHeight="1" thickBot="1">
      <c r="A2" s="200" t="s">
        <v>85</v>
      </c>
      <c r="B2" s="201"/>
      <c r="C2" s="201"/>
      <c r="D2" s="201"/>
      <c r="E2" s="201"/>
      <c r="F2" s="201"/>
      <c r="G2" s="202"/>
    </row>
    <row r="3" spans="1:8" ht="24" customHeight="1" thickBot="1">
      <c r="A3" s="45" t="s">
        <v>0</v>
      </c>
      <c r="B3" s="189"/>
      <c r="C3" s="190"/>
      <c r="D3" s="190"/>
      <c r="E3" s="190"/>
      <c r="F3" s="190"/>
      <c r="G3" s="191"/>
    </row>
    <row r="4" spans="1:8" ht="37.5" customHeight="1">
      <c r="A4" s="46" t="s">
        <v>1</v>
      </c>
      <c r="B4" s="192"/>
      <c r="C4" s="192"/>
      <c r="D4" s="192"/>
      <c r="E4" s="192"/>
      <c r="F4" s="192"/>
      <c r="G4" s="192"/>
    </row>
    <row r="5" spans="1:8" ht="37.5" customHeight="1">
      <c r="A5" s="62" t="s">
        <v>48</v>
      </c>
      <c r="B5" s="195"/>
      <c r="C5" s="194"/>
      <c r="D5" s="194"/>
      <c r="E5" s="194"/>
      <c r="F5" s="194"/>
      <c r="G5" s="194"/>
      <c r="H5" s="206"/>
    </row>
    <row r="6" spans="1:8" ht="57" customHeight="1">
      <c r="A6" s="60" t="s">
        <v>49</v>
      </c>
      <c r="B6" s="193"/>
      <c r="C6" s="194"/>
      <c r="D6" s="194"/>
      <c r="E6" s="194"/>
      <c r="F6" s="194"/>
      <c r="G6" s="194"/>
    </row>
    <row r="7" spans="1:8" ht="60" customHeight="1">
      <c r="A7" s="60" t="s">
        <v>50</v>
      </c>
      <c r="B7" s="195"/>
      <c r="C7" s="194"/>
      <c r="D7" s="194"/>
      <c r="E7" s="194"/>
      <c r="F7" s="194"/>
      <c r="G7" s="194"/>
    </row>
    <row r="8" spans="1:8" ht="17.100000000000001" customHeight="1" thickBot="1">
      <c r="A8" s="199"/>
      <c r="B8" s="199"/>
      <c r="C8" s="199"/>
      <c r="D8" s="199"/>
      <c r="E8" s="199"/>
      <c r="F8" s="199"/>
      <c r="G8" s="199"/>
    </row>
    <row r="9" spans="1:8" ht="21.75" thickBot="1">
      <c r="A9" s="196" t="s">
        <v>54</v>
      </c>
      <c r="B9" s="197"/>
      <c r="C9" s="197"/>
      <c r="D9" s="197"/>
      <c r="E9" s="197"/>
      <c r="F9" s="197"/>
      <c r="G9" s="198"/>
    </row>
    <row r="10" spans="1:8" ht="15.75" thickBot="1">
      <c r="B10" s="63" t="s">
        <v>51</v>
      </c>
      <c r="C10" s="174"/>
      <c r="D10" s="174"/>
      <c r="E10" s="174"/>
      <c r="F10" s="174"/>
      <c r="G10" s="174"/>
    </row>
    <row r="11" spans="1:8" ht="84.6" customHeight="1" thickBot="1">
      <c r="A11" s="71" t="s">
        <v>52</v>
      </c>
      <c r="B11" s="140"/>
      <c r="C11" s="203" t="s">
        <v>82</v>
      </c>
      <c r="D11" s="204"/>
      <c r="E11" s="204"/>
      <c r="F11" s="204"/>
      <c r="G11" s="205"/>
    </row>
    <row r="12" spans="1:8" ht="15.75" thickBot="1">
      <c r="A12" s="174"/>
      <c r="B12" s="174"/>
      <c r="C12" s="174"/>
      <c r="D12" s="174"/>
      <c r="E12" s="174"/>
      <c r="F12" s="174"/>
      <c r="G12" s="174"/>
    </row>
    <row r="13" spans="1:8" ht="72.599999999999994" customHeight="1" thickBot="1">
      <c r="A13" s="71" t="s">
        <v>57</v>
      </c>
      <c r="B13" s="70"/>
      <c r="C13" s="203" t="s">
        <v>83</v>
      </c>
      <c r="D13" s="204"/>
      <c r="E13" s="204"/>
      <c r="F13" s="204"/>
      <c r="G13" s="205"/>
    </row>
    <row r="14" spans="1:8" ht="15.75" thickBot="1">
      <c r="A14" s="174"/>
      <c r="B14" s="174"/>
      <c r="C14" s="174"/>
      <c r="D14" s="174"/>
      <c r="E14" s="174"/>
      <c r="F14" s="174"/>
      <c r="G14" s="174"/>
    </row>
    <row r="15" spans="1:8" ht="81" customHeight="1" thickBot="1">
      <c r="A15" s="71" t="s">
        <v>53</v>
      </c>
      <c r="B15" s="70"/>
      <c r="C15" s="203" t="s">
        <v>84</v>
      </c>
      <c r="D15" s="204"/>
      <c r="E15" s="204"/>
      <c r="F15" s="204"/>
      <c r="G15" s="205"/>
    </row>
    <row r="16" spans="1:8" ht="15.75" thickBot="1">
      <c r="A16" s="175"/>
      <c r="B16" s="174"/>
      <c r="C16" s="174"/>
      <c r="D16" s="174"/>
      <c r="E16" s="174"/>
      <c r="F16" s="174"/>
      <c r="G16" s="176"/>
    </row>
    <row r="17" spans="1:7" ht="64.5" customHeight="1" thickBot="1">
      <c r="A17" s="177" t="s">
        <v>59</v>
      </c>
      <c r="B17" s="178"/>
      <c r="C17" s="178"/>
      <c r="D17" s="178"/>
      <c r="E17" s="178"/>
      <c r="F17" s="178"/>
      <c r="G17" s="179"/>
    </row>
    <row r="18" spans="1:7" ht="30.75" thickBot="1">
      <c r="A18" s="18" t="s">
        <v>37</v>
      </c>
      <c r="B18" s="47" t="s">
        <v>38</v>
      </c>
      <c r="C18" s="47" t="s">
        <v>39</v>
      </c>
      <c r="D18" s="47" t="s">
        <v>40</v>
      </c>
      <c r="E18" s="47" t="s">
        <v>41</v>
      </c>
      <c r="F18" s="47" t="s">
        <v>55</v>
      </c>
      <c r="G18" s="20" t="s">
        <v>56</v>
      </c>
    </row>
    <row r="19" spans="1:7" ht="15.75" thickBot="1">
      <c r="A19" s="52"/>
      <c r="B19" s="53"/>
      <c r="C19" s="139"/>
      <c r="D19" s="53"/>
      <c r="E19" s="139"/>
      <c r="F19" s="137"/>
      <c r="G19" s="54"/>
    </row>
    <row r="20" spans="1:7">
      <c r="A20" s="67"/>
      <c r="B20" s="53"/>
      <c r="C20" s="14"/>
      <c r="D20" s="68"/>
      <c r="E20" s="164"/>
      <c r="F20" s="138"/>
      <c r="G20" s="54"/>
    </row>
    <row r="21" spans="1:7">
      <c r="A21" s="67"/>
      <c r="B21" s="68"/>
      <c r="C21" s="68"/>
      <c r="D21" s="68"/>
      <c r="E21" s="68"/>
      <c r="F21" s="68"/>
      <c r="G21" s="69"/>
    </row>
    <row r="22" spans="1:7">
      <c r="A22" s="67"/>
      <c r="B22" s="68"/>
      <c r="C22" s="68"/>
      <c r="D22" s="68"/>
      <c r="E22" s="68"/>
      <c r="F22" s="68"/>
      <c r="G22" s="69"/>
    </row>
    <row r="23" spans="1:7">
      <c r="A23" s="67"/>
      <c r="B23" s="68"/>
      <c r="C23" s="68"/>
      <c r="D23" s="68"/>
      <c r="E23" s="68"/>
      <c r="F23" s="68"/>
      <c r="G23" s="69"/>
    </row>
    <row r="24" spans="1:7">
      <c r="A24" s="55"/>
      <c r="B24" s="51"/>
      <c r="C24" s="51"/>
      <c r="D24" s="51"/>
      <c r="E24" s="51"/>
      <c r="F24" s="51"/>
      <c r="G24" s="56"/>
    </row>
    <row r="25" spans="1:7">
      <c r="A25" s="55"/>
      <c r="B25" s="51"/>
      <c r="C25" s="51"/>
      <c r="D25" s="51"/>
      <c r="E25" s="51"/>
      <c r="F25" s="51"/>
      <c r="G25" s="56"/>
    </row>
    <row r="26" spans="1:7">
      <c r="A26" s="67"/>
      <c r="B26" s="68"/>
      <c r="C26" s="68"/>
      <c r="D26" s="68"/>
      <c r="E26" s="68"/>
      <c r="F26" s="68"/>
      <c r="G26" s="69"/>
    </row>
    <row r="27" spans="1:7">
      <c r="A27" s="55"/>
      <c r="B27" s="51"/>
      <c r="C27" s="51"/>
      <c r="D27" s="51"/>
      <c r="E27" s="51"/>
      <c r="F27" s="51"/>
      <c r="G27" s="56"/>
    </row>
    <row r="28" spans="1:7" ht="15.75" thickBot="1">
      <c r="A28" s="55"/>
      <c r="B28" s="51"/>
      <c r="C28" s="51"/>
      <c r="D28" s="51"/>
      <c r="E28" s="51"/>
      <c r="F28" s="51"/>
      <c r="G28" s="56"/>
    </row>
    <row r="29" spans="1:7" ht="15.75" thickBot="1">
      <c r="A29" s="175"/>
      <c r="B29" s="174"/>
      <c r="C29" s="174"/>
      <c r="D29" s="174"/>
      <c r="E29" s="174"/>
      <c r="F29" s="174"/>
      <c r="G29" s="176"/>
    </row>
    <row r="30" spans="1:7" ht="21.75" thickBot="1">
      <c r="A30" s="186" t="s">
        <v>36</v>
      </c>
      <c r="B30" s="187"/>
      <c r="C30" s="187"/>
      <c r="D30" s="187"/>
      <c r="E30" s="187"/>
      <c r="F30" s="187"/>
      <c r="G30" s="188"/>
    </row>
    <row r="31" spans="1:7" ht="30.75" thickBot="1">
      <c r="A31" s="64" t="s">
        <v>37</v>
      </c>
      <c r="B31" s="65" t="s">
        <v>38</v>
      </c>
      <c r="C31" s="65" t="s">
        <v>39</v>
      </c>
      <c r="D31" s="65" t="s">
        <v>40</v>
      </c>
      <c r="E31" s="65" t="s">
        <v>41</v>
      </c>
      <c r="F31" s="65" t="s">
        <v>42</v>
      </c>
      <c r="G31" s="66" t="s">
        <v>43</v>
      </c>
    </row>
    <row r="32" spans="1:7">
      <c r="A32" s="52" t="s">
        <v>81</v>
      </c>
      <c r="B32" s="53"/>
      <c r="C32" s="53"/>
      <c r="D32" s="53"/>
      <c r="E32" s="53"/>
      <c r="F32" s="53"/>
      <c r="G32" s="54"/>
    </row>
    <row r="33" spans="1:7">
      <c r="A33" s="55"/>
      <c r="B33" s="51"/>
      <c r="C33" s="51"/>
      <c r="D33" s="51"/>
      <c r="E33" s="51"/>
      <c r="F33" s="51"/>
      <c r="G33" s="56"/>
    </row>
    <row r="34" spans="1:7">
      <c r="A34" s="55"/>
      <c r="B34" s="51"/>
      <c r="C34" s="51"/>
      <c r="D34" s="51"/>
      <c r="E34" s="51"/>
      <c r="F34" s="51"/>
      <c r="G34" s="56"/>
    </row>
    <row r="35" spans="1:7">
      <c r="A35" s="55"/>
      <c r="B35" s="51"/>
      <c r="C35" s="51"/>
      <c r="D35" s="51"/>
      <c r="E35" s="51"/>
      <c r="F35" s="51"/>
      <c r="G35" s="56"/>
    </row>
    <row r="36" spans="1:7">
      <c r="A36" s="55"/>
      <c r="B36" s="51"/>
      <c r="C36" s="51"/>
      <c r="D36" s="51"/>
      <c r="E36" s="51"/>
      <c r="F36" s="51"/>
      <c r="G36" s="56"/>
    </row>
    <row r="37" spans="1:7">
      <c r="A37" s="55"/>
      <c r="B37" s="51"/>
      <c r="C37" s="51"/>
      <c r="D37" s="51"/>
      <c r="E37" s="51"/>
      <c r="F37" s="51"/>
      <c r="G37" s="56"/>
    </row>
    <row r="38" spans="1:7">
      <c r="A38" s="55"/>
      <c r="B38" s="51"/>
      <c r="C38" s="51"/>
      <c r="D38" s="51"/>
      <c r="E38" s="51"/>
      <c r="F38" s="51"/>
      <c r="G38" s="56"/>
    </row>
    <row r="39" spans="1:7">
      <c r="A39" s="55"/>
      <c r="B39" s="51"/>
      <c r="C39" s="51"/>
      <c r="D39" s="51"/>
      <c r="E39" s="51"/>
      <c r="F39" s="51"/>
      <c r="G39" s="56"/>
    </row>
    <row r="40" spans="1:7">
      <c r="A40" s="55"/>
      <c r="B40" s="51"/>
      <c r="C40" s="51"/>
      <c r="D40" s="51"/>
      <c r="E40" s="51"/>
      <c r="F40" s="51"/>
      <c r="G40" s="56"/>
    </row>
    <row r="41" spans="1:7">
      <c r="A41" s="55"/>
      <c r="B41" s="51"/>
      <c r="C41" s="51"/>
      <c r="D41" s="51"/>
      <c r="E41" s="51"/>
      <c r="F41" s="51"/>
      <c r="G41" s="56"/>
    </row>
    <row r="42" spans="1:7" ht="15.75" thickBot="1">
      <c r="A42" s="57"/>
      <c r="B42" s="58"/>
      <c r="C42" s="58"/>
      <c r="D42" s="58"/>
      <c r="E42" s="58"/>
      <c r="F42" s="58"/>
      <c r="G42" s="59"/>
    </row>
    <row r="43" spans="1:7" ht="15.75" thickBot="1">
      <c r="A43" s="175"/>
      <c r="B43" s="174"/>
      <c r="C43" s="174"/>
      <c r="D43" s="174"/>
      <c r="E43" s="174"/>
      <c r="F43" s="174"/>
      <c r="G43" s="176"/>
    </row>
    <row r="44" spans="1:7" ht="21.75" thickBot="1">
      <c r="A44" s="183" t="s">
        <v>46</v>
      </c>
      <c r="B44" s="184"/>
      <c r="C44" s="184"/>
      <c r="D44" s="184"/>
      <c r="E44" s="184"/>
      <c r="F44" s="184"/>
      <c r="G44" s="185"/>
    </row>
    <row r="45" spans="1:7" ht="30.75" thickBot="1">
      <c r="A45" s="48" t="s">
        <v>47</v>
      </c>
      <c r="B45" s="49" t="s">
        <v>38</v>
      </c>
      <c r="C45" s="49" t="s">
        <v>39</v>
      </c>
      <c r="D45" s="49" t="s">
        <v>40</v>
      </c>
      <c r="E45" s="49" t="s">
        <v>41</v>
      </c>
      <c r="F45" s="49" t="s">
        <v>45</v>
      </c>
      <c r="G45" s="50" t="s">
        <v>44</v>
      </c>
    </row>
    <row r="46" spans="1:7">
      <c r="A46" s="52" t="s">
        <v>81</v>
      </c>
      <c r="B46" s="53"/>
      <c r="C46" s="53"/>
      <c r="D46" s="53"/>
      <c r="E46" s="53"/>
      <c r="F46" s="53"/>
      <c r="G46" s="54"/>
    </row>
    <row r="47" spans="1:7">
      <c r="A47" s="55"/>
      <c r="B47" s="51"/>
      <c r="C47" s="51"/>
      <c r="D47" s="51"/>
      <c r="E47" s="51"/>
      <c r="F47" s="51"/>
      <c r="G47" s="56"/>
    </row>
    <row r="48" spans="1:7">
      <c r="A48" s="55"/>
      <c r="B48" s="51"/>
      <c r="C48" s="51"/>
      <c r="D48" s="51"/>
      <c r="E48" s="51"/>
      <c r="F48" s="51"/>
      <c r="G48" s="56"/>
    </row>
    <row r="49" spans="1:7">
      <c r="A49" s="55"/>
      <c r="B49" s="51"/>
      <c r="C49" s="51"/>
      <c r="D49" s="51"/>
      <c r="E49" s="51"/>
      <c r="F49" s="51"/>
      <c r="G49" s="56"/>
    </row>
    <row r="50" spans="1:7">
      <c r="A50" s="55"/>
      <c r="B50" s="51"/>
      <c r="C50" s="51"/>
      <c r="D50" s="51"/>
      <c r="E50" s="51"/>
      <c r="F50" s="51"/>
      <c r="G50" s="56"/>
    </row>
    <row r="51" spans="1:7">
      <c r="A51" s="55"/>
      <c r="B51" s="51"/>
      <c r="C51" s="51"/>
      <c r="D51" s="51"/>
      <c r="E51" s="51"/>
      <c r="F51" s="51"/>
      <c r="G51" s="56"/>
    </row>
    <row r="52" spans="1:7">
      <c r="A52" s="55"/>
      <c r="B52" s="51"/>
      <c r="C52" s="51"/>
      <c r="D52" s="51"/>
      <c r="E52" s="51"/>
      <c r="F52" s="51"/>
      <c r="G52" s="56"/>
    </row>
    <row r="53" spans="1:7">
      <c r="A53" s="55"/>
      <c r="B53" s="51"/>
      <c r="C53" s="51"/>
      <c r="D53" s="51"/>
      <c r="E53" s="51"/>
      <c r="F53" s="51"/>
      <c r="G53" s="56"/>
    </row>
    <row r="54" spans="1:7">
      <c r="A54" s="55"/>
      <c r="B54" s="51"/>
      <c r="C54" s="51"/>
      <c r="D54" s="51"/>
      <c r="E54" s="51"/>
      <c r="F54" s="51"/>
      <c r="G54" s="56"/>
    </row>
    <row r="55" spans="1:7">
      <c r="A55" s="55"/>
      <c r="B55" s="51"/>
      <c r="C55" s="51"/>
      <c r="D55" s="51"/>
      <c r="E55" s="51"/>
      <c r="F55" s="51"/>
      <c r="G55" s="56"/>
    </row>
    <row r="56" spans="1:7" ht="15.75" thickBot="1">
      <c r="A56" s="57"/>
      <c r="B56" s="58"/>
      <c r="C56" s="58"/>
      <c r="D56" s="58"/>
      <c r="E56" s="58"/>
      <c r="F56" s="58"/>
      <c r="G56" s="59"/>
    </row>
    <row r="57" spans="1:7" ht="15.75" thickBot="1"/>
    <row r="58" spans="1:7" ht="21.75" thickBot="1">
      <c r="A58" s="168" t="s">
        <v>67</v>
      </c>
      <c r="B58" s="169"/>
      <c r="C58" s="169"/>
      <c r="D58" s="169"/>
      <c r="E58" s="169"/>
      <c r="F58" s="169"/>
      <c r="G58" s="170"/>
    </row>
    <row r="59" spans="1:7" ht="90.75" thickBot="1">
      <c r="A59" s="74" t="s">
        <v>61</v>
      </c>
      <c r="B59" s="75" t="s">
        <v>62</v>
      </c>
      <c r="C59" s="75" t="s">
        <v>39</v>
      </c>
      <c r="D59" s="75" t="s">
        <v>40</v>
      </c>
      <c r="E59" s="75" t="s">
        <v>41</v>
      </c>
      <c r="F59" s="75" t="s">
        <v>60</v>
      </c>
      <c r="G59" s="76" t="s">
        <v>63</v>
      </c>
    </row>
    <row r="60" spans="1:7">
      <c r="A60" s="136"/>
      <c r="B60" s="53"/>
      <c r="C60" s="139"/>
      <c r="D60" s="53"/>
      <c r="E60" s="139"/>
      <c r="F60" s="165"/>
      <c r="G60" s="166"/>
    </row>
    <row r="61" spans="1:7">
      <c r="A61" s="55"/>
      <c r="B61" s="51"/>
      <c r="C61" s="51"/>
      <c r="D61" s="51"/>
      <c r="E61" s="51"/>
      <c r="F61" s="51"/>
      <c r="G61" s="56"/>
    </row>
    <row r="62" spans="1:7">
      <c r="A62" s="55"/>
      <c r="B62" s="51"/>
      <c r="C62" s="51"/>
      <c r="D62" s="51"/>
      <c r="E62" s="51"/>
      <c r="F62" s="51"/>
      <c r="G62" s="56"/>
    </row>
    <row r="63" spans="1:7">
      <c r="A63" s="55"/>
      <c r="B63" s="51"/>
      <c r="C63" s="51"/>
      <c r="D63" s="51"/>
      <c r="E63" s="51"/>
      <c r="F63" s="51"/>
      <c r="G63" s="56"/>
    </row>
    <row r="64" spans="1:7" ht="15.75" thickBot="1">
      <c r="A64" s="57"/>
      <c r="B64" s="58"/>
      <c r="C64" s="58"/>
      <c r="D64" s="58"/>
      <c r="E64" s="58"/>
      <c r="F64" s="58"/>
      <c r="G64" s="59"/>
    </row>
    <row r="65" spans="1:7" ht="15.75" thickBot="1">
      <c r="A65" s="78"/>
      <c r="B65" s="78"/>
      <c r="C65" s="78"/>
      <c r="D65" s="78"/>
      <c r="E65" s="78"/>
      <c r="F65" s="78"/>
      <c r="G65" s="78"/>
    </row>
    <row r="66" spans="1:7" ht="21.75" thickBot="1">
      <c r="A66" s="171" t="s">
        <v>66</v>
      </c>
      <c r="B66" s="172"/>
      <c r="C66" s="172"/>
      <c r="D66" s="172"/>
      <c r="E66" s="172"/>
      <c r="F66" s="172"/>
      <c r="G66" s="173"/>
    </row>
    <row r="67" spans="1:7" ht="90.75" thickBot="1">
      <c r="A67" s="79" t="s">
        <v>61</v>
      </c>
      <c r="B67" s="80" t="s">
        <v>62</v>
      </c>
      <c r="C67" s="80" t="s">
        <v>39</v>
      </c>
      <c r="D67" s="80" t="s">
        <v>40</v>
      </c>
      <c r="E67" s="80" t="s">
        <v>41</v>
      </c>
      <c r="F67" s="80" t="s">
        <v>60</v>
      </c>
      <c r="G67" s="30" t="s">
        <v>63</v>
      </c>
    </row>
    <row r="68" spans="1:7">
      <c r="A68" s="136"/>
      <c r="B68" s="53"/>
      <c r="C68" s="53"/>
      <c r="D68" s="53"/>
      <c r="E68" s="53"/>
      <c r="F68" s="53"/>
      <c r="G68" s="54"/>
    </row>
    <row r="69" spans="1:7">
      <c r="A69" s="67"/>
      <c r="B69" s="68"/>
      <c r="C69" s="68"/>
      <c r="D69" s="68"/>
      <c r="E69" s="68"/>
      <c r="F69" s="68"/>
      <c r="G69" s="69"/>
    </row>
    <row r="70" spans="1:7">
      <c r="A70" s="67"/>
      <c r="B70" s="68"/>
      <c r="C70" s="68"/>
      <c r="D70" s="68"/>
      <c r="E70" s="68"/>
      <c r="F70" s="68"/>
      <c r="G70" s="69"/>
    </row>
    <row r="71" spans="1:7" ht="15.75" thickBot="1">
      <c r="A71" s="57"/>
      <c r="B71" s="58"/>
      <c r="C71" s="58"/>
      <c r="D71" s="58"/>
      <c r="E71" s="58"/>
      <c r="F71" s="58"/>
      <c r="G71" s="59"/>
    </row>
  </sheetData>
  <mergeCells count="23">
    <mergeCell ref="A1:G1"/>
    <mergeCell ref="A44:G44"/>
    <mergeCell ref="A30:G30"/>
    <mergeCell ref="B3:G3"/>
    <mergeCell ref="B4:G4"/>
    <mergeCell ref="B6:G6"/>
    <mergeCell ref="B7:G7"/>
    <mergeCell ref="A9:G9"/>
    <mergeCell ref="A8:G8"/>
    <mergeCell ref="A2:G2"/>
    <mergeCell ref="A43:G43"/>
    <mergeCell ref="C11:G11"/>
    <mergeCell ref="C13:G13"/>
    <mergeCell ref="C15:G15"/>
    <mergeCell ref="A29:G29"/>
    <mergeCell ref="B5:H5"/>
    <mergeCell ref="A58:G58"/>
    <mergeCell ref="A66:G66"/>
    <mergeCell ref="A12:G12"/>
    <mergeCell ref="A14:G14"/>
    <mergeCell ref="C10:G10"/>
    <mergeCell ref="A16:G16"/>
    <mergeCell ref="A17:G17"/>
  </mergeCells>
  <pageMargins left="1.95" right="0.2" top="0.75" bottom="0.75" header="0.3" footer="0.3"/>
  <pageSetup scale="47"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S53"/>
  <sheetViews>
    <sheetView workbookViewId="0">
      <selection activeCell="B17" sqref="B17"/>
    </sheetView>
  </sheetViews>
  <sheetFormatPr defaultRowHeight="15"/>
  <cols>
    <col min="1" max="1" width="24.140625" style="1" customWidth="1"/>
    <col min="2" max="2" width="25.5703125" style="1" customWidth="1"/>
    <col min="3" max="5" width="20.140625" style="1" customWidth="1"/>
    <col min="6" max="6" width="21.42578125" style="1" customWidth="1"/>
    <col min="7" max="7" width="36.85546875" customWidth="1"/>
  </cols>
  <sheetData>
    <row r="1" spans="1:19" ht="51.6" customHeight="1" thickBot="1">
      <c r="A1" s="180" t="s">
        <v>74</v>
      </c>
      <c r="B1" s="181"/>
      <c r="C1" s="181"/>
      <c r="D1" s="181"/>
      <c r="E1" s="181"/>
      <c r="F1" s="181"/>
      <c r="G1" s="182"/>
      <c r="H1" s="7"/>
      <c r="I1" s="7"/>
      <c r="J1" s="7"/>
      <c r="K1" s="7"/>
      <c r="L1" s="7"/>
      <c r="M1" s="7"/>
      <c r="N1" s="7"/>
      <c r="O1" s="7"/>
      <c r="P1" s="7"/>
      <c r="Q1" s="7"/>
      <c r="R1" s="7"/>
      <c r="S1" s="7"/>
    </row>
    <row r="2" spans="1:19" ht="24" customHeight="1" thickBot="1">
      <c r="A2" s="26" t="s">
        <v>0</v>
      </c>
      <c r="B2" s="207" t="s">
        <v>2</v>
      </c>
      <c r="C2" s="208"/>
      <c r="D2" s="208"/>
      <c r="E2" s="208"/>
      <c r="F2" s="208"/>
      <c r="G2" s="209"/>
      <c r="H2" s="7"/>
      <c r="I2" s="7"/>
      <c r="J2" s="7"/>
      <c r="K2" s="7"/>
      <c r="L2" s="7"/>
      <c r="M2" s="7"/>
      <c r="N2" s="7"/>
      <c r="O2" s="7"/>
      <c r="P2" s="7"/>
      <c r="Q2" s="7"/>
      <c r="R2" s="7"/>
      <c r="S2" s="7"/>
    </row>
    <row r="3" spans="1:19" ht="38.25" thickBot="1">
      <c r="A3" s="27" t="s">
        <v>1</v>
      </c>
      <c r="B3" s="210" t="s">
        <v>25</v>
      </c>
      <c r="C3" s="211"/>
      <c r="D3" s="211"/>
      <c r="E3" s="211"/>
      <c r="F3" s="211"/>
      <c r="G3" s="212"/>
      <c r="H3" s="7"/>
      <c r="I3" s="7"/>
      <c r="J3" s="7"/>
      <c r="K3" s="7"/>
      <c r="L3" s="7"/>
      <c r="M3" s="7"/>
      <c r="N3" s="7"/>
      <c r="O3" s="7"/>
      <c r="P3" s="7"/>
      <c r="Q3" s="7"/>
      <c r="R3" s="7"/>
      <c r="S3" s="7"/>
    </row>
    <row r="4" spans="1:19" ht="19.5" thickBot="1">
      <c r="A4" s="214"/>
      <c r="B4" s="215"/>
      <c r="C4" s="215"/>
      <c r="D4" s="215"/>
      <c r="E4" s="215"/>
      <c r="F4" s="216"/>
      <c r="H4" s="7"/>
      <c r="I4" s="7"/>
      <c r="J4" s="7"/>
      <c r="K4" s="7"/>
      <c r="L4" s="7"/>
      <c r="M4" s="7"/>
      <c r="N4" s="7"/>
      <c r="O4" s="7"/>
      <c r="P4" s="7"/>
      <c r="Q4" s="7"/>
      <c r="R4" s="7"/>
      <c r="S4" s="7"/>
    </row>
    <row r="5" spans="1:19" ht="24" customHeight="1" thickBot="1">
      <c r="A5" s="217" t="s">
        <v>73</v>
      </c>
      <c r="B5" s="218"/>
      <c r="C5" s="218"/>
      <c r="D5" s="218"/>
      <c r="E5" s="218"/>
      <c r="F5" s="218"/>
      <c r="G5" s="219"/>
      <c r="H5" s="7"/>
      <c r="I5" s="7"/>
      <c r="J5" s="7"/>
      <c r="K5" s="7"/>
      <c r="L5" s="7"/>
      <c r="M5" s="7"/>
      <c r="N5" s="7"/>
      <c r="O5" s="7"/>
      <c r="P5" s="7"/>
      <c r="Q5" s="7"/>
      <c r="R5" s="7"/>
      <c r="S5" s="7"/>
    </row>
    <row r="6" spans="1:19" ht="61.5" customHeight="1" thickBot="1">
      <c r="A6" s="81" t="s">
        <v>64</v>
      </c>
      <c r="B6" s="83" t="s">
        <v>65</v>
      </c>
      <c r="C6" s="19" t="s">
        <v>3</v>
      </c>
      <c r="D6" s="19" t="s">
        <v>4</v>
      </c>
      <c r="E6" s="82" t="s">
        <v>19</v>
      </c>
      <c r="F6" s="21" t="s">
        <v>5</v>
      </c>
      <c r="G6" s="21" t="s">
        <v>7</v>
      </c>
      <c r="H6" s="7"/>
      <c r="I6" s="7"/>
      <c r="J6" s="7"/>
      <c r="K6" s="7"/>
      <c r="L6" s="7"/>
      <c r="M6" s="7"/>
      <c r="N6" s="7"/>
      <c r="O6" s="7"/>
      <c r="P6" s="7"/>
      <c r="Q6" s="7"/>
      <c r="R6" s="7"/>
      <c r="S6" s="7"/>
    </row>
    <row r="7" spans="1:19">
      <c r="A7" s="61"/>
      <c r="B7" s="84"/>
      <c r="C7" s="14"/>
      <c r="D7" s="14"/>
      <c r="E7" s="14"/>
      <c r="F7" s="14"/>
      <c r="G7" s="163"/>
      <c r="H7" s="7"/>
      <c r="I7" s="7"/>
      <c r="J7" s="7"/>
      <c r="K7" s="7"/>
      <c r="L7" s="7"/>
      <c r="M7" s="7"/>
      <c r="N7" s="7"/>
      <c r="O7" s="7"/>
      <c r="P7" s="7"/>
      <c r="Q7" s="7"/>
      <c r="R7" s="7"/>
      <c r="S7" s="7"/>
    </row>
    <row r="8" spans="1:19">
      <c r="A8" s="40" t="s">
        <v>20</v>
      </c>
      <c r="B8" s="85"/>
      <c r="C8" s="2"/>
      <c r="D8" s="2"/>
      <c r="E8" s="2"/>
      <c r="F8" s="2"/>
      <c r="G8" s="41"/>
      <c r="H8" s="7"/>
      <c r="I8" s="7"/>
      <c r="J8" s="7"/>
      <c r="K8" s="7"/>
      <c r="L8" s="7"/>
      <c r="M8" s="7"/>
      <c r="N8" s="7"/>
      <c r="O8" s="7"/>
      <c r="P8" s="7"/>
      <c r="Q8" s="7"/>
      <c r="R8" s="7"/>
      <c r="S8" s="7"/>
    </row>
    <row r="9" spans="1:19">
      <c r="A9" s="40" t="s">
        <v>21</v>
      </c>
      <c r="B9" s="85"/>
      <c r="C9" s="2"/>
      <c r="D9" s="2"/>
      <c r="E9" s="2"/>
      <c r="F9" s="2"/>
      <c r="G9" s="41"/>
      <c r="H9" s="7"/>
      <c r="I9" s="7"/>
      <c r="J9" s="7"/>
      <c r="K9" s="7"/>
      <c r="L9" s="7"/>
      <c r="M9" s="7"/>
      <c r="N9" s="7"/>
      <c r="O9" s="7"/>
      <c r="P9" s="7"/>
      <c r="Q9" s="7"/>
      <c r="R9" s="7"/>
      <c r="S9" s="7"/>
    </row>
    <row r="10" spans="1:19">
      <c r="A10" s="40" t="s">
        <v>22</v>
      </c>
      <c r="B10" s="85"/>
      <c r="C10" s="2"/>
      <c r="D10" s="2"/>
      <c r="E10" s="2"/>
      <c r="F10" s="2"/>
      <c r="G10" s="41"/>
      <c r="H10" s="7"/>
      <c r="I10" s="7"/>
      <c r="J10" s="7"/>
      <c r="K10" s="7"/>
      <c r="L10" s="7"/>
      <c r="M10" s="7"/>
      <c r="N10" s="7"/>
      <c r="O10" s="7"/>
      <c r="P10" s="7"/>
      <c r="Q10" s="7"/>
      <c r="R10" s="7"/>
      <c r="S10" s="7"/>
    </row>
    <row r="11" spans="1:19">
      <c r="A11" s="40" t="s">
        <v>23</v>
      </c>
      <c r="B11" s="85"/>
      <c r="C11" s="2"/>
      <c r="D11" s="2"/>
      <c r="E11" s="2"/>
      <c r="F11" s="2"/>
      <c r="G11" s="41"/>
      <c r="H11" s="7"/>
      <c r="I11" s="7"/>
      <c r="J11" s="7"/>
      <c r="K11" s="7"/>
      <c r="L11" s="7"/>
      <c r="M11" s="7"/>
      <c r="N11" s="7"/>
      <c r="O11" s="7"/>
      <c r="P11" s="7"/>
      <c r="Q11" s="7"/>
      <c r="R11" s="7"/>
      <c r="S11" s="7"/>
    </row>
    <row r="12" spans="1:19" ht="15.75" thickBot="1">
      <c r="A12" s="40" t="s">
        <v>24</v>
      </c>
      <c r="B12" s="86"/>
      <c r="C12" s="3"/>
      <c r="D12" s="3"/>
      <c r="E12" s="3"/>
      <c r="F12" s="3"/>
      <c r="G12" s="42"/>
      <c r="H12" s="7"/>
      <c r="I12" s="7"/>
      <c r="J12" s="7"/>
      <c r="K12" s="7"/>
      <c r="L12" s="7"/>
      <c r="M12" s="7"/>
      <c r="N12" s="7"/>
      <c r="O12" s="7"/>
      <c r="P12" s="7"/>
      <c r="Q12" s="7"/>
      <c r="R12" s="7"/>
      <c r="S12" s="7"/>
    </row>
    <row r="13" spans="1:19" ht="15.75" thickBot="1">
      <c r="A13" s="4" t="s">
        <v>6</v>
      </c>
      <c r="B13" s="87"/>
      <c r="C13" s="5"/>
      <c r="D13" s="5"/>
      <c r="E13" s="6"/>
      <c r="F13" s="6"/>
      <c r="G13" s="43"/>
      <c r="H13" s="7"/>
      <c r="I13" s="7"/>
      <c r="J13" s="7"/>
      <c r="K13" s="7"/>
      <c r="L13" s="7"/>
      <c r="M13" s="7"/>
      <c r="N13" s="7"/>
      <c r="O13" s="7"/>
      <c r="P13" s="7"/>
      <c r="Q13" s="7"/>
      <c r="R13" s="7"/>
      <c r="S13" s="7"/>
    </row>
    <row r="14" spans="1:19">
      <c r="H14" s="7"/>
      <c r="I14" s="7"/>
      <c r="J14" s="7"/>
      <c r="K14" s="7"/>
      <c r="L14" s="7"/>
      <c r="M14" s="7"/>
      <c r="N14" s="7"/>
      <c r="O14" s="7"/>
      <c r="P14" s="7"/>
      <c r="Q14" s="7"/>
      <c r="R14" s="7"/>
      <c r="S14" s="7"/>
    </row>
    <row r="15" spans="1:19" s="77" customFormat="1" ht="15.75" customHeight="1">
      <c r="H15" s="116"/>
      <c r="I15" s="116"/>
      <c r="J15" s="116"/>
      <c r="K15" s="116"/>
      <c r="L15" s="116"/>
      <c r="M15" s="116"/>
      <c r="N15" s="116"/>
      <c r="O15" s="116"/>
      <c r="P15" s="116"/>
      <c r="Q15" s="116"/>
      <c r="R15" s="116"/>
      <c r="S15" s="116"/>
    </row>
    <row r="16" spans="1:19" ht="12.75" customHeight="1">
      <c r="H16" s="7"/>
      <c r="I16" s="7"/>
      <c r="J16" s="7"/>
      <c r="K16" s="7"/>
      <c r="L16" s="7"/>
      <c r="M16" s="7"/>
      <c r="N16" s="7"/>
      <c r="O16" s="7"/>
      <c r="P16" s="7"/>
      <c r="Q16" s="7"/>
      <c r="R16" s="7"/>
      <c r="S16" s="7"/>
    </row>
    <row r="17" spans="1:19">
      <c r="H17" s="7"/>
      <c r="I17" s="7"/>
      <c r="J17" s="7"/>
      <c r="K17" s="7"/>
      <c r="L17" s="7"/>
      <c r="M17" s="7"/>
      <c r="N17" s="7"/>
      <c r="O17" s="7"/>
      <c r="P17" s="7"/>
      <c r="Q17" s="7"/>
      <c r="R17" s="7"/>
      <c r="S17" s="7"/>
    </row>
    <row r="18" spans="1:19">
      <c r="H18" s="7"/>
      <c r="I18" s="7"/>
      <c r="J18" s="7"/>
      <c r="K18" s="7"/>
      <c r="L18" s="7"/>
      <c r="M18" s="7"/>
      <c r="N18" s="7"/>
      <c r="O18" s="7"/>
      <c r="P18" s="7"/>
      <c r="Q18" s="7"/>
      <c r="R18" s="7"/>
      <c r="S18" s="7"/>
    </row>
    <row r="19" spans="1:19">
      <c r="H19" s="7"/>
      <c r="I19" s="7"/>
      <c r="J19" s="7"/>
      <c r="K19" s="7"/>
      <c r="L19" s="7"/>
      <c r="M19" s="7"/>
      <c r="N19" s="7"/>
      <c r="O19" s="7"/>
      <c r="P19" s="7"/>
      <c r="Q19" s="7"/>
      <c r="R19" s="7"/>
      <c r="S19" s="7"/>
    </row>
    <row r="20" spans="1:19">
      <c r="H20" s="7"/>
      <c r="I20" s="7"/>
      <c r="J20" s="7"/>
      <c r="K20" s="7"/>
      <c r="L20" s="7"/>
      <c r="M20" s="7"/>
      <c r="N20" s="7"/>
      <c r="O20" s="7"/>
      <c r="P20" s="7"/>
      <c r="Q20" s="7"/>
      <c r="R20" s="7"/>
      <c r="S20" s="7"/>
    </row>
    <row r="21" spans="1:19">
      <c r="H21" s="7"/>
      <c r="I21" s="7"/>
      <c r="J21" s="7"/>
      <c r="K21" s="7"/>
      <c r="L21" s="7"/>
      <c r="M21" s="7"/>
      <c r="N21" s="7"/>
      <c r="O21" s="7"/>
      <c r="P21" s="7"/>
      <c r="Q21" s="7"/>
      <c r="R21" s="7"/>
      <c r="S21" s="7"/>
    </row>
    <row r="22" spans="1:19">
      <c r="A22" s="72"/>
      <c r="B22" s="72"/>
      <c r="C22" s="72"/>
      <c r="D22" s="72"/>
      <c r="E22" s="72"/>
      <c r="F22" s="72"/>
      <c r="G22" s="72"/>
      <c r="H22" s="7"/>
      <c r="I22" s="7"/>
      <c r="J22" s="7"/>
      <c r="K22" s="7"/>
      <c r="L22" s="7"/>
      <c r="M22" s="7"/>
      <c r="N22" s="7"/>
      <c r="O22" s="7"/>
      <c r="P22" s="7"/>
      <c r="Q22" s="7"/>
      <c r="R22" s="7"/>
      <c r="S22" s="7"/>
    </row>
    <row r="23" spans="1:19" s="77" customFormat="1" ht="15.75" customHeight="1">
      <c r="H23" s="116"/>
      <c r="I23" s="116"/>
      <c r="J23" s="116"/>
      <c r="K23" s="116"/>
      <c r="L23" s="116"/>
      <c r="M23" s="116"/>
      <c r="N23" s="116"/>
      <c r="O23" s="116"/>
      <c r="P23" s="116"/>
      <c r="Q23" s="116"/>
      <c r="R23" s="116"/>
      <c r="S23" s="116"/>
    </row>
    <row r="24" spans="1:19" ht="16.5" customHeight="1">
      <c r="H24" s="7"/>
      <c r="I24" s="7"/>
      <c r="J24" s="7"/>
      <c r="K24" s="7"/>
      <c r="L24" s="7"/>
      <c r="M24" s="7"/>
      <c r="N24" s="7"/>
      <c r="O24" s="7"/>
      <c r="P24" s="7"/>
      <c r="Q24" s="7"/>
      <c r="R24" s="7"/>
      <c r="S24" s="7"/>
    </row>
    <row r="25" spans="1:19">
      <c r="H25" s="7"/>
      <c r="I25" s="7"/>
      <c r="J25" s="7"/>
      <c r="K25" s="7"/>
      <c r="L25" s="7"/>
      <c r="M25" s="7"/>
      <c r="N25" s="7"/>
      <c r="O25" s="7"/>
      <c r="P25" s="7"/>
      <c r="Q25" s="7"/>
      <c r="R25" s="7"/>
      <c r="S25" s="7"/>
    </row>
    <row r="26" spans="1:19">
      <c r="H26" s="7"/>
      <c r="I26" s="7"/>
      <c r="J26" s="7"/>
      <c r="K26" s="7"/>
      <c r="L26" s="7"/>
      <c r="M26" s="7"/>
      <c r="N26" s="7"/>
      <c r="O26" s="7"/>
      <c r="P26" s="7"/>
      <c r="Q26" s="7"/>
      <c r="R26" s="7"/>
      <c r="S26" s="7"/>
    </row>
    <row r="27" spans="1:19">
      <c r="H27" s="7"/>
      <c r="I27" s="7"/>
      <c r="J27" s="7"/>
      <c r="K27" s="7"/>
      <c r="L27" s="7"/>
      <c r="M27" s="7"/>
      <c r="N27" s="7"/>
      <c r="O27" s="7"/>
      <c r="P27" s="7"/>
      <c r="Q27" s="7"/>
      <c r="R27" s="7"/>
      <c r="S27" s="7"/>
    </row>
    <row r="28" spans="1:19">
      <c r="H28" s="7"/>
      <c r="I28" s="7"/>
      <c r="J28" s="7"/>
      <c r="K28" s="7"/>
      <c r="L28" s="7"/>
      <c r="M28" s="7"/>
      <c r="N28" s="7"/>
      <c r="O28" s="7"/>
      <c r="P28" s="7"/>
      <c r="Q28" s="7"/>
      <c r="R28" s="7"/>
      <c r="S28" s="7"/>
    </row>
    <row r="29" spans="1:19" s="72" customFormat="1" ht="21" customHeight="1">
      <c r="A29" s="213"/>
      <c r="B29" s="213"/>
      <c r="C29" s="213"/>
      <c r="D29" s="213"/>
      <c r="E29" s="213"/>
      <c r="F29" s="213"/>
      <c r="G29" s="213"/>
      <c r="H29" s="88"/>
      <c r="I29" s="88"/>
      <c r="J29" s="88"/>
      <c r="K29" s="88"/>
      <c r="L29" s="88"/>
      <c r="M29" s="88"/>
      <c r="N29" s="88"/>
      <c r="O29" s="88"/>
      <c r="P29" s="88"/>
      <c r="Q29" s="88"/>
      <c r="R29" s="88"/>
      <c r="S29" s="88"/>
    </row>
    <row r="30" spans="1:19" s="72" customFormat="1">
      <c r="A30" s="73"/>
      <c r="B30" s="73"/>
      <c r="C30" s="73"/>
      <c r="D30" s="73"/>
      <c r="E30" s="73"/>
      <c r="F30" s="73"/>
      <c r="H30" s="88"/>
      <c r="I30" s="88"/>
      <c r="J30" s="88"/>
      <c r="K30" s="88"/>
      <c r="L30" s="88"/>
      <c r="M30" s="88"/>
      <c r="N30" s="88"/>
      <c r="O30" s="88"/>
      <c r="P30" s="88"/>
      <c r="Q30" s="88"/>
      <c r="R30" s="88"/>
      <c r="S30" s="88"/>
    </row>
    <row r="31" spans="1:19">
      <c r="H31" s="7"/>
      <c r="I31" s="7"/>
      <c r="J31" s="7"/>
      <c r="K31" s="7"/>
      <c r="L31" s="7"/>
      <c r="M31" s="7"/>
      <c r="N31" s="7"/>
      <c r="O31" s="7"/>
      <c r="P31" s="7"/>
      <c r="Q31" s="7"/>
      <c r="R31" s="7"/>
      <c r="S31" s="7"/>
    </row>
    <row r="32" spans="1:19">
      <c r="H32" s="88"/>
      <c r="I32" s="88"/>
      <c r="J32" s="88"/>
      <c r="K32" s="88"/>
      <c r="L32" s="88"/>
      <c r="M32" s="88"/>
      <c r="N32" s="88"/>
      <c r="O32" s="88"/>
      <c r="P32" s="88"/>
      <c r="Q32" s="88"/>
      <c r="S32" s="7"/>
    </row>
    <row r="33" spans="8:19">
      <c r="H33" s="88"/>
      <c r="I33" s="88"/>
      <c r="J33" s="88"/>
      <c r="K33" s="88"/>
      <c r="L33" s="88"/>
      <c r="M33" s="88"/>
      <c r="N33" s="88"/>
      <c r="O33" s="88"/>
      <c r="P33" s="88"/>
      <c r="Q33" s="88"/>
      <c r="R33" s="7"/>
      <c r="S33" s="7"/>
    </row>
    <row r="34" spans="8:19">
      <c r="H34" s="88"/>
      <c r="I34" s="88"/>
      <c r="J34" s="88"/>
      <c r="K34" s="88"/>
      <c r="L34" s="88"/>
      <c r="M34" s="88"/>
      <c r="N34" s="88"/>
      <c r="O34" s="88"/>
      <c r="P34" s="88"/>
      <c r="Q34" s="88"/>
      <c r="R34" s="7"/>
      <c r="S34" s="7"/>
    </row>
    <row r="35" spans="8:19">
      <c r="H35" s="88"/>
      <c r="I35" s="88"/>
      <c r="J35" s="88"/>
      <c r="K35" s="88"/>
      <c r="L35" s="88"/>
      <c r="M35" s="88"/>
      <c r="N35" s="88"/>
      <c r="O35" s="88"/>
      <c r="P35" s="88"/>
      <c r="Q35" s="88"/>
      <c r="R35" s="7"/>
      <c r="S35" s="7"/>
    </row>
    <row r="36" spans="8:19">
      <c r="H36" s="88"/>
      <c r="I36" s="88"/>
      <c r="J36" s="88"/>
      <c r="K36" s="88"/>
      <c r="L36" s="88"/>
      <c r="M36" s="88"/>
      <c r="N36" s="88"/>
      <c r="O36" s="88"/>
      <c r="P36" s="88"/>
      <c r="Q36" s="88"/>
      <c r="R36" s="7"/>
      <c r="S36" s="7"/>
    </row>
    <row r="37" spans="8:19">
      <c r="H37" s="88"/>
      <c r="I37" s="88"/>
      <c r="J37" s="88"/>
      <c r="K37" s="88"/>
      <c r="L37" s="88"/>
      <c r="M37" s="88"/>
      <c r="N37" s="88"/>
      <c r="O37" s="88"/>
      <c r="P37" s="88"/>
      <c r="Q37" s="88"/>
      <c r="R37" s="7"/>
      <c r="S37" s="7"/>
    </row>
    <row r="38" spans="8:19">
      <c r="H38" s="88"/>
      <c r="I38" s="88"/>
      <c r="J38" s="88"/>
      <c r="K38" s="88"/>
      <c r="L38" s="88"/>
      <c r="M38" s="88"/>
      <c r="N38" s="88"/>
      <c r="O38" s="88"/>
      <c r="P38" s="88"/>
      <c r="Q38" s="88"/>
      <c r="R38" s="7"/>
      <c r="S38" s="7"/>
    </row>
    <row r="39" spans="8:19">
      <c r="H39" s="88"/>
      <c r="I39" s="88"/>
      <c r="J39" s="88"/>
      <c r="K39" s="88"/>
      <c r="L39" s="88"/>
      <c r="M39" s="88"/>
      <c r="N39" s="88"/>
      <c r="O39" s="88"/>
      <c r="P39" s="88"/>
      <c r="Q39" s="88"/>
      <c r="R39" s="7"/>
      <c r="S39" s="7"/>
    </row>
    <row r="40" spans="8:19">
      <c r="H40" s="88"/>
      <c r="I40" s="88"/>
      <c r="J40" s="88"/>
      <c r="K40" s="88"/>
      <c r="L40" s="88"/>
      <c r="M40" s="88"/>
      <c r="N40" s="88"/>
      <c r="O40" s="88"/>
      <c r="P40" s="88"/>
      <c r="Q40" s="88"/>
      <c r="R40" s="7"/>
      <c r="S40" s="7"/>
    </row>
    <row r="41" spans="8:19">
      <c r="H41" s="88"/>
      <c r="I41" s="88"/>
      <c r="J41" s="88"/>
      <c r="K41" s="88"/>
      <c r="L41" s="88"/>
      <c r="M41" s="88"/>
      <c r="N41" s="88"/>
      <c r="O41" s="88"/>
      <c r="P41" s="88"/>
      <c r="Q41" s="88"/>
      <c r="R41" s="7"/>
      <c r="S41" s="7"/>
    </row>
    <row r="42" spans="8:19">
      <c r="H42" s="88"/>
      <c r="I42" s="88"/>
      <c r="J42" s="88"/>
      <c r="K42" s="88"/>
      <c r="L42" s="88"/>
      <c r="M42" s="88"/>
      <c r="N42" s="88"/>
      <c r="O42" s="88"/>
      <c r="P42" s="88"/>
      <c r="Q42" s="88"/>
      <c r="R42" s="7"/>
      <c r="S42" s="7"/>
    </row>
    <row r="43" spans="8:19">
      <c r="H43" s="88"/>
      <c r="I43" s="88"/>
      <c r="J43" s="88"/>
      <c r="K43" s="88"/>
      <c r="L43" s="88"/>
      <c r="M43" s="88"/>
      <c r="N43" s="88"/>
      <c r="O43" s="88"/>
      <c r="P43" s="88"/>
      <c r="Q43" s="88"/>
      <c r="R43" s="7"/>
      <c r="S43" s="7"/>
    </row>
    <row r="44" spans="8:19">
      <c r="H44" s="88"/>
      <c r="I44" s="88"/>
      <c r="J44" s="88"/>
      <c r="K44" s="88"/>
      <c r="L44" s="88"/>
      <c r="M44" s="88"/>
      <c r="N44" s="88"/>
      <c r="O44" s="88"/>
      <c r="P44" s="88"/>
      <c r="Q44" s="88"/>
      <c r="R44" s="7"/>
      <c r="S44" s="7"/>
    </row>
    <row r="45" spans="8:19">
      <c r="H45" s="88"/>
      <c r="I45" s="88"/>
      <c r="J45" s="88"/>
      <c r="K45" s="88"/>
      <c r="L45" s="88"/>
      <c r="M45" s="88"/>
      <c r="N45" s="88"/>
      <c r="O45" s="88"/>
      <c r="P45" s="88"/>
      <c r="Q45" s="88"/>
      <c r="R45" s="7"/>
      <c r="S45" s="7"/>
    </row>
    <row r="46" spans="8:19">
      <c r="H46" s="88"/>
      <c r="I46" s="88"/>
      <c r="J46" s="88"/>
      <c r="K46" s="88"/>
      <c r="L46" s="88"/>
      <c r="M46" s="88"/>
      <c r="N46" s="88"/>
      <c r="O46" s="88"/>
      <c r="P46" s="88"/>
      <c r="Q46" s="88"/>
      <c r="R46" s="7"/>
      <c r="S46" s="7"/>
    </row>
    <row r="47" spans="8:19">
      <c r="H47" s="88"/>
      <c r="I47" s="88"/>
      <c r="J47" s="88"/>
      <c r="K47" s="88"/>
      <c r="L47" s="88"/>
      <c r="M47" s="88"/>
      <c r="N47" s="88"/>
      <c r="O47" s="88"/>
      <c r="P47" s="88"/>
      <c r="Q47" s="88"/>
      <c r="R47" s="7"/>
      <c r="S47" s="7"/>
    </row>
    <row r="48" spans="8:19">
      <c r="H48" s="88"/>
      <c r="I48" s="88"/>
      <c r="J48" s="88"/>
      <c r="K48" s="88"/>
      <c r="L48" s="88"/>
      <c r="M48" s="88"/>
      <c r="N48" s="88"/>
      <c r="O48" s="88"/>
      <c r="P48" s="88"/>
      <c r="Q48" s="88"/>
      <c r="R48" s="7"/>
      <c r="S48" s="7"/>
    </row>
    <row r="49" spans="8:19">
      <c r="H49" s="88"/>
      <c r="I49" s="88"/>
      <c r="J49" s="88"/>
      <c r="K49" s="88"/>
      <c r="L49" s="88"/>
      <c r="M49" s="88"/>
      <c r="N49" s="88"/>
      <c r="O49" s="88"/>
      <c r="P49" s="88"/>
      <c r="Q49" s="88"/>
      <c r="R49" s="7"/>
      <c r="S49" s="7"/>
    </row>
    <row r="50" spans="8:19">
      <c r="H50" s="88"/>
      <c r="I50" s="88"/>
      <c r="J50" s="88"/>
      <c r="K50" s="88"/>
      <c r="L50" s="88"/>
      <c r="M50" s="88"/>
      <c r="N50" s="88"/>
      <c r="O50" s="88"/>
      <c r="P50" s="88"/>
      <c r="Q50" s="88"/>
      <c r="R50" s="7"/>
      <c r="S50" s="7"/>
    </row>
    <row r="51" spans="8:19">
      <c r="H51" s="88"/>
      <c r="I51" s="88"/>
      <c r="J51" s="88"/>
      <c r="K51" s="88"/>
      <c r="L51" s="88"/>
      <c r="M51" s="88"/>
      <c r="N51" s="88"/>
      <c r="O51" s="88"/>
      <c r="P51" s="88"/>
      <c r="Q51" s="88"/>
      <c r="R51" s="7"/>
      <c r="S51" s="7"/>
    </row>
    <row r="52" spans="8:19">
      <c r="H52" s="88"/>
      <c r="I52" s="88"/>
      <c r="J52" s="88"/>
      <c r="K52" s="88"/>
      <c r="L52" s="88"/>
      <c r="M52" s="88"/>
      <c r="N52" s="88"/>
      <c r="O52" s="88"/>
      <c r="P52" s="88"/>
      <c r="Q52" s="88"/>
      <c r="R52" s="7"/>
      <c r="S52" s="7"/>
    </row>
    <row r="53" spans="8:19">
      <c r="H53" s="7"/>
      <c r="I53" s="7"/>
      <c r="J53" s="7"/>
      <c r="K53" s="7"/>
      <c r="L53" s="7"/>
      <c r="M53" s="7"/>
      <c r="N53" s="7"/>
      <c r="O53" s="7"/>
      <c r="P53" s="7"/>
      <c r="Q53" s="7"/>
      <c r="R53" s="7"/>
      <c r="S53" s="7"/>
    </row>
  </sheetData>
  <mergeCells count="6">
    <mergeCell ref="A1:G1"/>
    <mergeCell ref="B2:G2"/>
    <mergeCell ref="B3:G3"/>
    <mergeCell ref="A29:G29"/>
    <mergeCell ref="A4:F4"/>
    <mergeCell ref="A5:G5"/>
  </mergeCells>
  <pageMargins left="0.7" right="0.7" top="0.75" bottom="0.75" header="0.3" footer="0.3"/>
  <pageSetup scale="93" orientation="landscape" r:id="rId1"/>
  <headerFooter>
    <oddFooter>&amp;CSummary of Networks</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AF781"/>
  <sheetViews>
    <sheetView zoomScale="70" zoomScaleNormal="70" workbookViewId="0">
      <selection activeCell="K2" sqref="K2"/>
    </sheetView>
  </sheetViews>
  <sheetFormatPr defaultRowHeight="15"/>
  <cols>
    <col min="1" max="1" width="25.7109375" customWidth="1"/>
    <col min="2" max="2" width="34.85546875" bestFit="1" customWidth="1"/>
    <col min="3" max="9" width="25.7109375" customWidth="1"/>
    <col min="10" max="10" width="7.85546875" style="44" customWidth="1"/>
    <col min="11" max="11" width="43.7109375" customWidth="1"/>
    <col min="12" max="12" width="25.7109375" customWidth="1"/>
    <col min="13" max="13" width="46.28515625" bestFit="1" customWidth="1"/>
    <col min="14" max="15" width="25.7109375" customWidth="1"/>
    <col min="16" max="16" width="18.28515625" customWidth="1"/>
  </cols>
  <sheetData>
    <row r="1" spans="1:32" s="131" customFormat="1" ht="112.5" customHeight="1" thickBot="1">
      <c r="A1" s="126" t="s">
        <v>68</v>
      </c>
      <c r="B1" s="126" t="s">
        <v>75</v>
      </c>
      <c r="C1" s="126" t="s">
        <v>39</v>
      </c>
      <c r="D1" s="126" t="s">
        <v>30</v>
      </c>
      <c r="E1" s="126" t="s">
        <v>27</v>
      </c>
      <c r="F1" s="126" t="s">
        <v>28</v>
      </c>
      <c r="G1" s="126" t="s">
        <v>69</v>
      </c>
      <c r="H1" s="126" t="s">
        <v>70</v>
      </c>
      <c r="I1" s="126" t="s">
        <v>77</v>
      </c>
      <c r="J1" s="127"/>
      <c r="K1" s="125" t="s">
        <v>31</v>
      </c>
      <c r="L1" s="128" t="s">
        <v>33</v>
      </c>
      <c r="M1" s="128" t="s">
        <v>34</v>
      </c>
      <c r="N1" s="128" t="s">
        <v>28</v>
      </c>
      <c r="O1" s="128" t="s">
        <v>29</v>
      </c>
      <c r="P1" s="129"/>
      <c r="Q1" s="129"/>
      <c r="R1" s="130"/>
    </row>
    <row r="2" spans="1:32" ht="21" customHeight="1" thickBot="1">
      <c r="A2" s="141"/>
      <c r="B2" s="142"/>
      <c r="C2" s="141"/>
      <c r="D2" s="141"/>
      <c r="E2" s="143"/>
      <c r="F2" s="144"/>
      <c r="G2" s="145"/>
      <c r="J2" s="89" t="s">
        <v>32</v>
      </c>
      <c r="K2" s="146"/>
      <c r="L2" s="147"/>
      <c r="M2" s="147"/>
      <c r="N2" s="148"/>
      <c r="P2" s="90"/>
      <c r="Q2" s="90"/>
      <c r="R2" s="90"/>
      <c r="S2" s="90"/>
      <c r="T2" s="90"/>
      <c r="U2" s="90"/>
      <c r="V2" s="90"/>
      <c r="W2" s="90"/>
      <c r="X2" s="90"/>
      <c r="Y2" s="90"/>
      <c r="Z2" s="90"/>
      <c r="AA2" s="90"/>
      <c r="AB2" s="90"/>
      <c r="AC2" s="90"/>
      <c r="AD2" s="90"/>
      <c r="AE2" s="90"/>
      <c r="AF2" s="90"/>
    </row>
    <row r="3" spans="1:32">
      <c r="A3" s="141"/>
      <c r="B3" s="142"/>
      <c r="C3" s="141"/>
      <c r="D3" s="141"/>
      <c r="E3" s="143"/>
      <c r="F3" s="144"/>
      <c r="G3" s="145"/>
      <c r="K3" s="146"/>
      <c r="L3" s="147"/>
      <c r="M3" s="147"/>
      <c r="N3" s="148"/>
    </row>
    <row r="4" spans="1:32">
      <c r="A4" s="141"/>
      <c r="B4" s="142"/>
      <c r="C4" s="141"/>
      <c r="D4" s="141"/>
      <c r="E4" s="143"/>
      <c r="F4" s="144"/>
      <c r="G4" s="145"/>
    </row>
    <row r="5" spans="1:32">
      <c r="A5" s="141"/>
      <c r="B5" s="142"/>
      <c r="C5" s="141"/>
      <c r="D5" s="141"/>
      <c r="E5" s="143"/>
      <c r="F5" s="144"/>
      <c r="G5" s="145"/>
    </row>
    <row r="6" spans="1:32">
      <c r="A6" s="141"/>
      <c r="B6" s="142"/>
      <c r="C6" s="141"/>
      <c r="D6" s="141"/>
      <c r="E6" s="143"/>
      <c r="F6" s="144"/>
      <c r="G6" s="145"/>
    </row>
    <row r="7" spans="1:32">
      <c r="A7" s="141"/>
      <c r="B7" s="142"/>
      <c r="C7" s="141"/>
      <c r="D7" s="141"/>
      <c r="E7" s="143"/>
      <c r="F7" s="144"/>
      <c r="G7" s="145"/>
    </row>
    <row r="8" spans="1:32">
      <c r="A8" s="141"/>
      <c r="B8" s="142"/>
      <c r="C8" s="141"/>
      <c r="D8" s="141"/>
      <c r="E8" s="143"/>
      <c r="F8" s="144"/>
      <c r="G8" s="145"/>
    </row>
    <row r="9" spans="1:32">
      <c r="A9" s="141"/>
      <c r="B9" s="142"/>
      <c r="C9" s="141"/>
      <c r="D9" s="141"/>
      <c r="E9" s="143"/>
      <c r="F9" s="144"/>
      <c r="G9" s="145"/>
    </row>
    <row r="10" spans="1:32">
      <c r="A10" s="141"/>
      <c r="B10" s="142"/>
      <c r="C10" s="141"/>
      <c r="D10" s="141"/>
      <c r="E10" s="143"/>
      <c r="F10" s="144"/>
      <c r="G10" s="145"/>
    </row>
    <row r="11" spans="1:32">
      <c r="A11" s="141"/>
      <c r="B11" s="142"/>
      <c r="C11" s="141"/>
      <c r="D11" s="141"/>
      <c r="E11" s="143"/>
      <c r="F11" s="144"/>
      <c r="G11" s="145"/>
    </row>
    <row r="12" spans="1:32">
      <c r="A12" s="141"/>
      <c r="B12" s="142"/>
      <c r="C12" s="141"/>
      <c r="D12" s="141"/>
      <c r="E12" s="143"/>
      <c r="F12" s="144"/>
      <c r="G12" s="145"/>
    </row>
    <row r="13" spans="1:32">
      <c r="A13" s="141"/>
      <c r="B13" s="142"/>
      <c r="C13" s="141"/>
      <c r="D13" s="141"/>
      <c r="E13" s="143"/>
      <c r="F13" s="144"/>
      <c r="G13" s="145"/>
      <c r="N13" s="77"/>
    </row>
    <row r="14" spans="1:32">
      <c r="A14" s="141"/>
      <c r="B14" s="142"/>
      <c r="C14" s="141"/>
      <c r="D14" s="141"/>
      <c r="E14" s="143"/>
      <c r="F14" s="144"/>
      <c r="G14" s="145"/>
    </row>
    <row r="15" spans="1:32">
      <c r="A15" s="141"/>
      <c r="B15" s="142"/>
      <c r="C15" s="141"/>
      <c r="D15" s="141"/>
      <c r="E15" s="143"/>
      <c r="F15" s="144"/>
      <c r="G15" s="145"/>
    </row>
    <row r="16" spans="1:32">
      <c r="A16" s="141"/>
      <c r="B16" s="142"/>
      <c r="C16" s="141"/>
      <c r="D16" s="141"/>
      <c r="E16" s="143"/>
      <c r="F16" s="144"/>
      <c r="G16" s="145"/>
    </row>
    <row r="17" spans="1:7">
      <c r="A17" s="141"/>
      <c r="B17" s="142"/>
      <c r="C17" s="141"/>
      <c r="D17" s="141"/>
      <c r="E17" s="143"/>
      <c r="F17" s="144"/>
      <c r="G17" s="145"/>
    </row>
    <row r="18" spans="1:7">
      <c r="A18" s="141"/>
      <c r="B18" s="142"/>
      <c r="C18" s="141"/>
      <c r="D18" s="141"/>
      <c r="E18" s="143"/>
      <c r="F18" s="144"/>
      <c r="G18" s="145"/>
    </row>
    <row r="19" spans="1:7">
      <c r="A19" s="141"/>
      <c r="B19" s="142"/>
      <c r="C19" s="141"/>
      <c r="D19" s="141"/>
      <c r="E19" s="143"/>
      <c r="F19" s="144"/>
      <c r="G19" s="145"/>
    </row>
    <row r="20" spans="1:7">
      <c r="A20" s="141"/>
      <c r="B20" s="142"/>
      <c r="C20" s="141"/>
      <c r="D20" s="141"/>
      <c r="E20" s="143"/>
      <c r="F20" s="144"/>
      <c r="G20" s="145"/>
    </row>
    <row r="21" spans="1:7">
      <c r="A21" s="141"/>
      <c r="B21" s="142"/>
      <c r="C21" s="141"/>
      <c r="D21" s="141"/>
      <c r="E21" s="143"/>
      <c r="F21" s="144"/>
      <c r="G21" s="145"/>
    </row>
    <row r="22" spans="1:7">
      <c r="A22" s="141"/>
      <c r="B22" s="142"/>
      <c r="C22" s="141"/>
      <c r="D22" s="141"/>
      <c r="E22" s="143"/>
      <c r="F22" s="144"/>
      <c r="G22" s="145"/>
    </row>
    <row r="23" spans="1:7">
      <c r="A23" s="141"/>
      <c r="B23" s="142"/>
      <c r="C23" s="141"/>
      <c r="D23" s="141"/>
      <c r="E23" s="143"/>
      <c r="F23" s="144"/>
      <c r="G23" s="145"/>
    </row>
    <row r="24" spans="1:7">
      <c r="A24" s="141"/>
      <c r="B24" s="142"/>
      <c r="C24" s="141"/>
      <c r="D24" s="141"/>
      <c r="E24" s="143"/>
      <c r="F24" s="144"/>
      <c r="G24" s="145"/>
    </row>
    <row r="25" spans="1:7">
      <c r="A25" s="141"/>
      <c r="B25" s="142"/>
      <c r="C25" s="141"/>
      <c r="D25" s="141"/>
      <c r="E25" s="143"/>
      <c r="F25" s="144"/>
      <c r="G25" s="145"/>
    </row>
    <row r="26" spans="1:7">
      <c r="A26" s="141"/>
      <c r="B26" s="142"/>
      <c r="C26" s="141"/>
      <c r="D26" s="141"/>
      <c r="E26" s="143"/>
      <c r="F26" s="144"/>
      <c r="G26" s="145"/>
    </row>
    <row r="27" spans="1:7">
      <c r="A27" s="141"/>
      <c r="B27" s="142"/>
      <c r="C27" s="141"/>
      <c r="D27" s="141"/>
      <c r="E27" s="143"/>
      <c r="F27" s="144"/>
      <c r="G27" s="145"/>
    </row>
    <row r="28" spans="1:7">
      <c r="A28" s="141"/>
      <c r="B28" s="142"/>
      <c r="C28" s="141"/>
      <c r="D28" s="141"/>
      <c r="E28" s="143"/>
      <c r="F28" s="144"/>
      <c r="G28" s="145"/>
    </row>
    <row r="29" spans="1:7">
      <c r="A29" s="141"/>
      <c r="B29" s="142"/>
      <c r="C29" s="141"/>
      <c r="D29" s="141"/>
      <c r="E29" s="143"/>
      <c r="F29" s="144"/>
      <c r="G29" s="145"/>
    </row>
    <row r="30" spans="1:7">
      <c r="A30" s="141"/>
      <c r="B30" s="142"/>
      <c r="C30" s="141"/>
      <c r="D30" s="141"/>
      <c r="E30" s="143"/>
      <c r="F30" s="144"/>
      <c r="G30" s="145"/>
    </row>
    <row r="31" spans="1:7">
      <c r="A31" s="141"/>
      <c r="B31" s="142"/>
      <c r="C31" s="141"/>
      <c r="D31" s="141"/>
      <c r="E31" s="143"/>
      <c r="F31" s="144"/>
      <c r="G31" s="145"/>
    </row>
    <row r="32" spans="1:7">
      <c r="A32" s="141"/>
      <c r="B32" s="142"/>
      <c r="C32" s="141"/>
      <c r="D32" s="141"/>
      <c r="E32" s="143"/>
      <c r="F32" s="144"/>
      <c r="G32" s="145"/>
    </row>
    <row r="33" spans="1:7">
      <c r="A33" s="141"/>
      <c r="B33" s="142"/>
      <c r="C33" s="141"/>
      <c r="D33" s="141"/>
      <c r="E33" s="143"/>
      <c r="F33" s="144"/>
      <c r="G33" s="145"/>
    </row>
    <row r="34" spans="1:7">
      <c r="A34" s="141"/>
      <c r="B34" s="142"/>
      <c r="C34" s="141"/>
      <c r="D34" s="141"/>
      <c r="E34" s="143"/>
      <c r="F34" s="144"/>
      <c r="G34" s="145"/>
    </row>
    <row r="35" spans="1:7">
      <c r="A35" s="141"/>
      <c r="B35" s="142"/>
      <c r="C35" s="141"/>
      <c r="D35" s="141"/>
      <c r="E35" s="143"/>
      <c r="F35" s="144"/>
      <c r="G35" s="145"/>
    </row>
    <row r="36" spans="1:7">
      <c r="A36" s="141"/>
      <c r="B36" s="142"/>
      <c r="C36" s="141"/>
      <c r="D36" s="141"/>
      <c r="E36" s="143"/>
      <c r="F36" s="144"/>
      <c r="G36" s="145"/>
    </row>
    <row r="37" spans="1:7">
      <c r="A37" s="141"/>
      <c r="B37" s="142"/>
      <c r="C37" s="141"/>
      <c r="D37" s="141"/>
      <c r="E37" s="143"/>
      <c r="F37" s="144"/>
      <c r="G37" s="145"/>
    </row>
    <row r="38" spans="1:7">
      <c r="A38" s="141"/>
      <c r="B38" s="142"/>
      <c r="C38" s="141"/>
      <c r="D38" s="141"/>
      <c r="E38" s="143"/>
      <c r="F38" s="144"/>
      <c r="G38" s="145"/>
    </row>
    <row r="39" spans="1:7">
      <c r="A39" s="141"/>
      <c r="B39" s="142"/>
      <c r="C39" s="141"/>
      <c r="D39" s="141"/>
      <c r="E39" s="143"/>
      <c r="F39" s="144"/>
      <c r="G39" s="145"/>
    </row>
    <row r="40" spans="1:7">
      <c r="A40" s="141"/>
      <c r="B40" s="142"/>
      <c r="C40" s="141"/>
      <c r="D40" s="141"/>
      <c r="E40" s="143"/>
      <c r="F40" s="144"/>
      <c r="G40" s="145"/>
    </row>
    <row r="41" spans="1:7">
      <c r="A41" s="141"/>
      <c r="B41" s="142"/>
      <c r="C41" s="141"/>
      <c r="D41" s="141"/>
      <c r="E41" s="143"/>
      <c r="F41" s="144"/>
      <c r="G41" s="145"/>
    </row>
    <row r="42" spans="1:7">
      <c r="A42" s="141"/>
      <c r="B42" s="142"/>
      <c r="C42" s="141"/>
      <c r="D42" s="141"/>
      <c r="E42" s="143"/>
      <c r="F42" s="144"/>
      <c r="G42" s="145"/>
    </row>
    <row r="43" spans="1:7">
      <c r="A43" s="141"/>
      <c r="B43" s="142"/>
      <c r="C43" s="141"/>
      <c r="D43" s="141"/>
      <c r="E43" s="143"/>
      <c r="F43" s="144"/>
      <c r="G43" s="145"/>
    </row>
    <row r="44" spans="1:7">
      <c r="A44" s="141"/>
      <c r="B44" s="142"/>
      <c r="C44" s="141"/>
      <c r="D44" s="141"/>
      <c r="E44" s="143"/>
      <c r="F44" s="144"/>
      <c r="G44" s="145"/>
    </row>
    <row r="45" spans="1:7">
      <c r="A45" s="141"/>
      <c r="B45" s="142"/>
      <c r="C45" s="141"/>
      <c r="D45" s="141"/>
      <c r="E45" s="143"/>
      <c r="F45" s="144"/>
      <c r="G45" s="145"/>
    </row>
    <row r="46" spans="1:7">
      <c r="A46" s="141"/>
      <c r="B46" s="142"/>
      <c r="C46" s="141"/>
      <c r="D46" s="141"/>
      <c r="E46" s="143"/>
      <c r="F46" s="144"/>
      <c r="G46" s="145"/>
    </row>
    <row r="47" spans="1:7">
      <c r="A47" s="141"/>
      <c r="B47" s="142"/>
      <c r="C47" s="141"/>
      <c r="D47" s="141"/>
      <c r="E47" s="143"/>
      <c r="F47" s="144"/>
      <c r="G47" s="145"/>
    </row>
    <row r="48" spans="1:7">
      <c r="A48" s="141"/>
      <c r="B48" s="142"/>
      <c r="C48" s="141"/>
      <c r="D48" s="141"/>
      <c r="E48" s="143"/>
      <c r="F48" s="144"/>
      <c r="G48" s="145"/>
    </row>
    <row r="49" spans="1:7">
      <c r="A49" s="141"/>
      <c r="B49" s="142"/>
      <c r="C49" s="141"/>
      <c r="D49" s="141"/>
      <c r="E49" s="143"/>
      <c r="F49" s="144"/>
      <c r="G49" s="145"/>
    </row>
    <row r="50" spans="1:7">
      <c r="A50" s="141"/>
      <c r="B50" s="142"/>
      <c r="C50" s="141"/>
      <c r="D50" s="141"/>
      <c r="E50" s="143"/>
      <c r="F50" s="144"/>
      <c r="G50" s="145"/>
    </row>
    <row r="51" spans="1:7">
      <c r="A51" s="141"/>
      <c r="B51" s="142"/>
      <c r="C51" s="141"/>
      <c r="D51" s="141"/>
      <c r="E51" s="143"/>
      <c r="F51" s="144"/>
      <c r="G51" s="145"/>
    </row>
    <row r="52" spans="1:7">
      <c r="A52" s="141"/>
      <c r="B52" s="142"/>
      <c r="C52" s="141"/>
      <c r="D52" s="141"/>
      <c r="E52" s="143"/>
      <c r="F52" s="144"/>
      <c r="G52" s="145"/>
    </row>
    <row r="53" spans="1:7">
      <c r="A53" s="141"/>
      <c r="B53" s="142"/>
      <c r="C53" s="141"/>
      <c r="D53" s="141"/>
      <c r="E53" s="143"/>
      <c r="F53" s="144"/>
      <c r="G53" s="145"/>
    </row>
    <row r="54" spans="1:7">
      <c r="A54" s="141"/>
      <c r="B54" s="142"/>
      <c r="C54" s="141"/>
      <c r="D54" s="141"/>
      <c r="E54" s="143"/>
      <c r="F54" s="144"/>
      <c r="G54" s="145"/>
    </row>
    <row r="55" spans="1:7">
      <c r="A55" s="141"/>
      <c r="B55" s="142"/>
      <c r="C55" s="141"/>
      <c r="D55" s="141"/>
      <c r="E55" s="143"/>
      <c r="F55" s="144"/>
      <c r="G55" s="145"/>
    </row>
    <row r="56" spans="1:7">
      <c r="A56" s="141"/>
      <c r="B56" s="142"/>
      <c r="C56" s="141"/>
      <c r="D56" s="141"/>
      <c r="E56" s="143"/>
      <c r="F56" s="144"/>
      <c r="G56" s="145"/>
    </row>
    <row r="57" spans="1:7">
      <c r="A57" s="141"/>
      <c r="B57" s="142"/>
      <c r="C57" s="141"/>
      <c r="D57" s="141"/>
      <c r="E57" s="143"/>
      <c r="F57" s="144"/>
      <c r="G57" s="145"/>
    </row>
    <row r="58" spans="1:7">
      <c r="A58" s="141"/>
      <c r="B58" s="142"/>
      <c r="C58" s="141"/>
      <c r="D58" s="141"/>
      <c r="E58" s="143"/>
      <c r="F58" s="144"/>
      <c r="G58" s="145"/>
    </row>
    <row r="59" spans="1:7">
      <c r="A59" s="141"/>
      <c r="B59" s="142"/>
      <c r="C59" s="141"/>
      <c r="D59" s="141"/>
      <c r="E59" s="143"/>
      <c r="F59" s="144"/>
      <c r="G59" s="145"/>
    </row>
    <row r="60" spans="1:7">
      <c r="A60" s="141"/>
      <c r="B60" s="142"/>
      <c r="C60" s="141"/>
      <c r="D60" s="141"/>
      <c r="E60" s="143"/>
      <c r="F60" s="144"/>
      <c r="G60" s="145"/>
    </row>
    <row r="61" spans="1:7">
      <c r="A61" s="141"/>
      <c r="B61" s="142"/>
      <c r="C61" s="141"/>
      <c r="D61" s="141"/>
      <c r="E61" s="143"/>
      <c r="F61" s="144"/>
      <c r="G61" s="145"/>
    </row>
    <row r="62" spans="1:7">
      <c r="A62" s="141"/>
      <c r="B62" s="142"/>
      <c r="C62" s="141"/>
      <c r="D62" s="141"/>
      <c r="E62" s="143"/>
      <c r="F62" s="144"/>
      <c r="G62" s="145"/>
    </row>
    <row r="63" spans="1:7">
      <c r="A63" s="141"/>
      <c r="B63" s="142"/>
      <c r="C63" s="141"/>
      <c r="D63" s="141"/>
      <c r="E63" s="143"/>
      <c r="F63" s="144"/>
      <c r="G63" s="145"/>
    </row>
    <row r="64" spans="1:7">
      <c r="A64" s="141"/>
      <c r="B64" s="142"/>
      <c r="C64" s="141"/>
      <c r="D64" s="141"/>
      <c r="E64" s="143"/>
      <c r="F64" s="144"/>
      <c r="G64" s="145"/>
    </row>
    <row r="65" spans="1:7">
      <c r="A65" s="141"/>
      <c r="B65" s="142"/>
      <c r="C65" s="141"/>
      <c r="D65" s="141"/>
      <c r="E65" s="143"/>
      <c r="F65" s="144"/>
      <c r="G65" s="145"/>
    </row>
    <row r="66" spans="1:7">
      <c r="A66" s="141"/>
      <c r="B66" s="142"/>
      <c r="C66" s="141"/>
      <c r="D66" s="141"/>
      <c r="E66" s="143"/>
      <c r="F66" s="144"/>
      <c r="G66" s="145"/>
    </row>
    <row r="67" spans="1:7">
      <c r="A67" s="141"/>
      <c r="B67" s="142"/>
      <c r="C67" s="141"/>
      <c r="D67" s="141"/>
      <c r="E67" s="143"/>
      <c r="F67" s="144"/>
      <c r="G67" s="145"/>
    </row>
    <row r="68" spans="1:7">
      <c r="A68" s="141"/>
      <c r="B68" s="142"/>
      <c r="C68" s="141"/>
      <c r="D68" s="141"/>
      <c r="E68" s="143"/>
      <c r="F68" s="144"/>
      <c r="G68" s="145"/>
    </row>
    <row r="69" spans="1:7">
      <c r="A69" s="141"/>
      <c r="B69" s="142"/>
      <c r="C69" s="141"/>
      <c r="D69" s="141"/>
      <c r="E69" s="143"/>
      <c r="F69" s="144"/>
      <c r="G69" s="145"/>
    </row>
    <row r="70" spans="1:7">
      <c r="A70" s="141"/>
      <c r="B70" s="142"/>
      <c r="C70" s="141"/>
      <c r="D70" s="141"/>
      <c r="E70" s="143"/>
      <c r="F70" s="144"/>
      <c r="G70" s="145"/>
    </row>
    <row r="71" spans="1:7">
      <c r="A71" s="141"/>
      <c r="B71" s="142"/>
      <c r="C71" s="141"/>
      <c r="D71" s="141"/>
      <c r="E71" s="143"/>
      <c r="F71" s="144"/>
      <c r="G71" s="145"/>
    </row>
    <row r="72" spans="1:7">
      <c r="A72" s="141"/>
      <c r="B72" s="142"/>
      <c r="C72" s="141"/>
      <c r="D72" s="141"/>
      <c r="E72" s="143"/>
      <c r="F72" s="144"/>
      <c r="G72" s="145"/>
    </row>
    <row r="73" spans="1:7">
      <c r="A73" s="141"/>
      <c r="B73" s="142"/>
      <c r="C73" s="141"/>
      <c r="D73" s="141"/>
      <c r="E73" s="143"/>
      <c r="F73" s="144"/>
      <c r="G73" s="145"/>
    </row>
    <row r="74" spans="1:7">
      <c r="A74" s="141"/>
      <c r="B74" s="142"/>
      <c r="C74" s="141"/>
      <c r="D74" s="141"/>
      <c r="E74" s="143"/>
      <c r="F74" s="144"/>
      <c r="G74" s="145"/>
    </row>
    <row r="75" spans="1:7">
      <c r="A75" s="141"/>
      <c r="B75" s="142"/>
      <c r="C75" s="141"/>
      <c r="D75" s="141"/>
      <c r="E75" s="143"/>
      <c r="F75" s="144"/>
      <c r="G75" s="145"/>
    </row>
    <row r="76" spans="1:7">
      <c r="A76" s="141"/>
      <c r="B76" s="142"/>
      <c r="C76" s="141"/>
      <c r="D76" s="141"/>
      <c r="E76" s="143"/>
      <c r="F76" s="144"/>
      <c r="G76" s="145"/>
    </row>
    <row r="77" spans="1:7">
      <c r="A77" s="141"/>
      <c r="B77" s="142"/>
      <c r="C77" s="141"/>
      <c r="D77" s="141"/>
      <c r="E77" s="143"/>
      <c r="F77" s="144"/>
      <c r="G77" s="145"/>
    </row>
    <row r="78" spans="1:7">
      <c r="A78" s="141"/>
      <c r="B78" s="142"/>
      <c r="C78" s="141"/>
      <c r="D78" s="141"/>
      <c r="E78" s="143"/>
      <c r="F78" s="144"/>
      <c r="G78" s="145"/>
    </row>
    <row r="79" spans="1:7">
      <c r="A79" s="141"/>
      <c r="B79" s="142"/>
      <c r="C79" s="141"/>
      <c r="D79" s="141"/>
      <c r="E79" s="143"/>
      <c r="F79" s="144"/>
      <c r="G79" s="145"/>
    </row>
    <row r="80" spans="1:7">
      <c r="A80" s="141"/>
      <c r="B80" s="142"/>
      <c r="C80" s="141"/>
      <c r="D80" s="141"/>
      <c r="E80" s="143"/>
      <c r="F80" s="144"/>
      <c r="G80" s="145"/>
    </row>
    <row r="81" spans="1:7">
      <c r="A81" s="141"/>
      <c r="B81" s="142"/>
      <c r="C81" s="141"/>
      <c r="D81" s="141"/>
      <c r="E81" s="143"/>
      <c r="F81" s="144"/>
      <c r="G81" s="145"/>
    </row>
    <row r="82" spans="1:7">
      <c r="A82" s="141"/>
      <c r="B82" s="142"/>
      <c r="C82" s="141"/>
      <c r="D82" s="141"/>
      <c r="E82" s="143"/>
      <c r="F82" s="144"/>
      <c r="G82" s="145"/>
    </row>
    <row r="83" spans="1:7">
      <c r="A83" s="141"/>
      <c r="B83" s="142"/>
      <c r="C83" s="141"/>
      <c r="D83" s="141"/>
      <c r="E83" s="143"/>
      <c r="F83" s="144"/>
      <c r="G83" s="145"/>
    </row>
    <row r="84" spans="1:7">
      <c r="A84" s="141"/>
      <c r="B84" s="142"/>
      <c r="C84" s="141"/>
      <c r="D84" s="141"/>
      <c r="E84" s="143"/>
      <c r="F84" s="144"/>
      <c r="G84" s="145"/>
    </row>
    <row r="85" spans="1:7">
      <c r="A85" s="141"/>
      <c r="B85" s="142"/>
      <c r="C85" s="141"/>
      <c r="D85" s="141"/>
      <c r="E85" s="143"/>
      <c r="F85" s="144"/>
      <c r="G85" s="145"/>
    </row>
    <row r="86" spans="1:7">
      <c r="A86" s="141"/>
      <c r="B86" s="142"/>
      <c r="C86" s="141"/>
      <c r="D86" s="141"/>
      <c r="E86" s="143"/>
      <c r="F86" s="144"/>
      <c r="G86" s="145"/>
    </row>
    <row r="87" spans="1:7">
      <c r="A87" s="141"/>
      <c r="B87" s="142"/>
      <c r="C87" s="141"/>
      <c r="D87" s="141"/>
      <c r="E87" s="143"/>
      <c r="F87" s="144"/>
      <c r="G87" s="145"/>
    </row>
    <row r="88" spans="1:7">
      <c r="A88" s="141"/>
      <c r="B88" s="142"/>
      <c r="C88" s="141"/>
      <c r="D88" s="141"/>
      <c r="E88" s="143"/>
      <c r="F88" s="144"/>
      <c r="G88" s="145"/>
    </row>
    <row r="89" spans="1:7">
      <c r="A89" s="141"/>
      <c r="B89" s="142"/>
      <c r="C89" s="141"/>
      <c r="D89" s="141"/>
      <c r="E89" s="143"/>
      <c r="F89" s="144"/>
      <c r="G89" s="145"/>
    </row>
    <row r="90" spans="1:7">
      <c r="A90" s="141"/>
      <c r="B90" s="142"/>
      <c r="C90" s="141"/>
      <c r="D90" s="141"/>
      <c r="E90" s="143"/>
      <c r="F90" s="144"/>
      <c r="G90" s="145"/>
    </row>
    <row r="91" spans="1:7">
      <c r="A91" s="141"/>
      <c r="B91" s="142"/>
      <c r="C91" s="141"/>
      <c r="D91" s="141"/>
      <c r="E91" s="143"/>
      <c r="F91" s="144"/>
      <c r="G91" s="145"/>
    </row>
    <row r="92" spans="1:7">
      <c r="A92" s="141"/>
      <c r="B92" s="142"/>
      <c r="C92" s="141"/>
      <c r="D92" s="141"/>
      <c r="E92" s="143"/>
      <c r="F92" s="144"/>
      <c r="G92" s="145"/>
    </row>
    <row r="93" spans="1:7">
      <c r="A93" s="141"/>
      <c r="B93" s="142"/>
      <c r="C93" s="141"/>
      <c r="D93" s="141"/>
      <c r="E93" s="143"/>
      <c r="F93" s="144"/>
      <c r="G93" s="145"/>
    </row>
    <row r="94" spans="1:7">
      <c r="A94" s="141"/>
      <c r="B94" s="142"/>
      <c r="C94" s="141"/>
      <c r="D94" s="141"/>
      <c r="E94" s="143"/>
      <c r="F94" s="144"/>
      <c r="G94" s="145"/>
    </row>
    <row r="95" spans="1:7">
      <c r="A95" s="141"/>
      <c r="B95" s="142"/>
      <c r="C95" s="141"/>
      <c r="D95" s="141"/>
      <c r="E95" s="143"/>
      <c r="F95" s="144"/>
      <c r="G95" s="145"/>
    </row>
    <row r="96" spans="1:7">
      <c r="A96" s="141"/>
      <c r="B96" s="142"/>
      <c r="C96" s="141"/>
      <c r="D96" s="141"/>
      <c r="E96" s="143"/>
      <c r="F96" s="144"/>
      <c r="G96" s="145"/>
    </row>
    <row r="97" spans="1:7">
      <c r="A97" s="141"/>
      <c r="B97" s="142"/>
      <c r="C97" s="141"/>
      <c r="D97" s="141"/>
      <c r="E97" s="143"/>
      <c r="F97" s="144"/>
      <c r="G97" s="145"/>
    </row>
    <row r="98" spans="1:7">
      <c r="A98" s="141"/>
      <c r="B98" s="142"/>
      <c r="C98" s="141"/>
      <c r="D98" s="141"/>
      <c r="E98" s="143"/>
      <c r="F98" s="144"/>
      <c r="G98" s="145"/>
    </row>
    <row r="99" spans="1:7">
      <c r="A99" s="141"/>
      <c r="B99" s="142"/>
      <c r="C99" s="141"/>
      <c r="D99" s="141"/>
      <c r="E99" s="143"/>
      <c r="F99" s="144"/>
      <c r="G99" s="145"/>
    </row>
    <row r="100" spans="1:7">
      <c r="A100" s="141"/>
      <c r="B100" s="142"/>
      <c r="C100" s="141"/>
      <c r="D100" s="141"/>
      <c r="E100" s="143"/>
      <c r="F100" s="144"/>
      <c r="G100" s="145"/>
    </row>
    <row r="101" spans="1:7">
      <c r="A101" s="141"/>
      <c r="B101" s="142"/>
      <c r="C101" s="141"/>
      <c r="D101" s="141"/>
      <c r="E101" s="143"/>
      <c r="F101" s="144"/>
      <c r="G101" s="145"/>
    </row>
    <row r="102" spans="1:7">
      <c r="A102" s="141"/>
      <c r="B102" s="142"/>
      <c r="C102" s="141"/>
      <c r="D102" s="141"/>
      <c r="E102" s="143"/>
      <c r="F102" s="144"/>
      <c r="G102" s="145"/>
    </row>
    <row r="103" spans="1:7">
      <c r="A103" s="141"/>
      <c r="B103" s="142"/>
      <c r="C103" s="141"/>
      <c r="D103" s="141"/>
      <c r="E103" s="143"/>
      <c r="F103" s="144"/>
      <c r="G103" s="145"/>
    </row>
    <row r="104" spans="1:7">
      <c r="A104" s="141"/>
      <c r="B104" s="142"/>
      <c r="C104" s="141"/>
      <c r="D104" s="141"/>
      <c r="E104" s="143"/>
      <c r="F104" s="144"/>
      <c r="G104" s="145"/>
    </row>
    <row r="105" spans="1:7">
      <c r="A105" s="141"/>
      <c r="B105" s="142"/>
      <c r="C105" s="141"/>
      <c r="D105" s="141"/>
      <c r="E105" s="143"/>
      <c r="F105" s="144"/>
      <c r="G105" s="145"/>
    </row>
    <row r="106" spans="1:7">
      <c r="A106" s="141"/>
      <c r="B106" s="142"/>
      <c r="C106" s="141"/>
      <c r="D106" s="141"/>
      <c r="E106" s="143"/>
      <c r="F106" s="144"/>
      <c r="G106" s="145"/>
    </row>
    <row r="107" spans="1:7">
      <c r="A107" s="141"/>
      <c r="B107" s="142"/>
      <c r="C107" s="141"/>
      <c r="D107" s="141"/>
      <c r="E107" s="143"/>
      <c r="F107" s="144"/>
      <c r="G107" s="145"/>
    </row>
    <row r="108" spans="1:7">
      <c r="A108" s="141"/>
      <c r="B108" s="142"/>
      <c r="C108" s="141"/>
      <c r="D108" s="141"/>
      <c r="E108" s="143"/>
      <c r="F108" s="144"/>
      <c r="G108" s="145"/>
    </row>
    <row r="109" spans="1:7">
      <c r="A109" s="141"/>
      <c r="B109" s="142"/>
      <c r="C109" s="141"/>
      <c r="D109" s="141"/>
      <c r="E109" s="143"/>
      <c r="F109" s="144"/>
      <c r="G109" s="145"/>
    </row>
    <row r="110" spans="1:7">
      <c r="A110" s="141"/>
      <c r="B110" s="142"/>
      <c r="C110" s="141"/>
      <c r="D110" s="141"/>
      <c r="E110" s="143"/>
      <c r="F110" s="144"/>
      <c r="G110" s="145"/>
    </row>
    <row r="111" spans="1:7">
      <c r="A111" s="141"/>
      <c r="B111" s="142"/>
      <c r="C111" s="141"/>
      <c r="D111" s="141"/>
      <c r="E111" s="143"/>
      <c r="F111" s="144"/>
      <c r="G111" s="145"/>
    </row>
    <row r="112" spans="1:7">
      <c r="A112" s="141"/>
      <c r="B112" s="142"/>
      <c r="C112" s="141"/>
      <c r="D112" s="141"/>
      <c r="E112" s="143"/>
      <c r="F112" s="144"/>
      <c r="G112" s="145"/>
    </row>
    <row r="113" spans="1:7">
      <c r="A113" s="141"/>
      <c r="B113" s="142"/>
      <c r="C113" s="141"/>
      <c r="D113" s="141"/>
      <c r="E113" s="143"/>
      <c r="F113" s="144"/>
      <c r="G113" s="145"/>
    </row>
    <row r="114" spans="1:7">
      <c r="A114" s="141"/>
      <c r="B114" s="142"/>
      <c r="C114" s="141"/>
      <c r="D114" s="141"/>
      <c r="E114" s="143"/>
      <c r="F114" s="144"/>
      <c r="G114" s="145"/>
    </row>
    <row r="115" spans="1:7">
      <c r="A115" s="141"/>
      <c r="B115" s="142"/>
      <c r="C115" s="141"/>
      <c r="D115" s="141"/>
      <c r="E115" s="143"/>
      <c r="F115" s="144"/>
      <c r="G115" s="145"/>
    </row>
    <row r="116" spans="1:7">
      <c r="A116" s="141"/>
      <c r="B116" s="142"/>
      <c r="C116" s="141"/>
      <c r="D116" s="141"/>
      <c r="E116" s="143"/>
      <c r="F116" s="144"/>
      <c r="G116" s="145"/>
    </row>
    <row r="117" spans="1:7">
      <c r="A117" s="141"/>
      <c r="B117" s="142"/>
      <c r="C117" s="141"/>
      <c r="D117" s="141"/>
      <c r="E117" s="143"/>
      <c r="F117" s="144"/>
      <c r="G117" s="145"/>
    </row>
    <row r="118" spans="1:7">
      <c r="A118" s="141"/>
      <c r="B118" s="142"/>
      <c r="C118" s="141"/>
      <c r="D118" s="141"/>
      <c r="E118" s="143"/>
      <c r="F118" s="144"/>
      <c r="G118" s="145"/>
    </row>
    <row r="119" spans="1:7">
      <c r="A119" s="141"/>
      <c r="B119" s="142"/>
      <c r="C119" s="141"/>
      <c r="D119" s="141"/>
      <c r="E119" s="143"/>
      <c r="F119" s="144"/>
      <c r="G119" s="145"/>
    </row>
    <row r="120" spans="1:7">
      <c r="A120" s="141"/>
      <c r="B120" s="142"/>
      <c r="C120" s="141"/>
      <c r="D120" s="141"/>
      <c r="E120" s="143"/>
      <c r="F120" s="144"/>
      <c r="G120" s="145"/>
    </row>
    <row r="121" spans="1:7">
      <c r="A121" s="141"/>
      <c r="B121" s="142"/>
      <c r="C121" s="141"/>
      <c r="D121" s="141"/>
      <c r="E121" s="143"/>
      <c r="F121" s="144"/>
      <c r="G121" s="145"/>
    </row>
    <row r="122" spans="1:7">
      <c r="A122" s="141"/>
      <c r="B122" s="142"/>
      <c r="C122" s="141"/>
      <c r="D122" s="141"/>
      <c r="E122" s="143"/>
      <c r="F122" s="144"/>
      <c r="G122" s="145"/>
    </row>
    <row r="123" spans="1:7">
      <c r="A123" s="141"/>
      <c r="B123" s="142"/>
      <c r="C123" s="141"/>
      <c r="D123" s="141"/>
      <c r="E123" s="143"/>
      <c r="F123" s="144"/>
      <c r="G123" s="145"/>
    </row>
    <row r="124" spans="1:7">
      <c r="A124" s="141"/>
      <c r="B124" s="142"/>
      <c r="C124" s="141"/>
      <c r="D124" s="141"/>
      <c r="E124" s="143"/>
      <c r="F124" s="144"/>
      <c r="G124" s="145"/>
    </row>
    <row r="125" spans="1:7">
      <c r="A125" s="141"/>
      <c r="B125" s="142"/>
      <c r="C125" s="141"/>
      <c r="D125" s="141"/>
      <c r="E125" s="143"/>
      <c r="F125" s="144"/>
      <c r="G125" s="145"/>
    </row>
    <row r="126" spans="1:7">
      <c r="A126" s="141"/>
      <c r="B126" s="142"/>
      <c r="C126" s="141"/>
      <c r="D126" s="141"/>
      <c r="E126" s="143"/>
      <c r="F126" s="144"/>
      <c r="G126" s="145"/>
    </row>
    <row r="127" spans="1:7">
      <c r="A127" s="141"/>
      <c r="B127" s="142"/>
      <c r="C127" s="141"/>
      <c r="D127" s="141"/>
      <c r="E127" s="143"/>
      <c r="F127" s="144"/>
      <c r="G127" s="145"/>
    </row>
    <row r="128" spans="1:7">
      <c r="A128" s="141"/>
      <c r="B128" s="142"/>
      <c r="C128" s="141"/>
      <c r="D128" s="141"/>
      <c r="E128" s="143"/>
      <c r="F128" s="144"/>
      <c r="G128" s="145"/>
    </row>
    <row r="129" spans="1:7">
      <c r="A129" s="141"/>
      <c r="B129" s="142"/>
      <c r="C129" s="141"/>
      <c r="D129" s="141"/>
      <c r="E129" s="143"/>
      <c r="F129" s="144"/>
      <c r="G129" s="145"/>
    </row>
    <row r="130" spans="1:7">
      <c r="A130" s="141"/>
      <c r="B130" s="142"/>
      <c r="C130" s="141"/>
      <c r="D130" s="141"/>
      <c r="E130" s="143"/>
      <c r="F130" s="144"/>
      <c r="G130" s="145"/>
    </row>
    <row r="131" spans="1:7">
      <c r="A131" s="141"/>
      <c r="B131" s="142"/>
      <c r="C131" s="141"/>
      <c r="D131" s="141"/>
      <c r="E131" s="143"/>
      <c r="F131" s="144"/>
      <c r="G131" s="145"/>
    </row>
    <row r="132" spans="1:7">
      <c r="A132" s="141"/>
      <c r="B132" s="142"/>
      <c r="C132" s="141"/>
      <c r="D132" s="141"/>
      <c r="E132" s="143"/>
      <c r="F132" s="144"/>
      <c r="G132" s="145"/>
    </row>
    <row r="133" spans="1:7">
      <c r="A133" s="141"/>
      <c r="B133" s="142"/>
      <c r="C133" s="141"/>
      <c r="D133" s="141"/>
      <c r="E133" s="143"/>
      <c r="F133" s="144"/>
      <c r="G133" s="145"/>
    </row>
    <row r="134" spans="1:7">
      <c r="A134" s="141"/>
      <c r="B134" s="142"/>
      <c r="C134" s="141"/>
      <c r="D134" s="141"/>
      <c r="E134" s="143"/>
      <c r="F134" s="144"/>
      <c r="G134" s="145"/>
    </row>
    <row r="135" spans="1:7">
      <c r="A135" s="141"/>
      <c r="B135" s="142"/>
      <c r="C135" s="141"/>
      <c r="D135" s="141"/>
      <c r="E135" s="143"/>
      <c r="F135" s="144"/>
      <c r="G135" s="145"/>
    </row>
    <row r="136" spans="1:7">
      <c r="A136" s="141"/>
      <c r="B136" s="142"/>
      <c r="C136" s="141"/>
      <c r="D136" s="141"/>
      <c r="E136" s="143"/>
      <c r="F136" s="144"/>
      <c r="G136" s="145"/>
    </row>
    <row r="137" spans="1:7">
      <c r="A137" s="141"/>
      <c r="B137" s="142"/>
      <c r="C137" s="141"/>
      <c r="D137" s="141"/>
      <c r="E137" s="143"/>
      <c r="F137" s="144"/>
      <c r="G137" s="145"/>
    </row>
    <row r="138" spans="1:7">
      <c r="A138" s="141"/>
      <c r="B138" s="142"/>
      <c r="C138" s="141"/>
      <c r="D138" s="141"/>
      <c r="E138" s="143"/>
      <c r="F138" s="144"/>
      <c r="G138" s="145"/>
    </row>
    <row r="139" spans="1:7">
      <c r="A139" s="141"/>
      <c r="B139" s="142"/>
      <c r="C139" s="141"/>
      <c r="D139" s="141"/>
      <c r="E139" s="143"/>
      <c r="F139" s="144"/>
      <c r="G139" s="145"/>
    </row>
    <row r="140" spans="1:7">
      <c r="A140" s="141"/>
      <c r="B140" s="142"/>
      <c r="C140" s="141"/>
      <c r="D140" s="141"/>
      <c r="E140" s="143"/>
      <c r="F140" s="144"/>
      <c r="G140" s="145"/>
    </row>
    <row r="141" spans="1:7">
      <c r="A141" s="141"/>
      <c r="B141" s="142"/>
      <c r="C141" s="141"/>
      <c r="D141" s="141"/>
      <c r="E141" s="143"/>
      <c r="F141" s="144"/>
      <c r="G141" s="145"/>
    </row>
    <row r="142" spans="1:7">
      <c r="A142" s="141"/>
      <c r="B142" s="142"/>
      <c r="C142" s="141"/>
      <c r="D142" s="141"/>
      <c r="E142" s="143"/>
      <c r="F142" s="144"/>
      <c r="G142" s="145"/>
    </row>
    <row r="143" spans="1:7">
      <c r="A143" s="141"/>
      <c r="B143" s="142"/>
      <c r="C143" s="141"/>
      <c r="D143" s="141"/>
      <c r="E143" s="143"/>
      <c r="F143" s="144"/>
      <c r="G143" s="145"/>
    </row>
    <row r="144" spans="1:7">
      <c r="A144" s="141"/>
      <c r="B144" s="142"/>
      <c r="C144" s="141"/>
      <c r="D144" s="141"/>
      <c r="E144" s="143"/>
      <c r="F144" s="144"/>
      <c r="G144" s="145"/>
    </row>
    <row r="145" spans="1:7">
      <c r="A145" s="141"/>
      <c r="B145" s="142"/>
      <c r="C145" s="141"/>
      <c r="D145" s="141"/>
      <c r="E145" s="143"/>
      <c r="F145" s="144"/>
      <c r="G145" s="145"/>
    </row>
    <row r="146" spans="1:7">
      <c r="A146" s="141"/>
      <c r="B146" s="142"/>
      <c r="C146" s="141"/>
      <c r="D146" s="141"/>
      <c r="E146" s="143"/>
      <c r="F146" s="144"/>
      <c r="G146" s="145"/>
    </row>
    <row r="147" spans="1:7">
      <c r="A147" s="141"/>
      <c r="B147" s="142"/>
      <c r="C147" s="141"/>
      <c r="D147" s="141"/>
      <c r="E147" s="143"/>
      <c r="F147" s="144"/>
      <c r="G147" s="145"/>
    </row>
    <row r="148" spans="1:7">
      <c r="A148" s="141"/>
      <c r="B148" s="142"/>
      <c r="C148" s="141"/>
      <c r="D148" s="141"/>
      <c r="E148" s="143"/>
      <c r="F148" s="144"/>
      <c r="G148" s="145"/>
    </row>
    <row r="149" spans="1:7">
      <c r="A149" s="141"/>
      <c r="B149" s="142"/>
      <c r="C149" s="141"/>
      <c r="D149" s="141"/>
      <c r="E149" s="143"/>
      <c r="F149" s="144"/>
      <c r="G149" s="145"/>
    </row>
    <row r="150" spans="1:7">
      <c r="A150" s="141"/>
      <c r="B150" s="142"/>
      <c r="C150" s="141"/>
      <c r="D150" s="141"/>
      <c r="E150" s="143"/>
      <c r="F150" s="144"/>
      <c r="G150" s="145"/>
    </row>
    <row r="151" spans="1:7">
      <c r="A151" s="141"/>
      <c r="B151" s="142"/>
      <c r="C151" s="141"/>
      <c r="D151" s="141"/>
      <c r="E151" s="143"/>
      <c r="F151" s="144"/>
      <c r="G151" s="145"/>
    </row>
    <row r="152" spans="1:7">
      <c r="A152" s="141"/>
      <c r="B152" s="142"/>
      <c r="C152" s="141"/>
      <c r="D152" s="141"/>
      <c r="E152" s="143"/>
      <c r="F152" s="144"/>
      <c r="G152" s="145"/>
    </row>
    <row r="153" spans="1:7">
      <c r="A153" s="141"/>
      <c r="B153" s="142"/>
      <c r="C153" s="141"/>
      <c r="D153" s="141"/>
      <c r="E153" s="143"/>
      <c r="F153" s="144"/>
      <c r="G153" s="145"/>
    </row>
    <row r="154" spans="1:7">
      <c r="A154" s="141"/>
      <c r="B154" s="142"/>
      <c r="C154" s="141"/>
      <c r="D154" s="141"/>
      <c r="E154" s="143"/>
      <c r="F154" s="144"/>
      <c r="G154" s="145"/>
    </row>
    <row r="155" spans="1:7">
      <c r="A155" s="141"/>
      <c r="B155" s="142"/>
      <c r="C155" s="141"/>
      <c r="D155" s="141"/>
      <c r="E155" s="143"/>
      <c r="F155" s="144"/>
      <c r="G155" s="145"/>
    </row>
    <row r="156" spans="1:7">
      <c r="A156" s="141"/>
      <c r="B156" s="142"/>
      <c r="C156" s="141"/>
      <c r="D156" s="141"/>
      <c r="E156" s="143"/>
      <c r="F156" s="144"/>
      <c r="G156" s="145"/>
    </row>
    <row r="157" spans="1:7">
      <c r="A157" s="141"/>
      <c r="B157" s="142"/>
      <c r="C157" s="141"/>
      <c r="D157" s="141"/>
      <c r="E157" s="143"/>
      <c r="F157" s="144"/>
      <c r="G157" s="145"/>
    </row>
    <row r="158" spans="1:7">
      <c r="A158" s="141"/>
      <c r="B158" s="142"/>
      <c r="C158" s="141"/>
      <c r="D158" s="141"/>
      <c r="E158" s="143"/>
      <c r="F158" s="144"/>
      <c r="G158" s="145"/>
    </row>
    <row r="159" spans="1:7">
      <c r="A159" s="141"/>
      <c r="B159" s="142"/>
      <c r="C159" s="141"/>
      <c r="D159" s="141"/>
      <c r="E159" s="143"/>
      <c r="F159" s="144"/>
      <c r="G159" s="145"/>
    </row>
    <row r="160" spans="1:7">
      <c r="A160" s="141"/>
      <c r="B160" s="142"/>
      <c r="C160" s="141"/>
      <c r="D160" s="141"/>
      <c r="E160" s="143"/>
      <c r="F160" s="144"/>
      <c r="G160" s="145"/>
    </row>
    <row r="161" spans="1:7">
      <c r="A161" s="141"/>
      <c r="B161" s="142"/>
      <c r="C161" s="141"/>
      <c r="D161" s="141"/>
      <c r="E161" s="143"/>
      <c r="F161" s="144"/>
      <c r="G161" s="145"/>
    </row>
    <row r="162" spans="1:7">
      <c r="A162" s="141"/>
      <c r="B162" s="142"/>
      <c r="C162" s="141"/>
      <c r="D162" s="141"/>
      <c r="E162" s="143"/>
      <c r="F162" s="144"/>
      <c r="G162" s="145"/>
    </row>
    <row r="163" spans="1:7">
      <c r="A163" s="141"/>
      <c r="B163" s="142"/>
      <c r="C163" s="141"/>
      <c r="D163" s="141"/>
      <c r="E163" s="143"/>
      <c r="F163" s="144"/>
      <c r="G163" s="145"/>
    </row>
    <row r="164" spans="1:7">
      <c r="A164" s="141"/>
      <c r="B164" s="142"/>
      <c r="C164" s="141"/>
      <c r="D164" s="141"/>
      <c r="E164" s="143"/>
      <c r="F164" s="144"/>
      <c r="G164" s="145"/>
    </row>
    <row r="165" spans="1:7">
      <c r="A165" s="141"/>
      <c r="B165" s="142"/>
      <c r="C165" s="141"/>
      <c r="D165" s="141"/>
      <c r="E165" s="143"/>
      <c r="F165" s="144"/>
      <c r="G165" s="145"/>
    </row>
    <row r="166" spans="1:7">
      <c r="A166" s="141"/>
      <c r="B166" s="142"/>
      <c r="C166" s="141"/>
      <c r="D166" s="141"/>
      <c r="E166" s="143"/>
      <c r="F166" s="144"/>
      <c r="G166" s="145"/>
    </row>
    <row r="167" spans="1:7">
      <c r="A167" s="141"/>
      <c r="B167" s="142"/>
      <c r="C167" s="141"/>
      <c r="D167" s="141"/>
      <c r="E167" s="143"/>
      <c r="F167" s="144"/>
      <c r="G167" s="145"/>
    </row>
    <row r="168" spans="1:7">
      <c r="A168" s="141"/>
      <c r="B168" s="142"/>
      <c r="C168" s="141"/>
      <c r="D168" s="141"/>
      <c r="E168" s="143"/>
      <c r="F168" s="144"/>
      <c r="G168" s="145"/>
    </row>
    <row r="169" spans="1:7">
      <c r="A169" s="141"/>
      <c r="B169" s="142"/>
      <c r="C169" s="141"/>
      <c r="D169" s="141"/>
      <c r="E169" s="143"/>
      <c r="F169" s="144"/>
      <c r="G169" s="145"/>
    </row>
    <row r="170" spans="1:7">
      <c r="A170" s="141"/>
      <c r="B170" s="142"/>
      <c r="C170" s="141"/>
      <c r="D170" s="141"/>
      <c r="E170" s="143"/>
      <c r="F170" s="144"/>
      <c r="G170" s="145"/>
    </row>
    <row r="171" spans="1:7">
      <c r="A171" s="141"/>
      <c r="B171" s="142"/>
      <c r="C171" s="141"/>
      <c r="D171" s="141"/>
      <c r="E171" s="143"/>
      <c r="F171" s="144"/>
      <c r="G171" s="145"/>
    </row>
    <row r="172" spans="1:7">
      <c r="A172" s="141"/>
      <c r="B172" s="142"/>
      <c r="C172" s="141"/>
      <c r="D172" s="141"/>
      <c r="E172" s="143"/>
      <c r="F172" s="144"/>
      <c r="G172" s="145"/>
    </row>
    <row r="173" spans="1:7">
      <c r="A173" s="141"/>
      <c r="B173" s="142"/>
      <c r="C173" s="141"/>
      <c r="D173" s="141"/>
      <c r="E173" s="143"/>
      <c r="F173" s="144"/>
      <c r="G173" s="145"/>
    </row>
    <row r="174" spans="1:7">
      <c r="A174" s="141"/>
      <c r="B174" s="142"/>
      <c r="C174" s="141"/>
      <c r="D174" s="141"/>
      <c r="E174" s="143"/>
      <c r="F174" s="144"/>
      <c r="G174" s="145"/>
    </row>
    <row r="175" spans="1:7">
      <c r="A175" s="141"/>
      <c r="B175" s="142"/>
      <c r="C175" s="141"/>
      <c r="D175" s="141"/>
      <c r="E175" s="143"/>
      <c r="F175" s="144"/>
      <c r="G175" s="145"/>
    </row>
    <row r="176" spans="1:7">
      <c r="A176" s="141"/>
      <c r="B176" s="142"/>
      <c r="C176" s="141"/>
      <c r="D176" s="141"/>
      <c r="E176" s="143"/>
      <c r="F176" s="144"/>
      <c r="G176" s="145"/>
    </row>
    <row r="177" spans="1:7">
      <c r="A177" s="141"/>
      <c r="B177" s="142"/>
      <c r="C177" s="141"/>
      <c r="D177" s="141"/>
      <c r="E177" s="143"/>
      <c r="F177" s="144"/>
      <c r="G177" s="145"/>
    </row>
    <row r="178" spans="1:7">
      <c r="A178" s="141"/>
      <c r="B178" s="142"/>
      <c r="C178" s="141"/>
      <c r="D178" s="141"/>
      <c r="E178" s="143"/>
      <c r="F178" s="144"/>
      <c r="G178" s="145"/>
    </row>
    <row r="179" spans="1:7">
      <c r="A179" s="141"/>
      <c r="B179" s="142"/>
      <c r="C179" s="141"/>
      <c r="D179" s="141"/>
      <c r="E179" s="143"/>
      <c r="F179" s="144"/>
      <c r="G179" s="145"/>
    </row>
    <row r="180" spans="1:7">
      <c r="A180" s="141"/>
      <c r="B180" s="142"/>
      <c r="C180" s="141"/>
      <c r="D180" s="141"/>
      <c r="E180" s="143"/>
      <c r="F180" s="144"/>
      <c r="G180" s="145"/>
    </row>
    <row r="181" spans="1:7">
      <c r="A181" s="141"/>
      <c r="B181" s="142"/>
      <c r="C181" s="141"/>
      <c r="D181" s="141"/>
      <c r="E181" s="143"/>
      <c r="F181" s="144"/>
      <c r="G181" s="145"/>
    </row>
    <row r="182" spans="1:7">
      <c r="A182" s="141"/>
      <c r="B182" s="142"/>
      <c r="C182" s="141"/>
      <c r="D182" s="141"/>
      <c r="E182" s="143"/>
      <c r="F182" s="144"/>
      <c r="G182" s="145"/>
    </row>
    <row r="183" spans="1:7">
      <c r="A183" s="141"/>
      <c r="B183" s="142"/>
      <c r="C183" s="141"/>
      <c r="D183" s="141"/>
      <c r="E183" s="143"/>
      <c r="F183" s="144"/>
      <c r="G183" s="145"/>
    </row>
    <row r="184" spans="1:7">
      <c r="A184" s="141"/>
      <c r="B184" s="142"/>
      <c r="C184" s="141"/>
      <c r="D184" s="141"/>
      <c r="E184" s="143"/>
      <c r="F184" s="144"/>
      <c r="G184" s="145"/>
    </row>
    <row r="185" spans="1:7">
      <c r="A185" s="141"/>
      <c r="B185" s="142"/>
      <c r="C185" s="141"/>
      <c r="D185" s="141"/>
      <c r="E185" s="143"/>
      <c r="F185" s="144"/>
      <c r="G185" s="145"/>
    </row>
    <row r="186" spans="1:7">
      <c r="A186" s="141"/>
      <c r="B186" s="142"/>
      <c r="C186" s="141"/>
      <c r="D186" s="141"/>
      <c r="E186" s="143"/>
      <c r="F186" s="144"/>
      <c r="G186" s="145"/>
    </row>
    <row r="187" spans="1:7">
      <c r="A187" s="141"/>
      <c r="B187" s="142"/>
      <c r="C187" s="141"/>
      <c r="D187" s="141"/>
      <c r="E187" s="143"/>
      <c r="F187" s="144"/>
      <c r="G187" s="145"/>
    </row>
    <row r="188" spans="1:7">
      <c r="A188" s="141"/>
      <c r="B188" s="142"/>
      <c r="C188" s="141"/>
      <c r="D188" s="141"/>
      <c r="E188" s="143"/>
      <c r="F188" s="144"/>
      <c r="G188" s="145"/>
    </row>
    <row r="189" spans="1:7">
      <c r="A189" s="141"/>
      <c r="B189" s="142"/>
      <c r="C189" s="141"/>
      <c r="D189" s="141"/>
      <c r="E189" s="143"/>
      <c r="F189" s="144"/>
      <c r="G189" s="145"/>
    </row>
    <row r="190" spans="1:7">
      <c r="A190" s="141"/>
      <c r="B190" s="142"/>
      <c r="C190" s="141"/>
      <c r="D190" s="141"/>
      <c r="E190" s="143"/>
      <c r="F190" s="144"/>
      <c r="G190" s="145"/>
    </row>
    <row r="191" spans="1:7">
      <c r="A191" s="141"/>
      <c r="B191" s="142"/>
      <c r="C191" s="141"/>
      <c r="D191" s="141"/>
      <c r="E191" s="143"/>
      <c r="F191" s="144"/>
      <c r="G191" s="145"/>
    </row>
    <row r="192" spans="1:7">
      <c r="A192" s="141"/>
      <c r="B192" s="142"/>
      <c r="C192" s="141"/>
      <c r="D192" s="141"/>
      <c r="E192" s="143"/>
      <c r="F192" s="144"/>
      <c r="G192" s="145"/>
    </row>
    <row r="193" spans="1:7">
      <c r="A193" s="141"/>
      <c r="B193" s="142"/>
      <c r="C193" s="141"/>
      <c r="D193" s="141"/>
      <c r="E193" s="143"/>
      <c r="F193" s="144"/>
      <c r="G193" s="145"/>
    </row>
    <row r="194" spans="1:7">
      <c r="A194" s="141"/>
      <c r="B194" s="142"/>
      <c r="C194" s="141"/>
      <c r="D194" s="141"/>
      <c r="E194" s="143"/>
      <c r="F194" s="144"/>
      <c r="G194" s="145"/>
    </row>
    <row r="195" spans="1:7">
      <c r="A195" s="141"/>
      <c r="B195" s="142"/>
      <c r="C195" s="141"/>
      <c r="D195" s="141"/>
      <c r="E195" s="143"/>
      <c r="F195" s="144"/>
      <c r="G195" s="145"/>
    </row>
    <row r="196" spans="1:7">
      <c r="A196" s="141"/>
      <c r="B196" s="142"/>
      <c r="C196" s="141"/>
      <c r="D196" s="141"/>
      <c r="E196" s="143"/>
      <c r="F196" s="144"/>
      <c r="G196" s="145"/>
    </row>
    <row r="197" spans="1:7">
      <c r="A197" s="141"/>
      <c r="B197" s="142"/>
      <c r="C197" s="141"/>
      <c r="D197" s="141"/>
      <c r="E197" s="143"/>
      <c r="F197" s="144"/>
      <c r="G197" s="145"/>
    </row>
    <row r="198" spans="1:7">
      <c r="A198" s="141"/>
      <c r="B198" s="142"/>
      <c r="C198" s="141"/>
      <c r="D198" s="141"/>
      <c r="E198" s="143"/>
      <c r="F198" s="144"/>
      <c r="G198" s="145"/>
    </row>
    <row r="199" spans="1:7">
      <c r="A199" s="141"/>
      <c r="B199" s="142"/>
      <c r="C199" s="141"/>
      <c r="D199" s="141"/>
      <c r="E199" s="143"/>
      <c r="F199" s="144"/>
      <c r="G199" s="145"/>
    </row>
    <row r="200" spans="1:7">
      <c r="A200" s="141"/>
      <c r="B200" s="142"/>
      <c r="C200" s="141"/>
      <c r="D200" s="141"/>
      <c r="E200" s="143"/>
      <c r="F200" s="144"/>
      <c r="G200" s="145"/>
    </row>
    <row r="201" spans="1:7">
      <c r="A201" s="141"/>
      <c r="B201" s="142"/>
      <c r="C201" s="141"/>
      <c r="D201" s="141"/>
      <c r="E201" s="143"/>
      <c r="F201" s="144"/>
      <c r="G201" s="145"/>
    </row>
    <row r="202" spans="1:7">
      <c r="A202" s="141"/>
      <c r="B202" s="142"/>
      <c r="C202" s="141"/>
      <c r="D202" s="141"/>
      <c r="E202" s="143"/>
      <c r="F202" s="144"/>
      <c r="G202" s="145"/>
    </row>
    <row r="203" spans="1:7">
      <c r="A203" s="141"/>
      <c r="B203" s="142"/>
      <c r="C203" s="141"/>
      <c r="D203" s="141"/>
      <c r="E203" s="143"/>
      <c r="F203" s="144"/>
      <c r="G203" s="145"/>
    </row>
    <row r="204" spans="1:7">
      <c r="A204" s="141"/>
      <c r="B204" s="142"/>
      <c r="C204" s="141"/>
      <c r="D204" s="141"/>
      <c r="E204" s="143"/>
      <c r="F204" s="144"/>
      <c r="G204" s="145"/>
    </row>
    <row r="205" spans="1:7">
      <c r="A205" s="141"/>
      <c r="B205" s="142"/>
      <c r="C205" s="141"/>
      <c r="D205" s="141"/>
      <c r="E205" s="143"/>
      <c r="F205" s="144"/>
      <c r="G205" s="145"/>
    </row>
    <row r="206" spans="1:7">
      <c r="A206" s="141"/>
      <c r="B206" s="142"/>
      <c r="C206" s="141"/>
      <c r="D206" s="141"/>
      <c r="E206" s="143"/>
      <c r="F206" s="144"/>
      <c r="G206" s="145"/>
    </row>
    <row r="207" spans="1:7">
      <c r="A207" s="141"/>
      <c r="B207" s="142"/>
      <c r="C207" s="141"/>
      <c r="D207" s="141"/>
      <c r="E207" s="143"/>
      <c r="F207" s="144"/>
      <c r="G207" s="145"/>
    </row>
    <row r="208" spans="1:7">
      <c r="A208" s="141"/>
      <c r="B208" s="142"/>
      <c r="C208" s="141"/>
      <c r="D208" s="141"/>
      <c r="E208" s="143"/>
      <c r="F208" s="144"/>
      <c r="G208" s="145"/>
    </row>
    <row r="209" spans="1:7">
      <c r="A209" s="141"/>
      <c r="B209" s="142"/>
      <c r="C209" s="141"/>
      <c r="D209" s="141"/>
      <c r="E209" s="143"/>
      <c r="F209" s="144"/>
      <c r="G209" s="145"/>
    </row>
    <row r="210" spans="1:7">
      <c r="A210" s="141"/>
      <c r="B210" s="142"/>
      <c r="C210" s="141"/>
      <c r="D210" s="141"/>
      <c r="E210" s="143"/>
      <c r="F210" s="144"/>
      <c r="G210" s="145"/>
    </row>
    <row r="211" spans="1:7">
      <c r="A211" s="141"/>
      <c r="B211" s="142"/>
      <c r="C211" s="141"/>
      <c r="D211" s="141"/>
      <c r="E211" s="143"/>
      <c r="F211" s="144"/>
      <c r="G211" s="145"/>
    </row>
    <row r="212" spans="1:7">
      <c r="A212" s="141"/>
      <c r="B212" s="142"/>
      <c r="C212" s="141"/>
      <c r="D212" s="141"/>
      <c r="E212" s="143"/>
      <c r="F212" s="144"/>
      <c r="G212" s="145"/>
    </row>
    <row r="213" spans="1:7">
      <c r="A213" s="141"/>
      <c r="B213" s="142"/>
      <c r="C213" s="141"/>
      <c r="D213" s="141"/>
      <c r="E213" s="143"/>
      <c r="F213" s="144"/>
      <c r="G213" s="145"/>
    </row>
    <row r="214" spans="1:7">
      <c r="A214" s="141"/>
      <c r="B214" s="142"/>
      <c r="C214" s="141"/>
      <c r="D214" s="141"/>
      <c r="E214" s="143"/>
      <c r="F214" s="144"/>
      <c r="G214" s="145"/>
    </row>
    <row r="215" spans="1:7">
      <c r="A215" s="141"/>
      <c r="B215" s="142"/>
      <c r="C215" s="141"/>
      <c r="D215" s="141"/>
      <c r="E215" s="143"/>
      <c r="F215" s="144"/>
      <c r="G215" s="145"/>
    </row>
    <row r="216" spans="1:7">
      <c r="A216" s="141"/>
      <c r="B216" s="142"/>
      <c r="C216" s="141"/>
      <c r="D216" s="141"/>
      <c r="E216" s="143"/>
      <c r="F216" s="144"/>
      <c r="G216" s="145"/>
    </row>
    <row r="217" spans="1:7">
      <c r="A217" s="141"/>
      <c r="B217" s="142"/>
      <c r="C217" s="141"/>
      <c r="D217" s="141"/>
      <c r="E217" s="143"/>
      <c r="F217" s="144"/>
      <c r="G217" s="145"/>
    </row>
    <row r="218" spans="1:7">
      <c r="A218" s="141"/>
      <c r="B218" s="142"/>
      <c r="C218" s="141"/>
      <c r="D218" s="141"/>
      <c r="E218" s="143"/>
      <c r="F218" s="144"/>
      <c r="G218" s="145"/>
    </row>
    <row r="219" spans="1:7">
      <c r="A219" s="141"/>
      <c r="B219" s="142"/>
      <c r="C219" s="141"/>
      <c r="D219" s="141"/>
      <c r="E219" s="143"/>
      <c r="F219" s="144"/>
      <c r="G219" s="145"/>
    </row>
    <row r="220" spans="1:7">
      <c r="A220" s="141"/>
      <c r="B220" s="142"/>
      <c r="C220" s="141"/>
      <c r="D220" s="141"/>
      <c r="E220" s="143"/>
      <c r="F220" s="144"/>
      <c r="G220" s="145"/>
    </row>
    <row r="221" spans="1:7">
      <c r="A221" s="141"/>
      <c r="B221" s="142"/>
      <c r="C221" s="141"/>
      <c r="D221" s="141"/>
      <c r="E221" s="143"/>
      <c r="F221" s="144"/>
      <c r="G221" s="145"/>
    </row>
    <row r="222" spans="1:7">
      <c r="A222" s="141"/>
      <c r="B222" s="142"/>
      <c r="C222" s="141"/>
      <c r="D222" s="141"/>
      <c r="E222" s="143"/>
      <c r="F222" s="144"/>
      <c r="G222" s="145"/>
    </row>
    <row r="223" spans="1:7">
      <c r="A223" s="141"/>
      <c r="B223" s="142"/>
      <c r="C223" s="141"/>
      <c r="D223" s="141"/>
      <c r="E223" s="143"/>
      <c r="F223" s="144"/>
      <c r="G223" s="145"/>
    </row>
    <row r="224" spans="1:7">
      <c r="A224" s="141"/>
      <c r="B224" s="142"/>
      <c r="C224" s="141"/>
      <c r="D224" s="141"/>
      <c r="E224" s="143"/>
      <c r="F224" s="144"/>
      <c r="G224" s="145"/>
    </row>
    <row r="225" spans="1:7">
      <c r="A225" s="141"/>
      <c r="B225" s="142"/>
      <c r="C225" s="141"/>
      <c r="D225" s="141"/>
      <c r="E225" s="143"/>
      <c r="F225" s="144"/>
      <c r="G225" s="145"/>
    </row>
    <row r="226" spans="1:7">
      <c r="A226" s="141"/>
      <c r="B226" s="142"/>
      <c r="C226" s="141"/>
      <c r="D226" s="141"/>
      <c r="E226" s="143"/>
      <c r="F226" s="144"/>
      <c r="G226" s="145"/>
    </row>
    <row r="227" spans="1:7">
      <c r="A227" s="141"/>
      <c r="B227" s="142"/>
      <c r="C227" s="141"/>
      <c r="D227" s="141"/>
      <c r="E227" s="143"/>
      <c r="F227" s="144"/>
      <c r="G227" s="145"/>
    </row>
    <row r="228" spans="1:7">
      <c r="A228" s="141"/>
      <c r="B228" s="142"/>
      <c r="C228" s="141"/>
      <c r="D228" s="141"/>
      <c r="E228" s="143"/>
      <c r="F228" s="144"/>
      <c r="G228" s="145"/>
    </row>
    <row r="229" spans="1:7">
      <c r="A229" s="141"/>
      <c r="B229" s="142"/>
      <c r="C229" s="141"/>
      <c r="D229" s="141"/>
      <c r="E229" s="143"/>
      <c r="F229" s="144"/>
      <c r="G229" s="145"/>
    </row>
    <row r="230" spans="1:7">
      <c r="A230" s="141"/>
      <c r="B230" s="142"/>
      <c r="C230" s="141"/>
      <c r="D230" s="141"/>
      <c r="E230" s="143"/>
      <c r="F230" s="144"/>
      <c r="G230" s="145"/>
    </row>
    <row r="231" spans="1:7">
      <c r="A231" s="141"/>
      <c r="B231" s="142"/>
      <c r="C231" s="141"/>
      <c r="D231" s="141"/>
      <c r="E231" s="143"/>
      <c r="F231" s="144"/>
      <c r="G231" s="145"/>
    </row>
    <row r="232" spans="1:7">
      <c r="A232" s="141"/>
      <c r="B232" s="142"/>
      <c r="C232" s="141"/>
      <c r="D232" s="141"/>
      <c r="E232" s="143"/>
      <c r="F232" s="144"/>
      <c r="G232" s="145"/>
    </row>
    <row r="233" spans="1:7">
      <c r="A233" s="141"/>
      <c r="B233" s="142"/>
      <c r="C233" s="141"/>
      <c r="D233" s="141"/>
      <c r="E233" s="143"/>
      <c r="F233" s="144"/>
      <c r="G233" s="145"/>
    </row>
    <row r="234" spans="1:7">
      <c r="A234" s="141"/>
      <c r="B234" s="142"/>
      <c r="C234" s="141"/>
      <c r="D234" s="141"/>
      <c r="E234" s="143"/>
      <c r="F234" s="144"/>
      <c r="G234" s="145"/>
    </row>
    <row r="235" spans="1:7">
      <c r="A235" s="141"/>
      <c r="B235" s="142"/>
      <c r="C235" s="141"/>
      <c r="D235" s="141"/>
      <c r="E235" s="143"/>
      <c r="F235" s="144"/>
      <c r="G235" s="145"/>
    </row>
    <row r="236" spans="1:7">
      <c r="A236" s="141"/>
      <c r="B236" s="142"/>
      <c r="C236" s="141"/>
      <c r="D236" s="141"/>
      <c r="E236" s="143"/>
      <c r="F236" s="144"/>
      <c r="G236" s="145"/>
    </row>
    <row r="237" spans="1:7">
      <c r="A237" s="141"/>
      <c r="B237" s="142"/>
      <c r="C237" s="141"/>
      <c r="D237" s="141"/>
      <c r="E237" s="143"/>
      <c r="F237" s="144"/>
      <c r="G237" s="145"/>
    </row>
    <row r="238" spans="1:7">
      <c r="A238" s="141"/>
      <c r="B238" s="142"/>
      <c r="C238" s="141"/>
      <c r="D238" s="141"/>
      <c r="E238" s="143"/>
      <c r="F238" s="144"/>
      <c r="G238" s="145"/>
    </row>
    <row r="239" spans="1:7">
      <c r="A239" s="141"/>
      <c r="B239" s="142"/>
      <c r="C239" s="141"/>
      <c r="D239" s="141"/>
      <c r="E239" s="143"/>
      <c r="F239" s="144"/>
      <c r="G239" s="145"/>
    </row>
    <row r="240" spans="1:7">
      <c r="A240" s="141"/>
      <c r="B240" s="142"/>
      <c r="C240" s="141"/>
      <c r="D240" s="141"/>
      <c r="E240" s="143"/>
      <c r="F240" s="144"/>
      <c r="G240" s="145"/>
    </row>
    <row r="241" spans="1:7">
      <c r="A241" s="141"/>
      <c r="B241" s="142"/>
      <c r="C241" s="141"/>
      <c r="D241" s="141"/>
      <c r="E241" s="143"/>
      <c r="F241" s="144"/>
      <c r="G241" s="145"/>
    </row>
    <row r="242" spans="1:7">
      <c r="A242" s="141"/>
      <c r="B242" s="142"/>
      <c r="C242" s="141"/>
      <c r="D242" s="141"/>
      <c r="E242" s="143"/>
      <c r="F242" s="144"/>
      <c r="G242" s="145"/>
    </row>
    <row r="243" spans="1:7">
      <c r="A243" s="141"/>
      <c r="B243" s="142"/>
      <c r="C243" s="141"/>
      <c r="D243" s="141"/>
      <c r="E243" s="143"/>
      <c r="F243" s="144"/>
      <c r="G243" s="145"/>
    </row>
    <row r="244" spans="1:7">
      <c r="A244" s="141"/>
      <c r="B244" s="142"/>
      <c r="C244" s="141"/>
      <c r="D244" s="141"/>
      <c r="E244" s="143"/>
      <c r="F244" s="144"/>
      <c r="G244" s="145"/>
    </row>
    <row r="245" spans="1:7">
      <c r="A245" s="141"/>
      <c r="B245" s="142"/>
      <c r="C245" s="141"/>
      <c r="D245" s="141"/>
      <c r="E245" s="143"/>
      <c r="F245" s="144"/>
      <c r="G245" s="145"/>
    </row>
    <row r="246" spans="1:7">
      <c r="A246" s="141"/>
      <c r="B246" s="142"/>
      <c r="C246" s="141"/>
      <c r="D246" s="141"/>
      <c r="E246" s="143"/>
      <c r="F246" s="144"/>
      <c r="G246" s="145"/>
    </row>
    <row r="247" spans="1:7">
      <c r="A247" s="141"/>
      <c r="B247" s="142"/>
      <c r="C247" s="141"/>
      <c r="D247" s="141"/>
      <c r="E247" s="143"/>
      <c r="F247" s="144"/>
      <c r="G247" s="145"/>
    </row>
    <row r="248" spans="1:7">
      <c r="A248" s="141"/>
      <c r="B248" s="142"/>
      <c r="C248" s="141"/>
      <c r="D248" s="141"/>
      <c r="E248" s="143"/>
      <c r="F248" s="144"/>
      <c r="G248" s="145"/>
    </row>
    <row r="249" spans="1:7">
      <c r="A249" s="141"/>
      <c r="B249" s="142"/>
      <c r="C249" s="141"/>
      <c r="D249" s="141"/>
      <c r="E249" s="143"/>
      <c r="F249" s="144"/>
      <c r="G249" s="145"/>
    </row>
    <row r="250" spans="1:7">
      <c r="A250" s="141"/>
      <c r="B250" s="142"/>
      <c r="C250" s="141"/>
      <c r="D250" s="141"/>
      <c r="E250" s="143"/>
      <c r="F250" s="144"/>
      <c r="G250" s="145"/>
    </row>
    <row r="251" spans="1:7">
      <c r="A251" s="141"/>
      <c r="B251" s="142"/>
      <c r="C251" s="141"/>
      <c r="D251" s="141"/>
      <c r="E251" s="143"/>
      <c r="F251" s="144"/>
      <c r="G251" s="145"/>
    </row>
    <row r="252" spans="1:7">
      <c r="A252" s="141"/>
      <c r="B252" s="142"/>
      <c r="C252" s="141"/>
      <c r="D252" s="141"/>
      <c r="E252" s="143"/>
      <c r="F252" s="144"/>
      <c r="G252" s="145"/>
    </row>
    <row r="253" spans="1:7">
      <c r="A253" s="141"/>
      <c r="B253" s="142"/>
      <c r="C253" s="141"/>
      <c r="D253" s="141"/>
      <c r="E253" s="143"/>
      <c r="F253" s="144"/>
      <c r="G253" s="145"/>
    </row>
    <row r="254" spans="1:7">
      <c r="A254" s="141"/>
      <c r="B254" s="142"/>
      <c r="C254" s="141"/>
      <c r="D254" s="141"/>
      <c r="E254" s="143"/>
      <c r="F254" s="144"/>
      <c r="G254" s="145"/>
    </row>
    <row r="255" spans="1:7">
      <c r="A255" s="141"/>
      <c r="B255" s="142"/>
      <c r="C255" s="141"/>
      <c r="D255" s="141"/>
      <c r="E255" s="143"/>
      <c r="F255" s="144"/>
      <c r="G255" s="145"/>
    </row>
    <row r="256" spans="1:7">
      <c r="A256" s="141"/>
      <c r="B256" s="142"/>
      <c r="C256" s="141"/>
      <c r="D256" s="141"/>
      <c r="E256" s="143"/>
      <c r="F256" s="144"/>
      <c r="G256" s="145"/>
    </row>
    <row r="257" spans="1:7">
      <c r="A257" s="141"/>
      <c r="B257" s="142"/>
      <c r="C257" s="141"/>
      <c r="D257" s="141"/>
      <c r="E257" s="143"/>
      <c r="F257" s="144"/>
      <c r="G257" s="145"/>
    </row>
    <row r="258" spans="1:7">
      <c r="A258" s="141"/>
      <c r="B258" s="142"/>
      <c r="C258" s="141"/>
      <c r="D258" s="141"/>
      <c r="E258" s="143"/>
      <c r="F258" s="144"/>
      <c r="G258" s="145"/>
    </row>
    <row r="259" spans="1:7">
      <c r="A259" s="141"/>
      <c r="B259" s="142"/>
      <c r="C259" s="141"/>
      <c r="D259" s="141"/>
      <c r="E259" s="143"/>
      <c r="F259" s="144"/>
      <c r="G259" s="145"/>
    </row>
    <row r="260" spans="1:7">
      <c r="A260" s="141"/>
      <c r="B260" s="142"/>
      <c r="C260" s="141"/>
      <c r="D260" s="141"/>
      <c r="E260" s="143"/>
      <c r="F260" s="144"/>
      <c r="G260" s="145"/>
    </row>
    <row r="261" spans="1:7">
      <c r="A261" s="141"/>
      <c r="B261" s="142"/>
      <c r="C261" s="141"/>
      <c r="D261" s="141"/>
      <c r="E261" s="143"/>
      <c r="F261" s="144"/>
      <c r="G261" s="145"/>
    </row>
    <row r="262" spans="1:7">
      <c r="A262" s="141"/>
      <c r="B262" s="142"/>
      <c r="C262" s="141"/>
      <c r="D262" s="141"/>
      <c r="E262" s="143"/>
      <c r="F262" s="144"/>
      <c r="G262" s="145"/>
    </row>
    <row r="263" spans="1:7">
      <c r="A263" s="141"/>
      <c r="B263" s="142"/>
      <c r="C263" s="141"/>
      <c r="D263" s="141"/>
      <c r="E263" s="143"/>
      <c r="F263" s="144"/>
      <c r="G263" s="145"/>
    </row>
    <row r="264" spans="1:7">
      <c r="A264" s="141"/>
      <c r="B264" s="142"/>
      <c r="C264" s="141"/>
      <c r="D264" s="141"/>
      <c r="E264" s="143"/>
      <c r="F264" s="144"/>
      <c r="G264" s="145"/>
    </row>
    <row r="265" spans="1:7">
      <c r="A265" s="141"/>
      <c r="B265" s="142"/>
      <c r="C265" s="141"/>
      <c r="D265" s="141"/>
      <c r="E265" s="143"/>
      <c r="F265" s="144"/>
      <c r="G265" s="145"/>
    </row>
    <row r="266" spans="1:7">
      <c r="A266" s="141"/>
      <c r="B266" s="142"/>
      <c r="C266" s="141"/>
      <c r="D266" s="141"/>
      <c r="E266" s="143"/>
      <c r="F266" s="144"/>
      <c r="G266" s="145"/>
    </row>
    <row r="267" spans="1:7">
      <c r="A267" s="141"/>
      <c r="B267" s="142"/>
      <c r="C267" s="141"/>
      <c r="D267" s="141"/>
      <c r="E267" s="143"/>
      <c r="F267" s="144"/>
      <c r="G267" s="145"/>
    </row>
    <row r="268" spans="1:7">
      <c r="A268" s="141"/>
      <c r="B268" s="142"/>
      <c r="C268" s="141"/>
      <c r="D268" s="141"/>
      <c r="E268" s="143"/>
      <c r="F268" s="144"/>
      <c r="G268" s="145"/>
    </row>
    <row r="269" spans="1:7">
      <c r="A269" s="141"/>
      <c r="B269" s="142"/>
      <c r="C269" s="141"/>
      <c r="D269" s="141"/>
      <c r="E269" s="143"/>
      <c r="F269" s="144"/>
      <c r="G269" s="145"/>
    </row>
    <row r="270" spans="1:7">
      <c r="A270" s="141"/>
      <c r="B270" s="142"/>
      <c r="C270" s="141"/>
      <c r="D270" s="141"/>
      <c r="E270" s="143"/>
      <c r="F270" s="144"/>
      <c r="G270" s="145"/>
    </row>
    <row r="271" spans="1:7">
      <c r="A271" s="141"/>
      <c r="B271" s="142"/>
      <c r="C271" s="141"/>
      <c r="D271" s="141"/>
      <c r="E271" s="143"/>
      <c r="F271" s="144"/>
      <c r="G271" s="145"/>
    </row>
    <row r="272" spans="1:7">
      <c r="A272" s="141"/>
      <c r="B272" s="142"/>
      <c r="C272" s="141"/>
      <c r="D272" s="141"/>
      <c r="E272" s="143"/>
      <c r="F272" s="144"/>
      <c r="G272" s="145"/>
    </row>
    <row r="273" spans="1:7">
      <c r="A273" s="141"/>
      <c r="B273" s="142"/>
      <c r="C273" s="141"/>
      <c r="D273" s="141"/>
      <c r="E273" s="143"/>
      <c r="F273" s="144"/>
      <c r="G273" s="145"/>
    </row>
    <row r="274" spans="1:7">
      <c r="A274" s="141"/>
      <c r="B274" s="142"/>
      <c r="C274" s="141"/>
      <c r="D274" s="141"/>
      <c r="E274" s="143"/>
      <c r="F274" s="144"/>
      <c r="G274" s="145"/>
    </row>
    <row r="275" spans="1:7">
      <c r="A275" s="141"/>
      <c r="B275" s="142"/>
      <c r="C275" s="141"/>
      <c r="D275" s="141"/>
      <c r="E275" s="143"/>
      <c r="F275" s="144"/>
      <c r="G275" s="145"/>
    </row>
    <row r="276" spans="1:7">
      <c r="A276" s="141"/>
      <c r="B276" s="142"/>
      <c r="C276" s="141"/>
      <c r="D276" s="141"/>
      <c r="E276" s="143"/>
      <c r="F276" s="144"/>
      <c r="G276" s="145"/>
    </row>
    <row r="277" spans="1:7">
      <c r="A277" s="141"/>
      <c r="B277" s="142"/>
      <c r="C277" s="141"/>
      <c r="D277" s="141"/>
      <c r="E277" s="143"/>
      <c r="F277" s="144"/>
      <c r="G277" s="145"/>
    </row>
    <row r="278" spans="1:7">
      <c r="A278" s="141"/>
      <c r="B278" s="142"/>
      <c r="C278" s="141"/>
      <c r="D278" s="141"/>
      <c r="E278" s="143"/>
      <c r="F278" s="144"/>
      <c r="G278" s="145"/>
    </row>
    <row r="279" spans="1:7">
      <c r="A279" s="141"/>
      <c r="B279" s="142"/>
      <c r="C279" s="141"/>
      <c r="D279" s="141"/>
      <c r="E279" s="143"/>
      <c r="F279" s="144"/>
      <c r="G279" s="145"/>
    </row>
    <row r="280" spans="1:7">
      <c r="A280" s="141"/>
      <c r="B280" s="142"/>
      <c r="C280" s="141"/>
      <c r="D280" s="141"/>
      <c r="E280" s="143"/>
      <c r="F280" s="144"/>
      <c r="G280" s="145"/>
    </row>
    <row r="281" spans="1:7">
      <c r="A281" s="141"/>
      <c r="B281" s="142"/>
      <c r="C281" s="141"/>
      <c r="D281" s="141"/>
      <c r="E281" s="143"/>
      <c r="F281" s="144"/>
      <c r="G281" s="145"/>
    </row>
    <row r="282" spans="1:7">
      <c r="A282" s="141"/>
      <c r="B282" s="142"/>
      <c r="C282" s="141"/>
      <c r="D282" s="141"/>
      <c r="E282" s="143"/>
      <c r="F282" s="144"/>
      <c r="G282" s="145"/>
    </row>
    <row r="283" spans="1:7">
      <c r="A283" s="141"/>
      <c r="B283" s="142"/>
      <c r="C283" s="141"/>
      <c r="D283" s="141"/>
      <c r="E283" s="143"/>
      <c r="F283" s="144"/>
      <c r="G283" s="145"/>
    </row>
    <row r="284" spans="1:7">
      <c r="A284" s="141"/>
      <c r="B284" s="142"/>
      <c r="C284" s="141"/>
      <c r="D284" s="141"/>
      <c r="E284" s="143"/>
      <c r="F284" s="144"/>
      <c r="G284" s="145"/>
    </row>
    <row r="285" spans="1:7">
      <c r="A285" s="141"/>
      <c r="B285" s="142"/>
      <c r="C285" s="141"/>
      <c r="D285" s="141"/>
      <c r="E285" s="143"/>
      <c r="F285" s="144"/>
      <c r="G285" s="145"/>
    </row>
    <row r="286" spans="1:7">
      <c r="A286" s="141"/>
      <c r="B286" s="142"/>
      <c r="C286" s="141"/>
      <c r="D286" s="141"/>
      <c r="E286" s="143"/>
      <c r="F286" s="144"/>
      <c r="G286" s="145"/>
    </row>
    <row r="287" spans="1:7">
      <c r="A287" s="141"/>
      <c r="B287" s="142"/>
      <c r="C287" s="141"/>
      <c r="D287" s="141"/>
      <c r="E287" s="143"/>
      <c r="F287" s="144"/>
      <c r="G287" s="145"/>
    </row>
    <row r="288" spans="1:7">
      <c r="A288" s="141"/>
      <c r="B288" s="142"/>
      <c r="C288" s="141"/>
      <c r="D288" s="141"/>
      <c r="E288" s="143"/>
      <c r="F288" s="144"/>
      <c r="G288" s="145"/>
    </row>
    <row r="289" spans="1:7">
      <c r="A289" s="141"/>
      <c r="B289" s="142"/>
      <c r="C289" s="141"/>
      <c r="D289" s="141"/>
      <c r="E289" s="143"/>
      <c r="F289" s="144"/>
      <c r="G289" s="145"/>
    </row>
    <row r="290" spans="1:7">
      <c r="A290" s="141"/>
      <c r="B290" s="142"/>
      <c r="C290" s="141"/>
      <c r="D290" s="141"/>
      <c r="E290" s="143"/>
      <c r="F290" s="144"/>
      <c r="G290" s="145"/>
    </row>
    <row r="291" spans="1:7">
      <c r="A291" s="141"/>
      <c r="B291" s="142"/>
      <c r="C291" s="141"/>
      <c r="D291" s="141"/>
      <c r="E291" s="143"/>
      <c r="F291" s="144"/>
      <c r="G291" s="145"/>
    </row>
    <row r="292" spans="1:7">
      <c r="A292" s="141"/>
      <c r="B292" s="142"/>
      <c r="C292" s="141"/>
      <c r="D292" s="141"/>
      <c r="E292" s="143"/>
      <c r="F292" s="144"/>
      <c r="G292" s="145"/>
    </row>
    <row r="293" spans="1:7">
      <c r="A293" s="141"/>
      <c r="B293" s="142"/>
      <c r="C293" s="141"/>
      <c r="D293" s="141"/>
      <c r="E293" s="143"/>
      <c r="F293" s="144"/>
      <c r="G293" s="145"/>
    </row>
    <row r="294" spans="1:7">
      <c r="A294" s="141"/>
      <c r="B294" s="142"/>
      <c r="C294" s="141"/>
      <c r="D294" s="141"/>
      <c r="E294" s="143"/>
      <c r="F294" s="144"/>
      <c r="G294" s="145"/>
    </row>
    <row r="295" spans="1:7">
      <c r="A295" s="141"/>
      <c r="B295" s="142"/>
      <c r="C295" s="141"/>
      <c r="D295" s="141"/>
      <c r="E295" s="143"/>
      <c r="F295" s="144"/>
      <c r="G295" s="145"/>
    </row>
    <row r="296" spans="1:7">
      <c r="A296" s="141"/>
      <c r="B296" s="142"/>
      <c r="C296" s="141"/>
      <c r="D296" s="141"/>
      <c r="E296" s="143"/>
      <c r="F296" s="144"/>
      <c r="G296" s="145"/>
    </row>
    <row r="297" spans="1:7">
      <c r="A297" s="141"/>
      <c r="B297" s="142"/>
      <c r="C297" s="141"/>
      <c r="D297" s="141"/>
      <c r="E297" s="143"/>
      <c r="F297" s="144"/>
      <c r="G297" s="145"/>
    </row>
    <row r="298" spans="1:7">
      <c r="A298" s="141"/>
      <c r="B298" s="142"/>
      <c r="C298" s="141"/>
      <c r="D298" s="141"/>
      <c r="E298" s="143"/>
      <c r="F298" s="144"/>
      <c r="G298" s="145"/>
    </row>
    <row r="299" spans="1:7">
      <c r="A299" s="141"/>
      <c r="B299" s="142"/>
      <c r="C299" s="141"/>
      <c r="D299" s="141"/>
      <c r="E299" s="143"/>
      <c r="F299" s="144"/>
      <c r="G299" s="145"/>
    </row>
    <row r="300" spans="1:7">
      <c r="A300" s="141"/>
      <c r="B300" s="142"/>
      <c r="C300" s="141"/>
      <c r="D300" s="141"/>
      <c r="E300" s="143"/>
      <c r="F300" s="144"/>
      <c r="G300" s="145"/>
    </row>
    <row r="301" spans="1:7">
      <c r="A301" s="141"/>
      <c r="B301" s="142"/>
      <c r="C301" s="141"/>
      <c r="D301" s="141"/>
      <c r="E301" s="143"/>
      <c r="F301" s="144"/>
      <c r="G301" s="145"/>
    </row>
    <row r="302" spans="1:7">
      <c r="A302" s="141"/>
      <c r="B302" s="142"/>
      <c r="C302" s="141"/>
      <c r="D302" s="141"/>
      <c r="E302" s="143"/>
      <c r="F302" s="144"/>
      <c r="G302" s="145"/>
    </row>
    <row r="303" spans="1:7">
      <c r="A303" s="141"/>
      <c r="B303" s="142"/>
      <c r="C303" s="141"/>
      <c r="D303" s="141"/>
      <c r="E303" s="143"/>
      <c r="F303" s="144"/>
      <c r="G303" s="145"/>
    </row>
    <row r="304" spans="1:7">
      <c r="A304" s="141"/>
      <c r="B304" s="142"/>
      <c r="C304" s="141"/>
      <c r="D304" s="141"/>
      <c r="E304" s="143"/>
      <c r="F304" s="144"/>
      <c r="G304" s="145"/>
    </row>
    <row r="305" spans="1:7">
      <c r="A305" s="141"/>
      <c r="B305" s="142"/>
      <c r="C305" s="141"/>
      <c r="D305" s="141"/>
      <c r="E305" s="143"/>
      <c r="F305" s="144"/>
      <c r="G305" s="145"/>
    </row>
    <row r="306" spans="1:7">
      <c r="A306" s="141"/>
      <c r="B306" s="142"/>
      <c r="C306" s="141"/>
      <c r="D306" s="141"/>
      <c r="E306" s="143"/>
      <c r="F306" s="144"/>
      <c r="G306" s="145"/>
    </row>
    <row r="307" spans="1:7">
      <c r="A307" s="141"/>
      <c r="B307" s="142"/>
      <c r="C307" s="141"/>
      <c r="D307" s="141"/>
      <c r="E307" s="143"/>
      <c r="F307" s="144"/>
      <c r="G307" s="145"/>
    </row>
    <row r="308" spans="1:7">
      <c r="A308" s="141"/>
      <c r="B308" s="142"/>
      <c r="C308" s="141"/>
      <c r="D308" s="141"/>
      <c r="E308" s="143"/>
      <c r="F308" s="144"/>
      <c r="G308" s="145"/>
    </row>
    <row r="309" spans="1:7">
      <c r="A309" s="141"/>
      <c r="B309" s="142"/>
      <c r="C309" s="141"/>
      <c r="D309" s="141"/>
      <c r="E309" s="143"/>
      <c r="F309" s="144"/>
      <c r="G309" s="145"/>
    </row>
    <row r="310" spans="1:7">
      <c r="A310" s="141"/>
      <c r="B310" s="142"/>
      <c r="C310" s="141"/>
      <c r="D310" s="141"/>
      <c r="E310" s="143"/>
      <c r="F310" s="144"/>
      <c r="G310" s="145"/>
    </row>
    <row r="311" spans="1:7">
      <c r="A311" s="141"/>
      <c r="B311" s="142"/>
      <c r="C311" s="141"/>
      <c r="D311" s="141"/>
      <c r="E311" s="143"/>
      <c r="F311" s="144"/>
      <c r="G311" s="145"/>
    </row>
    <row r="312" spans="1:7">
      <c r="A312" s="141"/>
      <c r="B312" s="142"/>
      <c r="C312" s="141"/>
      <c r="D312" s="141"/>
      <c r="E312" s="143"/>
      <c r="F312" s="144"/>
      <c r="G312" s="145"/>
    </row>
    <row r="313" spans="1:7">
      <c r="A313" s="141"/>
      <c r="B313" s="142"/>
      <c r="C313" s="141"/>
      <c r="D313" s="141"/>
      <c r="E313" s="143"/>
      <c r="F313" s="144"/>
      <c r="G313" s="145"/>
    </row>
    <row r="314" spans="1:7">
      <c r="A314" s="141"/>
      <c r="B314" s="142"/>
      <c r="C314" s="141"/>
      <c r="D314" s="141"/>
      <c r="E314" s="143"/>
      <c r="F314" s="144"/>
      <c r="G314" s="145"/>
    </row>
    <row r="315" spans="1:7">
      <c r="A315" s="141"/>
      <c r="B315" s="142"/>
      <c r="C315" s="141"/>
      <c r="D315" s="141"/>
      <c r="E315" s="143"/>
      <c r="F315" s="144"/>
      <c r="G315" s="145"/>
    </row>
    <row r="316" spans="1:7">
      <c r="A316" s="141"/>
      <c r="B316" s="142"/>
      <c r="C316" s="141"/>
      <c r="D316" s="141"/>
      <c r="E316" s="143"/>
      <c r="F316" s="144"/>
      <c r="G316" s="145"/>
    </row>
    <row r="317" spans="1:7">
      <c r="A317" s="141"/>
      <c r="B317" s="142"/>
      <c r="C317" s="141"/>
      <c r="D317" s="141"/>
      <c r="E317" s="143"/>
      <c r="F317" s="144"/>
      <c r="G317" s="145"/>
    </row>
    <row r="318" spans="1:7">
      <c r="A318" s="141"/>
      <c r="B318" s="142"/>
      <c r="C318" s="141"/>
      <c r="D318" s="141"/>
      <c r="E318" s="143"/>
      <c r="F318" s="144"/>
      <c r="G318" s="145"/>
    </row>
    <row r="319" spans="1:7">
      <c r="A319" s="141"/>
      <c r="B319" s="142"/>
      <c r="C319" s="141"/>
      <c r="D319" s="141"/>
      <c r="E319" s="143"/>
      <c r="F319" s="144"/>
      <c r="G319" s="145"/>
    </row>
    <row r="320" spans="1:7">
      <c r="A320" s="141"/>
      <c r="B320" s="142"/>
      <c r="C320" s="141"/>
      <c r="D320" s="141"/>
      <c r="E320" s="143"/>
      <c r="F320" s="144"/>
      <c r="G320" s="145"/>
    </row>
    <row r="321" spans="1:7">
      <c r="A321" s="141"/>
      <c r="B321" s="142"/>
      <c r="C321" s="141"/>
      <c r="D321" s="141"/>
      <c r="E321" s="143"/>
      <c r="F321" s="144"/>
      <c r="G321" s="145"/>
    </row>
    <row r="322" spans="1:7">
      <c r="A322" s="141"/>
      <c r="B322" s="142"/>
      <c r="C322" s="141"/>
      <c r="D322" s="141"/>
      <c r="E322" s="143"/>
      <c r="F322" s="144"/>
      <c r="G322" s="145"/>
    </row>
    <row r="323" spans="1:7">
      <c r="A323" s="141"/>
      <c r="B323" s="142"/>
      <c r="C323" s="141"/>
      <c r="D323" s="141"/>
      <c r="E323" s="143"/>
      <c r="F323" s="144"/>
      <c r="G323" s="145"/>
    </row>
    <row r="324" spans="1:7">
      <c r="A324" s="141"/>
      <c r="B324" s="142"/>
      <c r="C324" s="141"/>
      <c r="D324" s="141"/>
      <c r="E324" s="143"/>
      <c r="F324" s="144"/>
      <c r="G324" s="145"/>
    </row>
    <row r="325" spans="1:7">
      <c r="A325" s="141"/>
      <c r="B325" s="142"/>
      <c r="C325" s="141"/>
      <c r="D325" s="141"/>
      <c r="E325" s="143"/>
      <c r="F325" s="144"/>
      <c r="G325" s="145"/>
    </row>
    <row r="326" spans="1:7">
      <c r="A326" s="141"/>
      <c r="B326" s="142"/>
      <c r="C326" s="141"/>
      <c r="D326" s="141"/>
      <c r="E326" s="143"/>
      <c r="F326" s="144"/>
      <c r="G326" s="145"/>
    </row>
    <row r="327" spans="1:7">
      <c r="A327" s="141"/>
      <c r="B327" s="142"/>
      <c r="C327" s="141"/>
      <c r="D327" s="141"/>
      <c r="E327" s="143"/>
      <c r="F327" s="144"/>
      <c r="G327" s="145"/>
    </row>
    <row r="328" spans="1:7">
      <c r="A328" s="141"/>
      <c r="B328" s="142"/>
      <c r="C328" s="141"/>
      <c r="D328" s="141"/>
      <c r="E328" s="143"/>
      <c r="F328" s="144"/>
      <c r="G328" s="145"/>
    </row>
    <row r="329" spans="1:7">
      <c r="A329" s="141"/>
      <c r="B329" s="142"/>
      <c r="C329" s="141"/>
      <c r="D329" s="141"/>
      <c r="E329" s="143"/>
      <c r="F329" s="144"/>
      <c r="G329" s="145"/>
    </row>
    <row r="330" spans="1:7">
      <c r="A330" s="141"/>
      <c r="B330" s="142"/>
      <c r="C330" s="141"/>
      <c r="D330" s="141"/>
      <c r="E330" s="143"/>
      <c r="F330" s="144"/>
      <c r="G330" s="145"/>
    </row>
    <row r="331" spans="1:7">
      <c r="A331" s="141"/>
      <c r="B331" s="142"/>
      <c r="C331" s="141"/>
      <c r="D331" s="141"/>
      <c r="E331" s="143"/>
      <c r="F331" s="144"/>
      <c r="G331" s="145"/>
    </row>
    <row r="332" spans="1:7">
      <c r="A332" s="141"/>
      <c r="B332" s="142"/>
      <c r="C332" s="141"/>
      <c r="D332" s="141"/>
      <c r="E332" s="143"/>
      <c r="F332" s="144"/>
      <c r="G332" s="145"/>
    </row>
    <row r="333" spans="1:7">
      <c r="A333" s="141"/>
      <c r="B333" s="142"/>
      <c r="C333" s="141"/>
      <c r="D333" s="141"/>
      <c r="E333" s="143"/>
      <c r="F333" s="144"/>
      <c r="G333" s="145"/>
    </row>
    <row r="334" spans="1:7">
      <c r="A334" s="141"/>
      <c r="B334" s="142"/>
      <c r="C334" s="141"/>
      <c r="D334" s="141"/>
      <c r="E334" s="143"/>
      <c r="F334" s="144"/>
      <c r="G334" s="145"/>
    </row>
    <row r="335" spans="1:7">
      <c r="A335" s="141"/>
      <c r="B335" s="142"/>
      <c r="C335" s="141"/>
      <c r="D335" s="141"/>
      <c r="E335" s="143"/>
      <c r="F335" s="144"/>
      <c r="G335" s="145"/>
    </row>
    <row r="336" spans="1:7">
      <c r="A336" s="141"/>
      <c r="B336" s="142"/>
      <c r="C336" s="141"/>
      <c r="D336" s="141"/>
      <c r="E336" s="143"/>
      <c r="F336" s="144"/>
      <c r="G336" s="145"/>
    </row>
    <row r="337" spans="1:7">
      <c r="A337" s="141"/>
      <c r="B337" s="142"/>
      <c r="C337" s="141"/>
      <c r="D337" s="141"/>
      <c r="E337" s="143"/>
      <c r="F337" s="144"/>
      <c r="G337" s="145"/>
    </row>
    <row r="338" spans="1:7">
      <c r="A338" s="141"/>
      <c r="B338" s="142"/>
      <c r="C338" s="141"/>
      <c r="D338" s="141"/>
      <c r="E338" s="143"/>
      <c r="F338" s="144"/>
      <c r="G338" s="145"/>
    </row>
    <row r="339" spans="1:7">
      <c r="A339" s="141"/>
      <c r="B339" s="142"/>
      <c r="C339" s="141"/>
      <c r="D339" s="141"/>
      <c r="E339" s="143"/>
      <c r="F339" s="144"/>
      <c r="G339" s="145"/>
    </row>
    <row r="340" spans="1:7">
      <c r="A340" s="141"/>
      <c r="B340" s="142"/>
      <c r="C340" s="141"/>
      <c r="D340" s="141"/>
      <c r="E340" s="143"/>
      <c r="F340" s="144"/>
      <c r="G340" s="145"/>
    </row>
    <row r="341" spans="1:7">
      <c r="A341" s="141"/>
      <c r="B341" s="142"/>
      <c r="C341" s="141"/>
      <c r="D341" s="141"/>
      <c r="E341" s="143"/>
      <c r="F341" s="144"/>
      <c r="G341" s="145"/>
    </row>
    <row r="342" spans="1:7">
      <c r="A342" s="141"/>
      <c r="B342" s="142"/>
      <c r="C342" s="141"/>
      <c r="D342" s="141"/>
      <c r="E342" s="143"/>
      <c r="F342" s="144"/>
      <c r="G342" s="145"/>
    </row>
    <row r="343" spans="1:7">
      <c r="A343" s="141"/>
      <c r="B343" s="142"/>
      <c r="C343" s="141"/>
      <c r="D343" s="141"/>
      <c r="E343" s="143"/>
      <c r="F343" s="144"/>
      <c r="G343" s="145"/>
    </row>
    <row r="344" spans="1:7">
      <c r="A344" s="141"/>
      <c r="B344" s="142"/>
      <c r="C344" s="141"/>
      <c r="D344" s="141"/>
      <c r="E344" s="143"/>
      <c r="F344" s="144"/>
      <c r="G344" s="145"/>
    </row>
    <row r="345" spans="1:7">
      <c r="A345" s="141"/>
      <c r="B345" s="142"/>
      <c r="C345" s="141"/>
      <c r="D345" s="141"/>
      <c r="E345" s="143"/>
      <c r="F345" s="144"/>
      <c r="G345" s="145"/>
    </row>
    <row r="346" spans="1:7">
      <c r="A346" s="141"/>
      <c r="B346" s="142"/>
      <c r="C346" s="141"/>
      <c r="D346" s="141"/>
      <c r="E346" s="143"/>
      <c r="F346" s="144"/>
      <c r="G346" s="145"/>
    </row>
    <row r="347" spans="1:7">
      <c r="A347" s="141"/>
      <c r="B347" s="142"/>
      <c r="C347" s="141"/>
      <c r="D347" s="141"/>
      <c r="E347" s="143"/>
      <c r="F347" s="144"/>
      <c r="G347" s="145"/>
    </row>
    <row r="348" spans="1:7">
      <c r="A348" s="141"/>
      <c r="B348" s="142"/>
      <c r="C348" s="141"/>
      <c r="D348" s="141"/>
      <c r="E348" s="143"/>
      <c r="F348" s="144"/>
      <c r="G348" s="145"/>
    </row>
    <row r="349" spans="1:7">
      <c r="A349" s="141"/>
      <c r="B349" s="142"/>
      <c r="C349" s="141"/>
      <c r="D349" s="141"/>
      <c r="E349" s="143"/>
      <c r="F349" s="144"/>
      <c r="G349" s="145"/>
    </row>
    <row r="350" spans="1:7">
      <c r="A350" s="141"/>
      <c r="B350" s="142"/>
      <c r="C350" s="141"/>
      <c r="D350" s="141"/>
      <c r="E350" s="143"/>
      <c r="F350" s="144"/>
      <c r="G350" s="145"/>
    </row>
    <row r="351" spans="1:7">
      <c r="A351" s="141"/>
      <c r="B351" s="142"/>
      <c r="C351" s="141"/>
      <c r="D351" s="141"/>
      <c r="E351" s="143"/>
      <c r="F351" s="144"/>
      <c r="G351" s="145"/>
    </row>
    <row r="352" spans="1:7">
      <c r="A352" s="141"/>
      <c r="B352" s="142"/>
      <c r="C352" s="141"/>
      <c r="D352" s="141"/>
      <c r="E352" s="143"/>
      <c r="F352" s="144"/>
      <c r="G352" s="145"/>
    </row>
    <row r="353" spans="1:7">
      <c r="A353" s="141"/>
      <c r="B353" s="142"/>
      <c r="C353" s="141"/>
      <c r="D353" s="141"/>
      <c r="E353" s="143"/>
      <c r="F353" s="144"/>
      <c r="G353" s="145"/>
    </row>
    <row r="354" spans="1:7">
      <c r="A354" s="141"/>
      <c r="B354" s="142"/>
      <c r="C354" s="141"/>
      <c r="D354" s="141"/>
      <c r="E354" s="143"/>
      <c r="F354" s="144"/>
      <c r="G354" s="145"/>
    </row>
    <row r="355" spans="1:7">
      <c r="A355" s="141"/>
      <c r="B355" s="142"/>
      <c r="C355" s="141"/>
      <c r="D355" s="141"/>
      <c r="E355" s="143"/>
      <c r="F355" s="144"/>
      <c r="G355" s="145"/>
    </row>
    <row r="356" spans="1:7">
      <c r="A356" s="141"/>
      <c r="B356" s="142"/>
      <c r="C356" s="141"/>
      <c r="D356" s="141"/>
      <c r="E356" s="143"/>
      <c r="F356" s="144"/>
      <c r="G356" s="145"/>
    </row>
    <row r="357" spans="1:7">
      <c r="A357" s="141"/>
      <c r="B357" s="142"/>
      <c r="C357" s="141"/>
      <c r="D357" s="141"/>
      <c r="E357" s="143"/>
      <c r="F357" s="144"/>
      <c r="G357" s="145"/>
    </row>
    <row r="358" spans="1:7">
      <c r="A358" s="141"/>
      <c r="B358" s="142"/>
      <c r="C358" s="141"/>
      <c r="D358" s="141"/>
      <c r="E358" s="143"/>
      <c r="F358" s="144"/>
      <c r="G358" s="145"/>
    </row>
    <row r="359" spans="1:7">
      <c r="A359" s="141"/>
      <c r="B359" s="142"/>
      <c r="C359" s="141"/>
      <c r="D359" s="141"/>
      <c r="E359" s="143"/>
      <c r="F359" s="144"/>
      <c r="G359" s="145"/>
    </row>
    <row r="360" spans="1:7">
      <c r="A360" s="141"/>
      <c r="B360" s="142"/>
      <c r="C360" s="141"/>
      <c r="D360" s="141"/>
      <c r="E360" s="143"/>
      <c r="F360" s="144"/>
      <c r="G360" s="145"/>
    </row>
    <row r="361" spans="1:7">
      <c r="A361" s="141"/>
      <c r="B361" s="142"/>
      <c r="C361" s="141"/>
      <c r="D361" s="141"/>
      <c r="E361" s="143"/>
      <c r="F361" s="144"/>
      <c r="G361" s="145"/>
    </row>
    <row r="362" spans="1:7">
      <c r="A362" s="141"/>
      <c r="B362" s="142"/>
      <c r="C362" s="141"/>
      <c r="D362" s="141"/>
      <c r="E362" s="143"/>
      <c r="F362" s="144"/>
      <c r="G362" s="145"/>
    </row>
    <row r="363" spans="1:7">
      <c r="A363" s="141"/>
      <c r="B363" s="142"/>
      <c r="C363" s="141"/>
      <c r="D363" s="141"/>
      <c r="E363" s="143"/>
      <c r="F363" s="144"/>
      <c r="G363" s="145"/>
    </row>
    <row r="364" spans="1:7">
      <c r="A364" s="141"/>
      <c r="B364" s="142"/>
      <c r="C364" s="141"/>
      <c r="D364" s="141"/>
      <c r="E364" s="143"/>
      <c r="F364" s="144"/>
      <c r="G364" s="145"/>
    </row>
    <row r="365" spans="1:7">
      <c r="A365" s="141"/>
      <c r="B365" s="142"/>
      <c r="C365" s="141"/>
      <c r="D365" s="141"/>
      <c r="E365" s="143"/>
      <c r="F365" s="144"/>
      <c r="G365" s="145"/>
    </row>
    <row r="366" spans="1:7">
      <c r="A366" s="141"/>
      <c r="B366" s="142"/>
      <c r="C366" s="141"/>
      <c r="D366" s="141"/>
      <c r="E366" s="143"/>
      <c r="F366" s="144"/>
      <c r="G366" s="145"/>
    </row>
    <row r="367" spans="1:7">
      <c r="A367" s="141"/>
      <c r="B367" s="142"/>
      <c r="C367" s="141"/>
      <c r="D367" s="141"/>
      <c r="E367" s="143"/>
      <c r="F367" s="144"/>
      <c r="G367" s="145"/>
    </row>
    <row r="368" spans="1:7">
      <c r="A368" s="141"/>
      <c r="B368" s="142"/>
      <c r="C368" s="141"/>
      <c r="D368" s="141"/>
      <c r="E368" s="143"/>
      <c r="F368" s="144"/>
      <c r="G368" s="145"/>
    </row>
    <row r="369" spans="1:7">
      <c r="A369" s="141"/>
      <c r="B369" s="142"/>
      <c r="C369" s="141"/>
      <c r="D369" s="141"/>
      <c r="E369" s="143"/>
      <c r="F369" s="144"/>
      <c r="G369" s="145"/>
    </row>
    <row r="370" spans="1:7">
      <c r="A370" s="141"/>
      <c r="B370" s="142"/>
      <c r="C370" s="141"/>
      <c r="D370" s="141"/>
      <c r="E370" s="143"/>
      <c r="F370" s="144"/>
      <c r="G370" s="145"/>
    </row>
    <row r="371" spans="1:7">
      <c r="A371" s="141"/>
      <c r="B371" s="142"/>
      <c r="C371" s="141"/>
      <c r="D371" s="141"/>
      <c r="E371" s="143"/>
      <c r="F371" s="144"/>
      <c r="G371" s="145"/>
    </row>
    <row r="372" spans="1:7">
      <c r="A372" s="141"/>
      <c r="B372" s="142"/>
      <c r="C372" s="141"/>
      <c r="D372" s="141"/>
      <c r="E372" s="143"/>
      <c r="F372" s="144"/>
      <c r="G372" s="145"/>
    </row>
    <row r="373" spans="1:7">
      <c r="A373" s="141"/>
      <c r="B373" s="142"/>
      <c r="C373" s="141"/>
      <c r="D373" s="141"/>
      <c r="E373" s="143"/>
      <c r="F373" s="144"/>
      <c r="G373" s="145"/>
    </row>
    <row r="374" spans="1:7">
      <c r="A374" s="141"/>
      <c r="B374" s="142"/>
      <c r="C374" s="141"/>
      <c r="D374" s="141"/>
      <c r="E374" s="143"/>
      <c r="F374" s="144"/>
      <c r="G374" s="145"/>
    </row>
    <row r="375" spans="1:7">
      <c r="A375" s="141"/>
      <c r="B375" s="142"/>
      <c r="C375" s="141"/>
      <c r="D375" s="141"/>
      <c r="E375" s="143"/>
      <c r="F375" s="144"/>
      <c r="G375" s="145"/>
    </row>
    <row r="376" spans="1:7">
      <c r="A376" s="141"/>
      <c r="B376" s="142"/>
      <c r="C376" s="141"/>
      <c r="D376" s="141"/>
      <c r="E376" s="143"/>
      <c r="F376" s="144"/>
      <c r="G376" s="145"/>
    </row>
    <row r="377" spans="1:7">
      <c r="A377" s="141"/>
      <c r="B377" s="142"/>
      <c r="C377" s="141"/>
      <c r="D377" s="141"/>
      <c r="E377" s="143"/>
      <c r="F377" s="144"/>
      <c r="G377" s="145"/>
    </row>
    <row r="378" spans="1:7">
      <c r="A378" s="141"/>
      <c r="B378" s="142"/>
      <c r="C378" s="141"/>
      <c r="D378" s="141"/>
      <c r="E378" s="143"/>
      <c r="F378" s="144"/>
      <c r="G378" s="145"/>
    </row>
    <row r="379" spans="1:7">
      <c r="A379" s="141"/>
      <c r="B379" s="142"/>
      <c r="C379" s="141"/>
      <c r="D379" s="141"/>
      <c r="E379" s="143"/>
      <c r="F379" s="144"/>
      <c r="G379" s="145"/>
    </row>
    <row r="380" spans="1:7">
      <c r="A380" s="141"/>
      <c r="B380" s="142"/>
      <c r="C380" s="141"/>
      <c r="D380" s="141"/>
      <c r="E380" s="143"/>
      <c r="F380" s="144"/>
      <c r="G380" s="145"/>
    </row>
    <row r="381" spans="1:7">
      <c r="A381" s="141"/>
      <c r="B381" s="142"/>
      <c r="C381" s="141"/>
      <c r="D381" s="141"/>
      <c r="E381" s="143"/>
      <c r="F381" s="144"/>
      <c r="G381" s="145"/>
    </row>
    <row r="382" spans="1:7">
      <c r="A382" s="141"/>
      <c r="B382" s="142"/>
      <c r="C382" s="141"/>
      <c r="D382" s="141"/>
      <c r="E382" s="143"/>
      <c r="F382" s="144"/>
      <c r="G382" s="145"/>
    </row>
    <row r="383" spans="1:7">
      <c r="A383" s="141"/>
      <c r="B383" s="142"/>
      <c r="C383" s="141"/>
      <c r="D383" s="141"/>
      <c r="E383" s="143"/>
      <c r="F383" s="144"/>
      <c r="G383" s="145"/>
    </row>
    <row r="384" spans="1:7">
      <c r="A384" s="141"/>
      <c r="B384" s="142"/>
      <c r="C384" s="141"/>
      <c r="D384" s="141"/>
      <c r="E384" s="143"/>
      <c r="F384" s="144"/>
      <c r="G384" s="145"/>
    </row>
    <row r="385" spans="1:7">
      <c r="A385" s="141"/>
      <c r="B385" s="142"/>
      <c r="C385" s="141"/>
      <c r="D385" s="141"/>
      <c r="E385" s="143"/>
      <c r="F385" s="144"/>
      <c r="G385" s="145"/>
    </row>
    <row r="386" spans="1:7">
      <c r="A386" s="141"/>
      <c r="B386" s="142"/>
      <c r="C386" s="141"/>
      <c r="D386" s="141"/>
      <c r="E386" s="143"/>
      <c r="F386" s="144"/>
      <c r="G386" s="145"/>
    </row>
    <row r="387" spans="1:7">
      <c r="A387" s="141"/>
      <c r="B387" s="142"/>
      <c r="C387" s="141"/>
      <c r="D387" s="141"/>
      <c r="E387" s="143"/>
      <c r="F387" s="144"/>
      <c r="G387" s="145"/>
    </row>
    <row r="388" spans="1:7">
      <c r="A388" s="141"/>
      <c r="B388" s="142"/>
      <c r="C388" s="141"/>
      <c r="D388" s="141"/>
      <c r="E388" s="143"/>
      <c r="F388" s="144"/>
      <c r="G388" s="145"/>
    </row>
    <row r="389" spans="1:7">
      <c r="A389" s="141"/>
      <c r="B389" s="142"/>
      <c r="C389" s="141"/>
      <c r="D389" s="141"/>
      <c r="E389" s="143"/>
      <c r="F389" s="144"/>
      <c r="G389" s="145"/>
    </row>
    <row r="390" spans="1:7">
      <c r="A390" s="141"/>
      <c r="B390" s="142"/>
      <c r="C390" s="141"/>
      <c r="D390" s="141"/>
      <c r="E390" s="143"/>
      <c r="F390" s="144"/>
      <c r="G390" s="145"/>
    </row>
    <row r="391" spans="1:7">
      <c r="A391" s="141"/>
      <c r="B391" s="142"/>
      <c r="C391" s="141"/>
      <c r="D391" s="141"/>
      <c r="E391" s="143"/>
      <c r="F391" s="144"/>
      <c r="G391" s="145"/>
    </row>
    <row r="392" spans="1:7">
      <c r="A392" s="141"/>
      <c r="B392" s="142"/>
      <c r="C392" s="141"/>
      <c r="D392" s="141"/>
      <c r="E392" s="143"/>
      <c r="F392" s="144"/>
      <c r="G392" s="145"/>
    </row>
    <row r="393" spans="1:7">
      <c r="A393" s="141"/>
      <c r="B393" s="142"/>
      <c r="C393" s="141"/>
      <c r="D393" s="141"/>
      <c r="E393" s="143"/>
      <c r="F393" s="144"/>
      <c r="G393" s="145"/>
    </row>
    <row r="394" spans="1:7">
      <c r="A394" s="141"/>
      <c r="B394" s="142"/>
      <c r="C394" s="141"/>
      <c r="D394" s="141"/>
      <c r="E394" s="143"/>
      <c r="F394" s="144"/>
      <c r="G394" s="145"/>
    </row>
    <row r="395" spans="1:7">
      <c r="A395" s="141"/>
      <c r="B395" s="142"/>
      <c r="C395" s="141"/>
      <c r="D395" s="141"/>
      <c r="E395" s="143"/>
      <c r="F395" s="144"/>
      <c r="G395" s="145"/>
    </row>
    <row r="396" spans="1:7">
      <c r="A396" s="141"/>
      <c r="B396" s="142"/>
      <c r="C396" s="141"/>
      <c r="D396" s="141"/>
      <c r="E396" s="143"/>
      <c r="F396" s="144"/>
      <c r="G396" s="145"/>
    </row>
    <row r="397" spans="1:7">
      <c r="A397" s="141"/>
      <c r="B397" s="142"/>
      <c r="C397" s="141"/>
      <c r="D397" s="141"/>
      <c r="E397" s="143"/>
      <c r="F397" s="144"/>
      <c r="G397" s="145"/>
    </row>
    <row r="398" spans="1:7">
      <c r="A398" s="141"/>
      <c r="B398" s="142"/>
      <c r="C398" s="141"/>
      <c r="D398" s="141"/>
      <c r="E398" s="143"/>
      <c r="F398" s="144"/>
      <c r="G398" s="145"/>
    </row>
    <row r="399" spans="1:7">
      <c r="A399" s="141"/>
      <c r="B399" s="142"/>
      <c r="C399" s="141"/>
      <c r="D399" s="141"/>
      <c r="E399" s="143"/>
      <c r="F399" s="144"/>
      <c r="G399" s="145"/>
    </row>
    <row r="400" spans="1:7">
      <c r="A400" s="141"/>
      <c r="B400" s="142"/>
      <c r="C400" s="141"/>
      <c r="D400" s="141"/>
      <c r="E400" s="143"/>
      <c r="F400" s="144"/>
      <c r="G400" s="145"/>
    </row>
    <row r="401" spans="1:7">
      <c r="A401" s="141"/>
      <c r="B401" s="142"/>
      <c r="C401" s="141"/>
      <c r="D401" s="141"/>
      <c r="E401" s="143"/>
      <c r="F401" s="144"/>
      <c r="G401" s="145"/>
    </row>
    <row r="402" spans="1:7">
      <c r="A402" s="141"/>
      <c r="B402" s="142"/>
      <c r="C402" s="141"/>
      <c r="D402" s="141"/>
      <c r="E402" s="143"/>
      <c r="F402" s="144"/>
      <c r="G402" s="145"/>
    </row>
    <row r="403" spans="1:7">
      <c r="A403" s="141"/>
      <c r="B403" s="142"/>
      <c r="C403" s="141"/>
      <c r="D403" s="141"/>
      <c r="E403" s="143"/>
      <c r="F403" s="144"/>
      <c r="G403" s="145"/>
    </row>
    <row r="404" spans="1:7">
      <c r="A404" s="141"/>
      <c r="B404" s="142"/>
      <c r="C404" s="141"/>
      <c r="D404" s="141"/>
      <c r="E404" s="143"/>
      <c r="F404" s="144"/>
      <c r="G404" s="145"/>
    </row>
    <row r="405" spans="1:7">
      <c r="A405" s="141"/>
      <c r="B405" s="142"/>
      <c r="C405" s="141"/>
      <c r="D405" s="141"/>
      <c r="E405" s="143"/>
      <c r="F405" s="144"/>
      <c r="G405" s="145"/>
    </row>
    <row r="406" spans="1:7">
      <c r="A406" s="141"/>
      <c r="B406" s="142"/>
      <c r="C406" s="141"/>
      <c r="D406" s="141"/>
      <c r="E406" s="143"/>
      <c r="F406" s="144"/>
      <c r="G406" s="145"/>
    </row>
    <row r="407" spans="1:7">
      <c r="A407" s="141"/>
      <c r="B407" s="142"/>
      <c r="C407" s="141"/>
      <c r="D407" s="141"/>
      <c r="E407" s="143"/>
      <c r="F407" s="144"/>
      <c r="G407" s="145"/>
    </row>
    <row r="408" spans="1:7">
      <c r="A408" s="141"/>
      <c r="B408" s="142"/>
      <c r="C408" s="141"/>
      <c r="D408" s="141"/>
      <c r="E408" s="143"/>
      <c r="F408" s="144"/>
      <c r="G408" s="145"/>
    </row>
    <row r="409" spans="1:7">
      <c r="A409" s="141"/>
      <c r="B409" s="142"/>
      <c r="C409" s="141"/>
      <c r="D409" s="141"/>
      <c r="E409" s="143"/>
      <c r="F409" s="144"/>
      <c r="G409" s="145"/>
    </row>
    <row r="410" spans="1:7">
      <c r="A410" s="141"/>
      <c r="B410" s="142"/>
      <c r="C410" s="141"/>
      <c r="D410" s="141"/>
      <c r="E410" s="143"/>
      <c r="F410" s="144"/>
      <c r="G410" s="145"/>
    </row>
    <row r="411" spans="1:7">
      <c r="A411" s="141"/>
      <c r="B411" s="142"/>
      <c r="C411" s="141"/>
      <c r="D411" s="141"/>
      <c r="E411" s="143"/>
      <c r="F411" s="144"/>
      <c r="G411" s="145"/>
    </row>
    <row r="412" spans="1:7">
      <c r="A412" s="141"/>
      <c r="B412" s="142"/>
      <c r="C412" s="141"/>
      <c r="D412" s="141"/>
      <c r="E412" s="143"/>
      <c r="F412" s="144"/>
      <c r="G412" s="145"/>
    </row>
    <row r="413" spans="1:7">
      <c r="A413" s="141"/>
      <c r="B413" s="142"/>
      <c r="C413" s="141"/>
      <c r="D413" s="141"/>
      <c r="E413" s="143"/>
      <c r="F413" s="144"/>
      <c r="G413" s="145"/>
    </row>
    <row r="414" spans="1:7">
      <c r="A414" s="141"/>
      <c r="B414" s="142"/>
      <c r="C414" s="141"/>
      <c r="D414" s="141"/>
      <c r="E414" s="143"/>
      <c r="F414" s="144"/>
      <c r="G414" s="145"/>
    </row>
    <row r="415" spans="1:7">
      <c r="A415" s="141"/>
      <c r="B415" s="142"/>
      <c r="C415" s="141"/>
      <c r="D415" s="141"/>
      <c r="E415" s="143"/>
      <c r="F415" s="144"/>
      <c r="G415" s="145"/>
    </row>
    <row r="416" spans="1:7">
      <c r="A416" s="141"/>
      <c r="B416" s="142"/>
      <c r="C416" s="141"/>
      <c r="D416" s="141"/>
      <c r="E416" s="143"/>
      <c r="F416" s="144"/>
      <c r="G416" s="145"/>
    </row>
    <row r="417" spans="1:7">
      <c r="A417" s="141"/>
      <c r="B417" s="142"/>
      <c r="C417" s="141"/>
      <c r="D417" s="141"/>
      <c r="E417" s="143"/>
      <c r="F417" s="144"/>
      <c r="G417" s="145"/>
    </row>
    <row r="418" spans="1:7">
      <c r="A418" s="141"/>
      <c r="B418" s="142"/>
      <c r="C418" s="141"/>
      <c r="D418" s="141"/>
      <c r="E418" s="143"/>
      <c r="F418" s="144"/>
      <c r="G418" s="145"/>
    </row>
    <row r="419" spans="1:7">
      <c r="A419" s="141"/>
      <c r="B419" s="142"/>
      <c r="C419" s="141"/>
      <c r="D419" s="141"/>
      <c r="E419" s="143"/>
      <c r="F419" s="144"/>
      <c r="G419" s="145"/>
    </row>
    <row r="420" spans="1:7">
      <c r="A420" s="141"/>
      <c r="B420" s="142"/>
      <c r="C420" s="141"/>
      <c r="D420" s="141"/>
      <c r="E420" s="143"/>
      <c r="F420" s="144"/>
      <c r="G420" s="145"/>
    </row>
    <row r="421" spans="1:7">
      <c r="A421" s="141"/>
      <c r="B421" s="142"/>
      <c r="C421" s="141"/>
      <c r="D421" s="141"/>
      <c r="E421" s="143"/>
      <c r="F421" s="144"/>
      <c r="G421" s="145"/>
    </row>
    <row r="422" spans="1:7">
      <c r="A422" s="141"/>
      <c r="B422" s="142"/>
      <c r="C422" s="141"/>
      <c r="D422" s="141"/>
      <c r="E422" s="143"/>
      <c r="F422" s="144"/>
      <c r="G422" s="145"/>
    </row>
    <row r="423" spans="1:7">
      <c r="A423" s="141"/>
      <c r="B423" s="142"/>
      <c r="C423" s="141"/>
      <c r="D423" s="141"/>
      <c r="E423" s="143"/>
      <c r="F423" s="144"/>
      <c r="G423" s="145"/>
    </row>
    <row r="424" spans="1:7">
      <c r="A424" s="141"/>
      <c r="B424" s="142"/>
      <c r="C424" s="141"/>
      <c r="D424" s="141"/>
      <c r="E424" s="143"/>
      <c r="F424" s="144"/>
      <c r="G424" s="145"/>
    </row>
    <row r="425" spans="1:7">
      <c r="A425" s="141"/>
      <c r="B425" s="142"/>
      <c r="C425" s="141"/>
      <c r="D425" s="141"/>
      <c r="E425" s="143"/>
      <c r="F425" s="144"/>
      <c r="G425" s="145"/>
    </row>
    <row r="426" spans="1:7">
      <c r="A426" s="141"/>
      <c r="B426" s="142"/>
      <c r="C426" s="141"/>
      <c r="D426" s="141"/>
      <c r="E426" s="143"/>
      <c r="F426" s="144"/>
      <c r="G426" s="145"/>
    </row>
    <row r="427" spans="1:7">
      <c r="A427" s="141"/>
      <c r="B427" s="142"/>
      <c r="C427" s="141"/>
      <c r="D427" s="141"/>
      <c r="E427" s="143"/>
      <c r="F427" s="144"/>
      <c r="G427" s="145"/>
    </row>
    <row r="428" spans="1:7">
      <c r="A428" s="141"/>
      <c r="B428" s="142"/>
      <c r="C428" s="141"/>
      <c r="D428" s="141"/>
      <c r="E428" s="143"/>
      <c r="F428" s="144"/>
      <c r="G428" s="145"/>
    </row>
    <row r="429" spans="1:7">
      <c r="A429" s="141"/>
      <c r="B429" s="142"/>
      <c r="C429" s="141"/>
      <c r="D429" s="141"/>
      <c r="E429" s="143"/>
      <c r="F429" s="144"/>
      <c r="G429" s="145"/>
    </row>
    <row r="430" spans="1:7">
      <c r="A430" s="141"/>
      <c r="B430" s="142"/>
      <c r="C430" s="141"/>
      <c r="D430" s="141"/>
      <c r="E430" s="143"/>
      <c r="F430" s="144"/>
      <c r="G430" s="145"/>
    </row>
    <row r="431" spans="1:7">
      <c r="A431" s="141"/>
      <c r="B431" s="142"/>
      <c r="C431" s="141"/>
      <c r="D431" s="141"/>
      <c r="E431" s="143"/>
      <c r="F431" s="144"/>
      <c r="G431" s="145"/>
    </row>
    <row r="432" spans="1:7">
      <c r="A432" s="141"/>
      <c r="B432" s="142"/>
      <c r="C432" s="141"/>
      <c r="D432" s="141"/>
      <c r="E432" s="143"/>
      <c r="F432" s="144"/>
      <c r="G432" s="145"/>
    </row>
    <row r="433" spans="1:7">
      <c r="A433" s="141"/>
      <c r="B433" s="142"/>
      <c r="C433" s="141"/>
      <c r="D433" s="141"/>
      <c r="E433" s="143"/>
      <c r="F433" s="144"/>
      <c r="G433" s="145"/>
    </row>
    <row r="434" spans="1:7">
      <c r="A434" s="141"/>
      <c r="B434" s="142"/>
      <c r="C434" s="141"/>
      <c r="D434" s="141"/>
      <c r="E434" s="143"/>
      <c r="F434" s="144"/>
      <c r="G434" s="145"/>
    </row>
    <row r="435" spans="1:7">
      <c r="A435" s="141"/>
      <c r="B435" s="142"/>
      <c r="C435" s="141"/>
      <c r="D435" s="141"/>
      <c r="E435" s="143"/>
      <c r="F435" s="144"/>
      <c r="G435" s="145"/>
    </row>
    <row r="436" spans="1:7">
      <c r="A436" s="141"/>
      <c r="B436" s="142"/>
      <c r="C436" s="141"/>
      <c r="D436" s="141"/>
      <c r="E436" s="143"/>
      <c r="F436" s="144"/>
      <c r="G436" s="145"/>
    </row>
    <row r="437" spans="1:7">
      <c r="A437" s="141"/>
      <c r="B437" s="142"/>
      <c r="C437" s="141"/>
      <c r="D437" s="141"/>
      <c r="E437" s="143"/>
      <c r="F437" s="144"/>
      <c r="G437" s="145"/>
    </row>
    <row r="438" spans="1:7">
      <c r="A438" s="141"/>
      <c r="B438" s="142"/>
      <c r="C438" s="141"/>
      <c r="D438" s="141"/>
      <c r="E438" s="143"/>
      <c r="F438" s="144"/>
      <c r="G438" s="145"/>
    </row>
    <row r="439" spans="1:7">
      <c r="A439" s="141"/>
      <c r="B439" s="142"/>
      <c r="C439" s="141"/>
      <c r="D439" s="141"/>
      <c r="E439" s="143"/>
      <c r="F439" s="144"/>
      <c r="G439" s="145"/>
    </row>
    <row r="440" spans="1:7">
      <c r="A440" s="141"/>
      <c r="B440" s="142"/>
      <c r="C440" s="141"/>
      <c r="D440" s="141"/>
      <c r="E440" s="143"/>
      <c r="F440" s="144"/>
      <c r="G440" s="145"/>
    </row>
    <row r="441" spans="1:7">
      <c r="A441" s="141"/>
      <c r="B441" s="142"/>
      <c r="C441" s="141"/>
      <c r="D441" s="141"/>
      <c r="E441" s="143"/>
      <c r="F441" s="144"/>
      <c r="G441" s="145"/>
    </row>
    <row r="442" spans="1:7">
      <c r="A442" s="141"/>
      <c r="B442" s="142"/>
      <c r="C442" s="141"/>
      <c r="D442" s="141"/>
      <c r="E442" s="143"/>
      <c r="F442" s="144"/>
      <c r="G442" s="145"/>
    </row>
    <row r="443" spans="1:7">
      <c r="A443" s="141"/>
      <c r="B443" s="142"/>
      <c r="C443" s="141"/>
      <c r="D443" s="141"/>
      <c r="E443" s="143"/>
      <c r="F443" s="144"/>
      <c r="G443" s="145"/>
    </row>
    <row r="444" spans="1:7">
      <c r="A444" s="141"/>
      <c r="B444" s="142"/>
      <c r="C444" s="141"/>
      <c r="D444" s="141"/>
      <c r="E444" s="143"/>
      <c r="F444" s="144"/>
      <c r="G444" s="145"/>
    </row>
    <row r="445" spans="1:7">
      <c r="A445" s="141"/>
      <c r="B445" s="142"/>
      <c r="C445" s="141"/>
      <c r="D445" s="141"/>
      <c r="E445" s="143"/>
      <c r="F445" s="144"/>
      <c r="G445" s="145"/>
    </row>
    <row r="446" spans="1:7">
      <c r="A446" s="141"/>
      <c r="B446" s="142"/>
      <c r="C446" s="141"/>
      <c r="D446" s="141"/>
      <c r="E446" s="143"/>
      <c r="F446" s="144"/>
      <c r="G446" s="145"/>
    </row>
    <row r="447" spans="1:7">
      <c r="A447" s="141"/>
      <c r="B447" s="142"/>
      <c r="C447" s="141"/>
      <c r="D447" s="141"/>
      <c r="E447" s="143"/>
      <c r="F447" s="144"/>
      <c r="G447" s="145"/>
    </row>
    <row r="448" spans="1:7">
      <c r="A448" s="141"/>
      <c r="B448" s="142"/>
      <c r="C448" s="141"/>
      <c r="D448" s="141"/>
      <c r="E448" s="143"/>
      <c r="F448" s="144"/>
      <c r="G448" s="145"/>
    </row>
    <row r="449" spans="1:7">
      <c r="A449" s="141"/>
      <c r="B449" s="142"/>
      <c r="C449" s="141"/>
      <c r="D449" s="141"/>
      <c r="E449" s="143"/>
      <c r="F449" s="144"/>
      <c r="G449" s="145"/>
    </row>
    <row r="450" spans="1:7">
      <c r="A450" s="141"/>
      <c r="B450" s="142"/>
      <c r="C450" s="141"/>
      <c r="D450" s="141"/>
      <c r="E450" s="143"/>
      <c r="F450" s="144"/>
      <c r="G450" s="145"/>
    </row>
    <row r="451" spans="1:7">
      <c r="A451" s="141"/>
      <c r="B451" s="142"/>
      <c r="C451" s="141"/>
      <c r="D451" s="141"/>
      <c r="E451" s="143"/>
      <c r="F451" s="144"/>
      <c r="G451" s="145"/>
    </row>
    <row r="452" spans="1:7">
      <c r="A452" s="141"/>
      <c r="B452" s="142"/>
      <c r="C452" s="141"/>
      <c r="D452" s="141"/>
      <c r="E452" s="143"/>
      <c r="F452" s="144"/>
      <c r="G452" s="145"/>
    </row>
    <row r="453" spans="1:7">
      <c r="A453" s="141"/>
      <c r="B453" s="142"/>
      <c r="C453" s="141"/>
      <c r="D453" s="141"/>
      <c r="E453" s="143"/>
      <c r="F453" s="144"/>
      <c r="G453" s="145"/>
    </row>
    <row r="454" spans="1:7">
      <c r="A454" s="141"/>
      <c r="B454" s="142"/>
      <c r="C454" s="141"/>
      <c r="D454" s="141"/>
      <c r="E454" s="143"/>
      <c r="F454" s="144"/>
      <c r="G454" s="145"/>
    </row>
    <row r="455" spans="1:7">
      <c r="A455" s="141"/>
      <c r="B455" s="142"/>
      <c r="C455" s="141"/>
      <c r="D455" s="141"/>
      <c r="E455" s="143"/>
      <c r="F455" s="144"/>
      <c r="G455" s="145"/>
    </row>
    <row r="456" spans="1:7">
      <c r="A456" s="141"/>
      <c r="B456" s="142"/>
      <c r="C456" s="141"/>
      <c r="D456" s="141"/>
      <c r="E456" s="143"/>
      <c r="F456" s="144"/>
      <c r="G456" s="145"/>
    </row>
    <row r="457" spans="1:7">
      <c r="A457" s="141"/>
      <c r="B457" s="142"/>
      <c r="C457" s="141"/>
      <c r="D457" s="141"/>
      <c r="E457" s="143"/>
      <c r="F457" s="144"/>
      <c r="G457" s="145"/>
    </row>
    <row r="458" spans="1:7">
      <c r="A458" s="141"/>
      <c r="B458" s="142"/>
      <c r="C458" s="141"/>
      <c r="D458" s="141"/>
      <c r="E458" s="143"/>
      <c r="F458" s="144"/>
      <c r="G458" s="145"/>
    </row>
    <row r="459" spans="1:7">
      <c r="A459" s="141"/>
      <c r="B459" s="142"/>
      <c r="C459" s="141"/>
      <c r="D459" s="141"/>
      <c r="E459" s="143"/>
      <c r="F459" s="144"/>
      <c r="G459" s="145"/>
    </row>
    <row r="460" spans="1:7">
      <c r="A460" s="141"/>
      <c r="B460" s="142"/>
      <c r="C460" s="141"/>
      <c r="D460" s="141"/>
      <c r="E460" s="143"/>
      <c r="F460" s="144"/>
      <c r="G460" s="145"/>
    </row>
    <row r="461" spans="1:7">
      <c r="A461" s="141"/>
      <c r="B461" s="142"/>
      <c r="C461" s="141"/>
      <c r="D461" s="141"/>
      <c r="E461" s="143"/>
      <c r="F461" s="144"/>
      <c r="G461" s="145"/>
    </row>
    <row r="462" spans="1:7">
      <c r="A462" s="141"/>
      <c r="B462" s="142"/>
      <c r="C462" s="141"/>
      <c r="D462" s="141"/>
      <c r="E462" s="143"/>
      <c r="F462" s="144"/>
      <c r="G462" s="145"/>
    </row>
    <row r="463" spans="1:7">
      <c r="A463" s="141"/>
      <c r="B463" s="142"/>
      <c r="C463" s="141"/>
      <c r="D463" s="141"/>
      <c r="E463" s="143"/>
      <c r="F463" s="144"/>
      <c r="G463" s="145"/>
    </row>
    <row r="464" spans="1:7">
      <c r="A464" s="141"/>
      <c r="B464" s="142"/>
      <c r="C464" s="141"/>
      <c r="D464" s="141"/>
      <c r="E464" s="143"/>
      <c r="F464" s="144"/>
      <c r="G464" s="145"/>
    </row>
    <row r="465" spans="1:7">
      <c r="A465" s="141"/>
      <c r="B465" s="142"/>
      <c r="C465" s="141"/>
      <c r="D465" s="141"/>
      <c r="E465" s="143"/>
      <c r="F465" s="144"/>
      <c r="G465" s="145"/>
    </row>
    <row r="466" spans="1:7">
      <c r="A466" s="141"/>
      <c r="B466" s="142"/>
      <c r="C466" s="141"/>
      <c r="D466" s="141"/>
      <c r="E466" s="143"/>
      <c r="F466" s="144"/>
      <c r="G466" s="145"/>
    </row>
    <row r="467" spans="1:7">
      <c r="A467" s="141"/>
      <c r="B467" s="142"/>
      <c r="C467" s="141"/>
      <c r="D467" s="141"/>
      <c r="E467" s="143"/>
      <c r="F467" s="144"/>
      <c r="G467" s="145"/>
    </row>
    <row r="468" spans="1:7">
      <c r="A468" s="141"/>
      <c r="B468" s="142"/>
      <c r="C468" s="141"/>
      <c r="D468" s="141"/>
      <c r="E468" s="143"/>
      <c r="F468" s="144"/>
      <c r="G468" s="145"/>
    </row>
    <row r="469" spans="1:7">
      <c r="A469" s="141"/>
      <c r="B469" s="142"/>
      <c r="C469" s="141"/>
      <c r="D469" s="141"/>
      <c r="E469" s="143"/>
      <c r="F469" s="144"/>
      <c r="G469" s="145"/>
    </row>
    <row r="470" spans="1:7">
      <c r="A470" s="141"/>
      <c r="B470" s="142"/>
      <c r="C470" s="141"/>
      <c r="D470" s="141"/>
      <c r="E470" s="143"/>
      <c r="F470" s="144"/>
      <c r="G470" s="145"/>
    </row>
    <row r="471" spans="1:7">
      <c r="A471" s="141"/>
      <c r="B471" s="142"/>
      <c r="C471" s="141"/>
      <c r="D471" s="141"/>
      <c r="E471" s="143"/>
      <c r="F471" s="144"/>
      <c r="G471" s="145"/>
    </row>
    <row r="472" spans="1:7">
      <c r="A472" s="141"/>
      <c r="B472" s="142"/>
      <c r="C472" s="141"/>
      <c r="D472" s="141"/>
      <c r="E472" s="143"/>
      <c r="F472" s="144"/>
      <c r="G472" s="145"/>
    </row>
    <row r="473" spans="1:7">
      <c r="A473" s="141"/>
      <c r="B473" s="142"/>
      <c r="C473" s="141"/>
      <c r="D473" s="141"/>
      <c r="E473" s="143"/>
      <c r="F473" s="144"/>
      <c r="G473" s="145"/>
    </row>
    <row r="474" spans="1:7">
      <c r="A474" s="141"/>
      <c r="B474" s="142"/>
      <c r="C474" s="141"/>
      <c r="D474" s="141"/>
      <c r="E474" s="143"/>
      <c r="F474" s="144"/>
      <c r="G474" s="145"/>
    </row>
    <row r="475" spans="1:7">
      <c r="A475" s="141"/>
      <c r="B475" s="142"/>
      <c r="C475" s="141"/>
      <c r="D475" s="141"/>
      <c r="E475" s="143"/>
      <c r="F475" s="144"/>
      <c r="G475" s="145"/>
    </row>
    <row r="476" spans="1:7">
      <c r="A476" s="141"/>
      <c r="B476" s="142"/>
      <c r="C476" s="141"/>
      <c r="D476" s="141"/>
      <c r="E476" s="143"/>
      <c r="F476" s="144"/>
      <c r="G476" s="145"/>
    </row>
    <row r="477" spans="1:7">
      <c r="A477" s="141"/>
      <c r="B477" s="142"/>
      <c r="C477" s="141"/>
      <c r="D477" s="141"/>
      <c r="E477" s="143"/>
      <c r="F477" s="144"/>
      <c r="G477" s="145"/>
    </row>
    <row r="478" spans="1:7">
      <c r="A478" s="141"/>
      <c r="B478" s="142"/>
      <c r="C478" s="141"/>
      <c r="D478" s="141"/>
      <c r="E478" s="143"/>
      <c r="F478" s="144"/>
      <c r="G478" s="145"/>
    </row>
    <row r="479" spans="1:7">
      <c r="A479" s="141"/>
      <c r="B479" s="142"/>
      <c r="C479" s="141"/>
      <c r="D479" s="141"/>
      <c r="E479" s="143"/>
      <c r="F479" s="144"/>
      <c r="G479" s="145"/>
    </row>
    <row r="480" spans="1:7">
      <c r="A480" s="141"/>
      <c r="B480" s="142"/>
      <c r="C480" s="141"/>
      <c r="D480" s="141"/>
      <c r="E480" s="143"/>
      <c r="F480" s="144"/>
      <c r="G480" s="145"/>
    </row>
    <row r="481" spans="1:7">
      <c r="A481" s="141"/>
      <c r="B481" s="142"/>
      <c r="C481" s="141"/>
      <c r="D481" s="141"/>
      <c r="E481" s="143"/>
      <c r="F481" s="144"/>
      <c r="G481" s="145"/>
    </row>
    <row r="482" spans="1:7">
      <c r="A482" s="141"/>
      <c r="B482" s="142"/>
      <c r="C482" s="141"/>
      <c r="D482" s="141"/>
      <c r="E482" s="143"/>
      <c r="F482" s="144"/>
      <c r="G482" s="145"/>
    </row>
    <row r="483" spans="1:7">
      <c r="A483" s="141"/>
      <c r="B483" s="142"/>
      <c r="C483" s="141"/>
      <c r="D483" s="141"/>
      <c r="E483" s="143"/>
      <c r="F483" s="144"/>
      <c r="G483" s="145"/>
    </row>
    <row r="484" spans="1:7">
      <c r="A484" s="141"/>
      <c r="B484" s="142"/>
      <c r="C484" s="141"/>
      <c r="D484" s="141"/>
      <c r="E484" s="143"/>
      <c r="F484" s="144"/>
      <c r="G484" s="145"/>
    </row>
    <row r="485" spans="1:7">
      <c r="A485" s="141"/>
      <c r="B485" s="142"/>
      <c r="C485" s="141"/>
      <c r="D485" s="141"/>
      <c r="E485" s="143"/>
      <c r="F485" s="144"/>
      <c r="G485" s="145"/>
    </row>
    <row r="486" spans="1:7">
      <c r="A486" s="141"/>
      <c r="B486" s="142"/>
      <c r="C486" s="141"/>
      <c r="D486" s="141"/>
      <c r="E486" s="143"/>
      <c r="F486" s="144"/>
      <c r="G486" s="145"/>
    </row>
    <row r="487" spans="1:7">
      <c r="A487" s="141"/>
      <c r="B487" s="142"/>
      <c r="C487" s="141"/>
      <c r="D487" s="141"/>
      <c r="E487" s="143"/>
      <c r="F487" s="144"/>
      <c r="G487" s="145"/>
    </row>
    <row r="488" spans="1:7">
      <c r="A488" s="141"/>
      <c r="B488" s="142"/>
      <c r="C488" s="141"/>
      <c r="D488" s="141"/>
      <c r="E488" s="143"/>
      <c r="F488" s="144"/>
      <c r="G488" s="145"/>
    </row>
    <row r="489" spans="1:7">
      <c r="A489" s="141"/>
      <c r="B489" s="142"/>
      <c r="C489" s="141"/>
      <c r="D489" s="141"/>
      <c r="E489" s="143"/>
      <c r="F489" s="144"/>
      <c r="G489" s="145"/>
    </row>
    <row r="490" spans="1:7">
      <c r="A490" s="141"/>
      <c r="B490" s="142"/>
      <c r="C490" s="141"/>
      <c r="D490" s="141"/>
      <c r="E490" s="143"/>
      <c r="F490" s="144"/>
      <c r="G490" s="145"/>
    </row>
    <row r="491" spans="1:7">
      <c r="A491" s="141"/>
      <c r="B491" s="142"/>
      <c r="C491" s="141"/>
      <c r="D491" s="141"/>
      <c r="E491" s="143"/>
      <c r="F491" s="144"/>
      <c r="G491" s="145"/>
    </row>
    <row r="492" spans="1:7">
      <c r="A492" s="141"/>
      <c r="B492" s="142"/>
      <c r="C492" s="141"/>
      <c r="D492" s="141"/>
      <c r="E492" s="143"/>
      <c r="F492" s="144"/>
      <c r="G492" s="145"/>
    </row>
    <row r="493" spans="1:7">
      <c r="A493" s="141"/>
      <c r="B493" s="142"/>
      <c r="C493" s="141"/>
      <c r="D493" s="141"/>
      <c r="E493" s="143"/>
      <c r="F493" s="144"/>
      <c r="G493" s="145"/>
    </row>
    <row r="494" spans="1:7">
      <c r="A494" s="141"/>
      <c r="B494" s="142"/>
      <c r="C494" s="141"/>
      <c r="D494" s="141"/>
      <c r="E494" s="143"/>
      <c r="F494" s="144"/>
      <c r="G494" s="145"/>
    </row>
    <row r="495" spans="1:7">
      <c r="A495" s="141"/>
      <c r="B495" s="142"/>
      <c r="C495" s="141"/>
      <c r="D495" s="141"/>
      <c r="E495" s="143"/>
      <c r="F495" s="144"/>
      <c r="G495" s="145"/>
    </row>
    <row r="496" spans="1:7">
      <c r="A496" s="141"/>
      <c r="B496" s="142"/>
      <c r="C496" s="141"/>
      <c r="D496" s="141"/>
      <c r="E496" s="143"/>
      <c r="F496" s="144"/>
      <c r="G496" s="145"/>
    </row>
    <row r="497" spans="1:7">
      <c r="A497" s="141"/>
      <c r="B497" s="142"/>
      <c r="C497" s="141"/>
      <c r="D497" s="141"/>
      <c r="E497" s="143"/>
      <c r="F497" s="144"/>
      <c r="G497" s="145"/>
    </row>
    <row r="498" spans="1:7">
      <c r="A498" s="141"/>
      <c r="B498" s="142"/>
      <c r="C498" s="141"/>
      <c r="D498" s="141"/>
      <c r="E498" s="143"/>
      <c r="F498" s="144"/>
      <c r="G498" s="145"/>
    </row>
    <row r="499" spans="1:7">
      <c r="A499" s="141"/>
      <c r="B499" s="142"/>
      <c r="C499" s="141"/>
      <c r="D499" s="141"/>
      <c r="E499" s="143"/>
      <c r="F499" s="144"/>
      <c r="G499" s="145"/>
    </row>
    <row r="500" spans="1:7">
      <c r="A500" s="141"/>
      <c r="B500" s="142"/>
      <c r="C500" s="141"/>
      <c r="D500" s="141"/>
      <c r="E500" s="143"/>
      <c r="F500" s="144"/>
      <c r="G500" s="145"/>
    </row>
    <row r="501" spans="1:7">
      <c r="A501" s="141"/>
      <c r="B501" s="142"/>
      <c r="C501" s="141"/>
      <c r="D501" s="141"/>
      <c r="E501" s="143"/>
      <c r="F501" s="144"/>
      <c r="G501" s="145"/>
    </row>
    <row r="502" spans="1:7">
      <c r="A502" s="141"/>
      <c r="B502" s="142"/>
      <c r="C502" s="141"/>
      <c r="D502" s="141"/>
      <c r="E502" s="143"/>
      <c r="F502" s="144"/>
      <c r="G502" s="145"/>
    </row>
    <row r="503" spans="1:7">
      <c r="A503" s="141"/>
      <c r="B503" s="142"/>
      <c r="C503" s="141"/>
      <c r="D503" s="141"/>
      <c r="E503" s="143"/>
      <c r="F503" s="144"/>
      <c r="G503" s="145"/>
    </row>
    <row r="504" spans="1:7">
      <c r="A504" s="141"/>
      <c r="B504" s="142"/>
      <c r="C504" s="141"/>
      <c r="D504" s="141"/>
      <c r="E504" s="143"/>
      <c r="F504" s="144"/>
      <c r="G504" s="145"/>
    </row>
    <row r="505" spans="1:7">
      <c r="A505" s="141"/>
      <c r="B505" s="142"/>
      <c r="C505" s="141"/>
      <c r="D505" s="141"/>
      <c r="E505" s="143"/>
      <c r="F505" s="144"/>
      <c r="G505" s="145"/>
    </row>
    <row r="506" spans="1:7">
      <c r="A506" s="141"/>
      <c r="B506" s="142"/>
      <c r="C506" s="141"/>
      <c r="D506" s="141"/>
      <c r="E506" s="143"/>
      <c r="F506" s="144"/>
      <c r="G506" s="145"/>
    </row>
    <row r="507" spans="1:7">
      <c r="A507" s="141"/>
      <c r="B507" s="142"/>
      <c r="C507" s="141"/>
      <c r="D507" s="141"/>
      <c r="E507" s="143"/>
      <c r="F507" s="144"/>
      <c r="G507" s="145"/>
    </row>
    <row r="508" spans="1:7">
      <c r="A508" s="141"/>
      <c r="B508" s="142"/>
      <c r="C508" s="141"/>
      <c r="D508" s="141"/>
      <c r="E508" s="143"/>
      <c r="F508" s="144"/>
      <c r="G508" s="145"/>
    </row>
    <row r="509" spans="1:7">
      <c r="A509" s="141"/>
      <c r="B509" s="142"/>
      <c r="C509" s="141"/>
      <c r="D509" s="141"/>
      <c r="E509" s="143"/>
      <c r="F509" s="144"/>
      <c r="G509" s="145"/>
    </row>
    <row r="510" spans="1:7">
      <c r="A510" s="141"/>
      <c r="B510" s="142"/>
      <c r="C510" s="141"/>
      <c r="D510" s="141"/>
      <c r="E510" s="143"/>
      <c r="F510" s="144"/>
      <c r="G510" s="145"/>
    </row>
    <row r="511" spans="1:7">
      <c r="A511" s="141"/>
      <c r="B511" s="142"/>
      <c r="C511" s="141"/>
      <c r="D511" s="141"/>
      <c r="E511" s="143"/>
      <c r="F511" s="144"/>
      <c r="G511" s="145"/>
    </row>
    <row r="512" spans="1:7">
      <c r="A512" s="141"/>
      <c r="B512" s="142"/>
      <c r="C512" s="141"/>
      <c r="D512" s="141"/>
      <c r="E512" s="143"/>
      <c r="F512" s="144"/>
      <c r="G512" s="145"/>
    </row>
    <row r="513" spans="1:7">
      <c r="A513" s="141"/>
      <c r="B513" s="142"/>
      <c r="C513" s="141"/>
      <c r="D513" s="141"/>
      <c r="E513" s="143"/>
      <c r="F513" s="144"/>
      <c r="G513" s="145"/>
    </row>
    <row r="514" spans="1:7">
      <c r="A514" s="141"/>
      <c r="B514" s="142"/>
      <c r="C514" s="141"/>
      <c r="D514" s="141"/>
      <c r="E514" s="143"/>
      <c r="F514" s="144"/>
      <c r="G514" s="145"/>
    </row>
    <row r="515" spans="1:7">
      <c r="A515" s="141"/>
      <c r="B515" s="142"/>
      <c r="C515" s="141"/>
      <c r="D515" s="141"/>
      <c r="E515" s="143"/>
      <c r="F515" s="144"/>
      <c r="G515" s="145"/>
    </row>
    <row r="516" spans="1:7">
      <c r="A516" s="141"/>
      <c r="B516" s="142"/>
      <c r="C516" s="141"/>
      <c r="D516" s="141"/>
      <c r="E516" s="143"/>
      <c r="F516" s="144"/>
      <c r="G516" s="145"/>
    </row>
    <row r="517" spans="1:7">
      <c r="A517" s="141"/>
      <c r="B517" s="142"/>
      <c r="C517" s="141"/>
      <c r="D517" s="141"/>
      <c r="E517" s="143"/>
      <c r="F517" s="144"/>
      <c r="G517" s="145"/>
    </row>
    <row r="518" spans="1:7">
      <c r="A518" s="141"/>
      <c r="B518" s="142"/>
      <c r="C518" s="141"/>
      <c r="D518" s="141"/>
      <c r="E518" s="143"/>
      <c r="F518" s="144"/>
      <c r="G518" s="145"/>
    </row>
    <row r="519" spans="1:7">
      <c r="A519" s="141"/>
      <c r="B519" s="142"/>
      <c r="C519" s="141"/>
      <c r="D519" s="141"/>
      <c r="E519" s="143"/>
      <c r="F519" s="144"/>
      <c r="G519" s="145"/>
    </row>
    <row r="520" spans="1:7">
      <c r="A520" s="141"/>
      <c r="B520" s="142"/>
      <c r="C520" s="141"/>
      <c r="D520" s="141"/>
      <c r="E520" s="143"/>
      <c r="F520" s="144"/>
      <c r="G520" s="145"/>
    </row>
    <row r="521" spans="1:7">
      <c r="A521" s="141"/>
      <c r="B521" s="142"/>
      <c r="C521" s="141"/>
      <c r="D521" s="141"/>
      <c r="E521" s="143"/>
      <c r="F521" s="144"/>
      <c r="G521" s="145"/>
    </row>
    <row r="522" spans="1:7">
      <c r="A522" s="141"/>
      <c r="B522" s="142"/>
      <c r="C522" s="141"/>
      <c r="D522" s="141"/>
      <c r="E522" s="143"/>
      <c r="F522" s="144"/>
      <c r="G522" s="145"/>
    </row>
    <row r="523" spans="1:7">
      <c r="A523" s="141"/>
      <c r="B523" s="142"/>
      <c r="C523" s="141"/>
      <c r="D523" s="141"/>
      <c r="E523" s="143"/>
      <c r="F523" s="144"/>
      <c r="G523" s="145"/>
    </row>
    <row r="524" spans="1:7">
      <c r="A524" s="141"/>
      <c r="B524" s="142"/>
      <c r="C524" s="141"/>
      <c r="D524" s="141"/>
      <c r="E524" s="143"/>
      <c r="F524" s="144"/>
      <c r="G524" s="145"/>
    </row>
    <row r="525" spans="1:7">
      <c r="A525" s="141"/>
      <c r="B525" s="142"/>
      <c r="C525" s="141"/>
      <c r="D525" s="141"/>
      <c r="E525" s="143"/>
      <c r="F525" s="144"/>
      <c r="G525" s="145"/>
    </row>
    <row r="526" spans="1:7">
      <c r="A526" s="141"/>
      <c r="B526" s="142"/>
      <c r="C526" s="141"/>
      <c r="D526" s="141"/>
      <c r="E526" s="143"/>
      <c r="F526" s="144"/>
      <c r="G526" s="145"/>
    </row>
    <row r="527" spans="1:7">
      <c r="A527" s="141"/>
      <c r="B527" s="142"/>
      <c r="C527" s="141"/>
      <c r="D527" s="141"/>
      <c r="E527" s="143"/>
      <c r="F527" s="144"/>
      <c r="G527" s="145"/>
    </row>
    <row r="528" spans="1:7">
      <c r="A528" s="141"/>
      <c r="B528" s="142"/>
      <c r="C528" s="141"/>
      <c r="D528" s="141"/>
      <c r="E528" s="143"/>
      <c r="F528" s="144"/>
      <c r="G528" s="145"/>
    </row>
    <row r="529" spans="1:7">
      <c r="A529" s="141"/>
      <c r="B529" s="142"/>
      <c r="C529" s="141"/>
      <c r="D529" s="141"/>
      <c r="E529" s="143"/>
      <c r="F529" s="144"/>
      <c r="G529" s="145"/>
    </row>
    <row r="530" spans="1:7">
      <c r="A530" s="141"/>
      <c r="B530" s="142"/>
      <c r="C530" s="141"/>
      <c r="D530" s="141"/>
      <c r="E530" s="143"/>
      <c r="F530" s="144"/>
      <c r="G530" s="145"/>
    </row>
    <row r="531" spans="1:7">
      <c r="A531" s="141"/>
      <c r="B531" s="142"/>
      <c r="C531" s="141"/>
      <c r="D531" s="141"/>
      <c r="E531" s="143"/>
      <c r="F531" s="144"/>
      <c r="G531" s="145"/>
    </row>
    <row r="532" spans="1:7">
      <c r="A532" s="141"/>
      <c r="B532" s="142"/>
      <c r="C532" s="141"/>
      <c r="D532" s="141"/>
      <c r="E532" s="143"/>
      <c r="F532" s="144"/>
      <c r="G532" s="145"/>
    </row>
    <row r="533" spans="1:7">
      <c r="A533" s="141"/>
      <c r="B533" s="142"/>
      <c r="C533" s="141"/>
      <c r="D533" s="141"/>
      <c r="E533" s="143"/>
      <c r="F533" s="144"/>
      <c r="G533" s="145"/>
    </row>
    <row r="534" spans="1:7">
      <c r="A534" s="141"/>
      <c r="B534" s="142"/>
      <c r="C534" s="141"/>
      <c r="D534" s="141"/>
      <c r="E534" s="143"/>
      <c r="F534" s="144"/>
      <c r="G534" s="145"/>
    </row>
    <row r="535" spans="1:7">
      <c r="A535" s="141"/>
      <c r="B535" s="142"/>
      <c r="C535" s="141"/>
      <c r="D535" s="141"/>
      <c r="E535" s="143"/>
      <c r="F535" s="144"/>
      <c r="G535" s="145"/>
    </row>
    <row r="536" spans="1:7">
      <c r="A536" s="141"/>
      <c r="B536" s="142"/>
      <c r="C536" s="141"/>
      <c r="D536" s="141"/>
      <c r="E536" s="143"/>
      <c r="F536" s="144"/>
      <c r="G536" s="145"/>
    </row>
    <row r="537" spans="1:7">
      <c r="A537" s="141"/>
      <c r="B537" s="142"/>
      <c r="C537" s="141"/>
      <c r="D537" s="141"/>
      <c r="E537" s="143"/>
      <c r="F537" s="144"/>
      <c r="G537" s="145"/>
    </row>
    <row r="538" spans="1:7">
      <c r="A538" s="141"/>
      <c r="B538" s="142"/>
      <c r="C538" s="141"/>
      <c r="D538" s="141"/>
      <c r="E538" s="143"/>
      <c r="F538" s="144"/>
      <c r="G538" s="145"/>
    </row>
    <row r="539" spans="1:7">
      <c r="A539" s="141"/>
      <c r="B539" s="142"/>
      <c r="C539" s="141"/>
      <c r="D539" s="141"/>
      <c r="E539" s="143"/>
      <c r="F539" s="144"/>
      <c r="G539" s="145"/>
    </row>
    <row r="540" spans="1:7">
      <c r="A540" s="141"/>
      <c r="B540" s="142"/>
      <c r="C540" s="141"/>
      <c r="D540" s="141"/>
      <c r="E540" s="143"/>
      <c r="F540" s="144"/>
      <c r="G540" s="145"/>
    </row>
    <row r="541" spans="1:7">
      <c r="A541" s="141"/>
      <c r="B541" s="142"/>
      <c r="C541" s="141"/>
      <c r="D541" s="141"/>
      <c r="E541" s="143"/>
      <c r="F541" s="144"/>
      <c r="G541" s="145"/>
    </row>
    <row r="542" spans="1:7">
      <c r="A542" s="141"/>
      <c r="B542" s="142"/>
      <c r="C542" s="141"/>
      <c r="D542" s="141"/>
      <c r="E542" s="143"/>
      <c r="F542" s="144"/>
      <c r="G542" s="145"/>
    </row>
    <row r="543" spans="1:7">
      <c r="A543" s="141"/>
      <c r="B543" s="142"/>
      <c r="C543" s="141"/>
      <c r="D543" s="141"/>
      <c r="E543" s="143"/>
      <c r="F543" s="144"/>
      <c r="G543" s="145"/>
    </row>
    <row r="544" spans="1:7">
      <c r="A544" s="141"/>
      <c r="B544" s="142"/>
      <c r="C544" s="141"/>
      <c r="D544" s="141"/>
      <c r="E544" s="143"/>
      <c r="F544" s="144"/>
      <c r="G544" s="145"/>
    </row>
    <row r="545" spans="1:7">
      <c r="A545" s="141"/>
      <c r="B545" s="142"/>
      <c r="C545" s="141"/>
      <c r="D545" s="141"/>
      <c r="E545" s="143"/>
      <c r="F545" s="144"/>
      <c r="G545" s="145"/>
    </row>
    <row r="546" spans="1:7">
      <c r="A546" s="141"/>
      <c r="B546" s="142"/>
      <c r="C546" s="141"/>
      <c r="D546" s="141"/>
      <c r="E546" s="143"/>
      <c r="F546" s="144"/>
      <c r="G546" s="145"/>
    </row>
    <row r="547" spans="1:7">
      <c r="A547" s="141"/>
      <c r="B547" s="142"/>
      <c r="C547" s="141"/>
      <c r="D547" s="141"/>
      <c r="E547" s="143"/>
      <c r="F547" s="144"/>
      <c r="G547" s="145"/>
    </row>
    <row r="548" spans="1:7">
      <c r="A548" s="141"/>
      <c r="B548" s="142"/>
      <c r="C548" s="141"/>
      <c r="D548" s="141"/>
      <c r="E548" s="143"/>
      <c r="F548" s="144"/>
      <c r="G548" s="145"/>
    </row>
    <row r="549" spans="1:7">
      <c r="A549" s="141"/>
      <c r="B549" s="142"/>
      <c r="C549" s="141"/>
      <c r="D549" s="141"/>
      <c r="E549" s="143"/>
      <c r="F549" s="144"/>
      <c r="G549" s="145"/>
    </row>
    <row r="550" spans="1:7">
      <c r="A550" s="141"/>
      <c r="B550" s="142"/>
      <c r="C550" s="141"/>
      <c r="D550" s="141"/>
      <c r="E550" s="143"/>
      <c r="F550" s="144"/>
      <c r="G550" s="145"/>
    </row>
    <row r="551" spans="1:7">
      <c r="A551" s="141"/>
      <c r="B551" s="142"/>
      <c r="C551" s="141"/>
      <c r="D551" s="141"/>
      <c r="E551" s="143"/>
      <c r="F551" s="144"/>
      <c r="G551" s="145"/>
    </row>
    <row r="552" spans="1:7">
      <c r="A552" s="141"/>
      <c r="B552" s="142"/>
      <c r="C552" s="141"/>
      <c r="D552" s="141"/>
      <c r="E552" s="143"/>
      <c r="F552" s="144"/>
      <c r="G552" s="145"/>
    </row>
    <row r="553" spans="1:7">
      <c r="A553" s="141"/>
      <c r="B553" s="142"/>
      <c r="C553" s="141"/>
      <c r="D553" s="141"/>
      <c r="E553" s="143"/>
      <c r="F553" s="144"/>
      <c r="G553" s="145"/>
    </row>
    <row r="554" spans="1:7">
      <c r="A554" s="141"/>
      <c r="B554" s="142"/>
      <c r="C554" s="141"/>
      <c r="D554" s="141"/>
      <c r="E554" s="143"/>
      <c r="F554" s="144"/>
      <c r="G554" s="145"/>
    </row>
    <row r="555" spans="1:7">
      <c r="A555" s="141"/>
      <c r="B555" s="142"/>
      <c r="C555" s="141"/>
      <c r="D555" s="141"/>
      <c r="E555" s="143"/>
      <c r="F555" s="144"/>
      <c r="G555" s="145"/>
    </row>
    <row r="556" spans="1:7">
      <c r="A556" s="141"/>
      <c r="B556" s="142"/>
      <c r="C556" s="141"/>
      <c r="D556" s="141"/>
      <c r="E556" s="143"/>
      <c r="F556" s="144"/>
      <c r="G556" s="145"/>
    </row>
    <row r="557" spans="1:7">
      <c r="A557" s="141"/>
      <c r="B557" s="142"/>
      <c r="C557" s="141"/>
      <c r="D557" s="141"/>
      <c r="E557" s="143"/>
      <c r="F557" s="144"/>
      <c r="G557" s="145"/>
    </row>
    <row r="558" spans="1:7">
      <c r="A558" s="141"/>
      <c r="B558" s="142"/>
      <c r="C558" s="141"/>
      <c r="D558" s="141"/>
      <c r="E558" s="143"/>
      <c r="F558" s="144"/>
      <c r="G558" s="145"/>
    </row>
    <row r="559" spans="1:7">
      <c r="A559" s="141"/>
      <c r="B559" s="142"/>
      <c r="C559" s="141"/>
      <c r="D559" s="141"/>
      <c r="E559" s="143"/>
      <c r="F559" s="144"/>
      <c r="G559" s="145"/>
    </row>
    <row r="560" spans="1:7">
      <c r="A560" s="141"/>
      <c r="B560" s="142"/>
      <c r="C560" s="141"/>
      <c r="D560" s="141"/>
      <c r="E560" s="143"/>
      <c r="F560" s="144"/>
      <c r="G560" s="145"/>
    </row>
    <row r="561" spans="1:7">
      <c r="A561" s="141"/>
      <c r="B561" s="142"/>
      <c r="C561" s="141"/>
      <c r="D561" s="141"/>
      <c r="E561" s="143"/>
      <c r="F561" s="144"/>
      <c r="G561" s="145"/>
    </row>
    <row r="562" spans="1:7">
      <c r="A562" s="141"/>
      <c r="B562" s="142"/>
      <c r="C562" s="141"/>
      <c r="D562" s="141"/>
      <c r="E562" s="143"/>
      <c r="F562" s="144"/>
      <c r="G562" s="145"/>
    </row>
    <row r="563" spans="1:7">
      <c r="A563" s="141"/>
      <c r="B563" s="142"/>
      <c r="C563" s="141"/>
      <c r="D563" s="141"/>
      <c r="E563" s="143"/>
      <c r="F563" s="144"/>
      <c r="G563" s="145"/>
    </row>
    <row r="564" spans="1:7">
      <c r="A564" s="141"/>
      <c r="B564" s="142"/>
      <c r="C564" s="141"/>
      <c r="D564" s="141"/>
      <c r="E564" s="143"/>
      <c r="F564" s="144"/>
      <c r="G564" s="145"/>
    </row>
    <row r="565" spans="1:7">
      <c r="A565" s="141"/>
      <c r="B565" s="142"/>
      <c r="C565" s="141"/>
      <c r="D565" s="141"/>
      <c r="E565" s="143"/>
      <c r="F565" s="144"/>
      <c r="G565" s="145"/>
    </row>
    <row r="566" spans="1:7">
      <c r="A566" s="141"/>
      <c r="B566" s="142"/>
      <c r="C566" s="141"/>
      <c r="D566" s="141"/>
      <c r="E566" s="143"/>
      <c r="F566" s="144"/>
      <c r="G566" s="145"/>
    </row>
    <row r="567" spans="1:7">
      <c r="A567" s="141"/>
      <c r="B567" s="142"/>
      <c r="C567" s="141"/>
      <c r="D567" s="141"/>
      <c r="E567" s="143"/>
      <c r="F567" s="144"/>
      <c r="G567" s="145"/>
    </row>
    <row r="568" spans="1:7">
      <c r="A568" s="141"/>
      <c r="B568" s="142"/>
      <c r="C568" s="141"/>
      <c r="D568" s="141"/>
      <c r="E568" s="143"/>
      <c r="F568" s="144"/>
      <c r="G568" s="145"/>
    </row>
    <row r="569" spans="1:7">
      <c r="A569" s="141"/>
      <c r="B569" s="142"/>
      <c r="C569" s="141"/>
      <c r="D569" s="141"/>
      <c r="E569" s="143"/>
      <c r="F569" s="144"/>
      <c r="G569" s="145"/>
    </row>
    <row r="570" spans="1:7">
      <c r="A570" s="141"/>
      <c r="B570" s="142"/>
      <c r="C570" s="141"/>
      <c r="D570" s="141"/>
      <c r="E570" s="143"/>
      <c r="F570" s="144"/>
      <c r="G570" s="145"/>
    </row>
    <row r="571" spans="1:7">
      <c r="A571" s="141"/>
      <c r="B571" s="142"/>
      <c r="C571" s="141"/>
      <c r="D571" s="141"/>
      <c r="E571" s="143"/>
      <c r="F571" s="144"/>
      <c r="G571" s="145"/>
    </row>
    <row r="572" spans="1:7">
      <c r="A572" s="141"/>
      <c r="B572" s="142"/>
      <c r="C572" s="141"/>
      <c r="D572" s="141"/>
      <c r="E572" s="143"/>
      <c r="F572" s="144"/>
      <c r="G572" s="145"/>
    </row>
    <row r="573" spans="1:7">
      <c r="A573" s="141"/>
      <c r="B573" s="142"/>
      <c r="C573" s="141"/>
      <c r="D573" s="141"/>
      <c r="E573" s="143"/>
      <c r="F573" s="144"/>
      <c r="G573" s="145"/>
    </row>
    <row r="574" spans="1:7">
      <c r="A574" s="141"/>
      <c r="B574" s="142"/>
      <c r="C574" s="141"/>
      <c r="D574" s="141"/>
      <c r="E574" s="143"/>
      <c r="F574" s="144"/>
      <c r="G574" s="145"/>
    </row>
    <row r="575" spans="1:7">
      <c r="A575" s="141"/>
      <c r="B575" s="142"/>
      <c r="C575" s="141"/>
      <c r="D575" s="141"/>
      <c r="E575" s="143"/>
      <c r="F575" s="144"/>
      <c r="G575" s="145"/>
    </row>
    <row r="576" spans="1:7">
      <c r="A576" s="141"/>
      <c r="B576" s="142"/>
      <c r="C576" s="141"/>
      <c r="D576" s="141"/>
      <c r="E576" s="143"/>
      <c r="F576" s="144"/>
      <c r="G576" s="145"/>
    </row>
    <row r="577" spans="1:7">
      <c r="A577" s="141"/>
      <c r="B577" s="142"/>
      <c r="C577" s="141"/>
      <c r="D577" s="141"/>
      <c r="E577" s="143"/>
      <c r="F577" s="144"/>
      <c r="G577" s="145"/>
    </row>
    <row r="578" spans="1:7">
      <c r="A578" s="141"/>
      <c r="B578" s="142"/>
      <c r="C578" s="141"/>
      <c r="D578" s="141"/>
      <c r="E578" s="143"/>
      <c r="F578" s="144"/>
      <c r="G578" s="145"/>
    </row>
    <row r="579" spans="1:7">
      <c r="A579" s="141"/>
      <c r="B579" s="142"/>
      <c r="C579" s="141"/>
      <c r="D579" s="141"/>
      <c r="E579" s="143"/>
      <c r="F579" s="144"/>
      <c r="G579" s="145"/>
    </row>
    <row r="580" spans="1:7">
      <c r="A580" s="141"/>
      <c r="B580" s="142"/>
      <c r="C580" s="141"/>
      <c r="D580" s="141"/>
      <c r="E580" s="143"/>
      <c r="F580" s="144"/>
      <c r="G580" s="145"/>
    </row>
    <row r="581" spans="1:7">
      <c r="A581" s="141"/>
      <c r="B581" s="142"/>
      <c r="C581" s="141"/>
      <c r="D581" s="141"/>
      <c r="E581" s="143"/>
      <c r="F581" s="144"/>
      <c r="G581" s="145"/>
    </row>
    <row r="582" spans="1:7">
      <c r="A582" s="141"/>
      <c r="B582" s="142"/>
      <c r="C582" s="141"/>
      <c r="D582" s="141"/>
      <c r="E582" s="143"/>
      <c r="F582" s="144"/>
      <c r="G582" s="145"/>
    </row>
    <row r="583" spans="1:7">
      <c r="A583" s="141"/>
      <c r="B583" s="142"/>
      <c r="C583" s="141"/>
      <c r="D583" s="141"/>
      <c r="E583" s="143"/>
      <c r="F583" s="144"/>
      <c r="G583" s="145"/>
    </row>
    <row r="584" spans="1:7">
      <c r="A584" s="141"/>
      <c r="B584" s="142"/>
      <c r="C584" s="141"/>
      <c r="D584" s="141"/>
      <c r="E584" s="143"/>
      <c r="F584" s="144"/>
      <c r="G584" s="145"/>
    </row>
    <row r="585" spans="1:7">
      <c r="A585" s="141"/>
      <c r="B585" s="142"/>
      <c r="C585" s="141"/>
      <c r="D585" s="141"/>
      <c r="E585" s="143"/>
      <c r="F585" s="144"/>
      <c r="G585" s="145"/>
    </row>
    <row r="586" spans="1:7">
      <c r="A586" s="141"/>
      <c r="B586" s="142"/>
      <c r="C586" s="141"/>
      <c r="D586" s="141"/>
      <c r="E586" s="143"/>
      <c r="F586" s="144"/>
      <c r="G586" s="145"/>
    </row>
    <row r="587" spans="1:7">
      <c r="A587" s="141"/>
      <c r="B587" s="142"/>
      <c r="C587" s="141"/>
      <c r="D587" s="141"/>
      <c r="E587" s="143"/>
      <c r="F587" s="144"/>
      <c r="G587" s="145"/>
    </row>
    <row r="588" spans="1:7">
      <c r="A588" s="141"/>
      <c r="B588" s="142"/>
      <c r="C588" s="141"/>
      <c r="D588" s="141"/>
      <c r="E588" s="143"/>
      <c r="F588" s="144"/>
      <c r="G588" s="145"/>
    </row>
    <row r="589" spans="1:7">
      <c r="A589" s="141"/>
      <c r="B589" s="142"/>
      <c r="C589" s="141"/>
      <c r="D589" s="141"/>
      <c r="E589" s="143"/>
      <c r="F589" s="144"/>
      <c r="G589" s="145"/>
    </row>
    <row r="590" spans="1:7">
      <c r="A590" s="141"/>
      <c r="B590" s="142"/>
      <c r="C590" s="141"/>
      <c r="D590" s="141"/>
      <c r="E590" s="143"/>
      <c r="F590" s="144"/>
      <c r="G590" s="145"/>
    </row>
    <row r="591" spans="1:7">
      <c r="A591" s="141"/>
      <c r="B591" s="142"/>
      <c r="C591" s="141"/>
      <c r="D591" s="141"/>
      <c r="E591" s="143"/>
      <c r="F591" s="144"/>
      <c r="G591" s="145"/>
    </row>
    <row r="592" spans="1:7">
      <c r="A592" s="141"/>
      <c r="B592" s="142"/>
      <c r="C592" s="141"/>
      <c r="D592" s="141"/>
      <c r="E592" s="143"/>
      <c r="F592" s="144"/>
      <c r="G592" s="145"/>
    </row>
    <row r="593" spans="1:7">
      <c r="A593" s="141"/>
      <c r="B593" s="142"/>
      <c r="C593" s="141"/>
      <c r="D593" s="141"/>
      <c r="E593" s="143"/>
      <c r="F593" s="144"/>
      <c r="G593" s="145"/>
    </row>
    <row r="594" spans="1:7">
      <c r="A594" s="141"/>
      <c r="B594" s="142"/>
      <c r="C594" s="141"/>
      <c r="D594" s="141"/>
      <c r="E594" s="143"/>
      <c r="F594" s="144"/>
      <c r="G594" s="145"/>
    </row>
    <row r="595" spans="1:7">
      <c r="A595" s="141"/>
      <c r="B595" s="142"/>
      <c r="C595" s="141"/>
      <c r="D595" s="141"/>
      <c r="E595" s="143"/>
      <c r="F595" s="144"/>
      <c r="G595" s="145"/>
    </row>
    <row r="596" spans="1:7">
      <c r="A596" s="141"/>
      <c r="B596" s="142"/>
      <c r="C596" s="141"/>
      <c r="D596" s="141"/>
      <c r="E596" s="143"/>
      <c r="F596" s="144"/>
      <c r="G596" s="145"/>
    </row>
    <row r="597" spans="1:7">
      <c r="A597" s="141"/>
      <c r="B597" s="142"/>
      <c r="C597" s="141"/>
      <c r="D597" s="141"/>
      <c r="E597" s="143"/>
      <c r="F597" s="144"/>
      <c r="G597" s="145"/>
    </row>
    <row r="598" spans="1:7">
      <c r="A598" s="141"/>
      <c r="B598" s="142"/>
      <c r="C598" s="141"/>
      <c r="D598" s="141"/>
      <c r="E598" s="143"/>
      <c r="F598" s="144"/>
      <c r="G598" s="145"/>
    </row>
    <row r="599" spans="1:7">
      <c r="A599" s="141"/>
      <c r="B599" s="142"/>
      <c r="C599" s="141"/>
      <c r="D599" s="141"/>
      <c r="E599" s="143"/>
      <c r="F599" s="144"/>
      <c r="G599" s="145"/>
    </row>
    <row r="600" spans="1:7">
      <c r="A600" s="141"/>
      <c r="B600" s="142"/>
      <c r="C600" s="141"/>
      <c r="D600" s="141"/>
      <c r="E600" s="143"/>
      <c r="F600" s="144"/>
      <c r="G600" s="145"/>
    </row>
    <row r="601" spans="1:7">
      <c r="A601" s="141"/>
      <c r="B601" s="142"/>
      <c r="C601" s="141"/>
      <c r="D601" s="141"/>
      <c r="E601" s="143"/>
      <c r="F601" s="144"/>
      <c r="G601" s="145"/>
    </row>
    <row r="602" spans="1:7">
      <c r="A602" s="141"/>
      <c r="B602" s="142"/>
      <c r="C602" s="141"/>
      <c r="D602" s="141"/>
      <c r="E602" s="143"/>
      <c r="F602" s="144"/>
      <c r="G602" s="145"/>
    </row>
    <row r="603" spans="1:7">
      <c r="A603" s="141"/>
      <c r="B603" s="142"/>
      <c r="C603" s="141"/>
      <c r="D603" s="141"/>
      <c r="E603" s="143"/>
      <c r="F603" s="144"/>
      <c r="G603" s="145"/>
    </row>
    <row r="604" spans="1:7">
      <c r="A604" s="141"/>
      <c r="B604" s="142"/>
      <c r="C604" s="141"/>
      <c r="D604" s="141"/>
      <c r="E604" s="143"/>
      <c r="F604" s="144"/>
      <c r="G604" s="145"/>
    </row>
    <row r="605" spans="1:7">
      <c r="A605" s="141"/>
      <c r="B605" s="142"/>
      <c r="C605" s="141"/>
      <c r="D605" s="141"/>
      <c r="E605" s="143"/>
      <c r="F605" s="144"/>
      <c r="G605" s="145"/>
    </row>
    <row r="606" spans="1:7">
      <c r="A606" s="141"/>
      <c r="B606" s="142"/>
      <c r="C606" s="141"/>
      <c r="D606" s="141"/>
      <c r="E606" s="143"/>
      <c r="F606" s="144"/>
      <c r="G606" s="145"/>
    </row>
    <row r="607" spans="1:7">
      <c r="A607" s="141"/>
      <c r="B607" s="142"/>
      <c r="C607" s="141"/>
      <c r="D607" s="141"/>
      <c r="E607" s="143"/>
      <c r="F607" s="144"/>
      <c r="G607" s="145"/>
    </row>
    <row r="608" spans="1:7">
      <c r="A608" s="141"/>
      <c r="B608" s="142"/>
      <c r="C608" s="141"/>
      <c r="D608" s="141"/>
      <c r="E608" s="143"/>
      <c r="F608" s="144"/>
      <c r="G608" s="145"/>
    </row>
    <row r="609" spans="1:7">
      <c r="A609" s="141"/>
      <c r="B609" s="142"/>
      <c r="C609" s="141"/>
      <c r="D609" s="141"/>
      <c r="E609" s="143"/>
      <c r="F609" s="144"/>
      <c r="G609" s="145"/>
    </row>
    <row r="610" spans="1:7">
      <c r="A610" s="141"/>
      <c r="B610" s="142"/>
      <c r="C610" s="141"/>
      <c r="D610" s="141"/>
      <c r="E610" s="143"/>
      <c r="F610" s="144"/>
      <c r="G610" s="145"/>
    </row>
    <row r="611" spans="1:7">
      <c r="A611" s="141"/>
      <c r="B611" s="142"/>
      <c r="C611" s="141"/>
      <c r="D611" s="141"/>
      <c r="E611" s="143"/>
      <c r="F611" s="144"/>
      <c r="G611" s="145"/>
    </row>
    <row r="612" spans="1:7">
      <c r="A612" s="141"/>
      <c r="B612" s="142"/>
      <c r="C612" s="141"/>
      <c r="D612" s="141"/>
      <c r="E612" s="143"/>
      <c r="F612" s="144"/>
      <c r="G612" s="145"/>
    </row>
    <row r="613" spans="1:7">
      <c r="A613" s="141"/>
      <c r="B613" s="142"/>
      <c r="C613" s="141"/>
      <c r="D613" s="141"/>
      <c r="E613" s="143"/>
      <c r="F613" s="144"/>
      <c r="G613" s="145"/>
    </row>
    <row r="614" spans="1:7">
      <c r="A614" s="141"/>
      <c r="B614" s="142"/>
      <c r="C614" s="141"/>
      <c r="D614" s="141"/>
      <c r="E614" s="143"/>
      <c r="F614" s="144"/>
      <c r="G614" s="145"/>
    </row>
    <row r="615" spans="1:7">
      <c r="A615" s="141"/>
      <c r="B615" s="142"/>
      <c r="C615" s="141"/>
      <c r="D615" s="141"/>
      <c r="E615" s="143"/>
      <c r="F615" s="144"/>
      <c r="G615" s="145"/>
    </row>
    <row r="616" spans="1:7">
      <c r="A616" s="141"/>
      <c r="B616" s="142"/>
      <c r="C616" s="141"/>
      <c r="D616" s="141"/>
      <c r="E616" s="143"/>
      <c r="F616" s="144"/>
      <c r="G616" s="145"/>
    </row>
    <row r="617" spans="1:7">
      <c r="A617" s="141"/>
      <c r="B617" s="142"/>
      <c r="C617" s="141"/>
      <c r="D617" s="141"/>
      <c r="E617" s="143"/>
      <c r="F617" s="144"/>
      <c r="G617" s="145"/>
    </row>
    <row r="618" spans="1:7">
      <c r="A618" s="141"/>
      <c r="B618" s="142"/>
      <c r="C618" s="141"/>
      <c r="D618" s="141"/>
      <c r="E618" s="143"/>
      <c r="F618" s="144"/>
      <c r="G618" s="145"/>
    </row>
    <row r="619" spans="1:7">
      <c r="A619" s="141"/>
      <c r="B619" s="142"/>
      <c r="C619" s="141"/>
      <c r="D619" s="141"/>
      <c r="E619" s="143"/>
      <c r="F619" s="144"/>
      <c r="G619" s="145"/>
    </row>
    <row r="620" spans="1:7">
      <c r="A620" s="141"/>
      <c r="B620" s="142"/>
      <c r="C620" s="141"/>
      <c r="D620" s="141"/>
      <c r="E620" s="143"/>
      <c r="F620" s="144"/>
      <c r="G620" s="145"/>
    </row>
    <row r="621" spans="1:7">
      <c r="A621" s="141"/>
      <c r="B621" s="142"/>
      <c r="C621" s="141"/>
      <c r="D621" s="141"/>
      <c r="E621" s="143"/>
      <c r="F621" s="144"/>
      <c r="G621" s="145"/>
    </row>
    <row r="622" spans="1:7">
      <c r="A622" s="141"/>
      <c r="B622" s="142"/>
      <c r="C622" s="141"/>
      <c r="D622" s="141"/>
      <c r="E622" s="143"/>
      <c r="F622" s="144"/>
      <c r="G622" s="145"/>
    </row>
    <row r="623" spans="1:7">
      <c r="A623" s="141"/>
      <c r="B623" s="142"/>
      <c r="C623" s="141"/>
      <c r="D623" s="141"/>
      <c r="E623" s="143"/>
      <c r="F623" s="144"/>
      <c r="G623" s="145"/>
    </row>
    <row r="624" spans="1:7">
      <c r="A624" s="141"/>
      <c r="B624" s="142"/>
      <c r="C624" s="141"/>
      <c r="D624" s="141"/>
      <c r="E624" s="143"/>
      <c r="F624" s="144"/>
      <c r="G624" s="145"/>
    </row>
    <row r="625" spans="1:7">
      <c r="A625" s="141"/>
      <c r="B625" s="142"/>
      <c r="C625" s="141"/>
      <c r="D625" s="141"/>
      <c r="E625" s="143"/>
      <c r="F625" s="144"/>
      <c r="G625" s="145"/>
    </row>
    <row r="626" spans="1:7">
      <c r="A626" s="141"/>
      <c r="B626" s="142"/>
      <c r="C626" s="141"/>
      <c r="D626" s="141"/>
      <c r="E626" s="143"/>
      <c r="F626" s="144"/>
      <c r="G626" s="145"/>
    </row>
    <row r="627" spans="1:7">
      <c r="A627" s="141"/>
      <c r="B627" s="142"/>
      <c r="C627" s="141"/>
      <c r="D627" s="141"/>
      <c r="E627" s="143"/>
      <c r="F627" s="144"/>
      <c r="G627" s="145"/>
    </row>
    <row r="628" spans="1:7">
      <c r="A628" s="141"/>
      <c r="B628" s="142"/>
      <c r="C628" s="141"/>
      <c r="D628" s="141"/>
      <c r="E628" s="143"/>
      <c r="F628" s="144"/>
      <c r="G628" s="145"/>
    </row>
    <row r="629" spans="1:7">
      <c r="A629" s="141"/>
      <c r="B629" s="142"/>
      <c r="C629" s="141"/>
      <c r="D629" s="141"/>
      <c r="E629" s="143"/>
      <c r="F629" s="144"/>
      <c r="G629" s="145"/>
    </row>
    <row r="630" spans="1:7">
      <c r="A630" s="141"/>
      <c r="B630" s="142"/>
      <c r="C630" s="141"/>
      <c r="D630" s="141"/>
      <c r="E630" s="143"/>
      <c r="F630" s="144"/>
      <c r="G630" s="145"/>
    </row>
    <row r="631" spans="1:7">
      <c r="A631" s="141"/>
      <c r="B631" s="142"/>
      <c r="C631" s="141"/>
      <c r="D631" s="141"/>
      <c r="E631" s="143"/>
      <c r="F631" s="144"/>
      <c r="G631" s="145"/>
    </row>
    <row r="632" spans="1:7">
      <c r="A632" s="141"/>
      <c r="B632" s="142"/>
      <c r="C632" s="141"/>
      <c r="D632" s="141"/>
      <c r="E632" s="143"/>
      <c r="F632" s="144"/>
      <c r="G632" s="145"/>
    </row>
    <row r="633" spans="1:7">
      <c r="A633" s="141"/>
      <c r="B633" s="142"/>
      <c r="C633" s="141"/>
      <c r="D633" s="141"/>
      <c r="E633" s="143"/>
      <c r="F633" s="144"/>
      <c r="G633" s="145"/>
    </row>
    <row r="634" spans="1:7">
      <c r="A634" s="141"/>
      <c r="B634" s="142"/>
      <c r="C634" s="141"/>
      <c r="D634" s="141"/>
      <c r="E634" s="143"/>
      <c r="F634" s="144"/>
      <c r="G634" s="145"/>
    </row>
    <row r="635" spans="1:7">
      <c r="A635" s="141"/>
      <c r="B635" s="142"/>
      <c r="C635" s="141"/>
      <c r="D635" s="141"/>
      <c r="E635" s="143"/>
      <c r="F635" s="144"/>
      <c r="G635" s="145"/>
    </row>
    <row r="636" spans="1:7">
      <c r="A636" s="141"/>
      <c r="B636" s="142"/>
      <c r="C636" s="141"/>
      <c r="D636" s="141"/>
      <c r="E636" s="143"/>
      <c r="F636" s="144"/>
      <c r="G636" s="145"/>
    </row>
    <row r="637" spans="1:7">
      <c r="A637" s="141"/>
      <c r="B637" s="142"/>
      <c r="C637" s="141"/>
      <c r="D637" s="141"/>
      <c r="E637" s="143"/>
      <c r="F637" s="144"/>
      <c r="G637" s="145"/>
    </row>
    <row r="638" spans="1:7">
      <c r="A638" s="141"/>
      <c r="B638" s="142"/>
      <c r="C638" s="141"/>
      <c r="D638" s="141"/>
      <c r="E638" s="143"/>
      <c r="F638" s="144"/>
      <c r="G638" s="145"/>
    </row>
    <row r="639" spans="1:7">
      <c r="A639" s="141"/>
      <c r="B639" s="142"/>
      <c r="C639" s="141"/>
      <c r="D639" s="141"/>
      <c r="E639" s="143"/>
      <c r="F639" s="144"/>
      <c r="G639" s="145"/>
    </row>
    <row r="640" spans="1:7">
      <c r="A640" s="141"/>
      <c r="B640" s="142"/>
      <c r="C640" s="141"/>
      <c r="D640" s="141"/>
      <c r="E640" s="143"/>
      <c r="F640" s="144"/>
      <c r="G640" s="145"/>
    </row>
    <row r="641" spans="1:7">
      <c r="A641" s="141"/>
      <c r="B641" s="142"/>
      <c r="C641" s="141"/>
      <c r="D641" s="141"/>
      <c r="E641" s="143"/>
      <c r="F641" s="144"/>
      <c r="G641" s="145"/>
    </row>
    <row r="642" spans="1:7">
      <c r="A642" s="141"/>
      <c r="B642" s="142"/>
      <c r="C642" s="141"/>
      <c r="D642" s="141"/>
      <c r="E642" s="143"/>
      <c r="F642" s="144"/>
      <c r="G642" s="145"/>
    </row>
    <row r="643" spans="1:7">
      <c r="A643" s="141"/>
      <c r="B643" s="142"/>
      <c r="C643" s="141"/>
      <c r="D643" s="141"/>
      <c r="E643" s="143"/>
      <c r="F643" s="144"/>
      <c r="G643" s="145"/>
    </row>
    <row r="644" spans="1:7">
      <c r="A644" s="141"/>
      <c r="B644" s="142"/>
      <c r="C644" s="141"/>
      <c r="D644" s="141"/>
      <c r="E644" s="143"/>
      <c r="F644" s="144"/>
      <c r="G644" s="145"/>
    </row>
    <row r="645" spans="1:7">
      <c r="A645" s="141"/>
      <c r="B645" s="142"/>
      <c r="C645" s="141"/>
      <c r="D645" s="141"/>
      <c r="E645" s="143"/>
      <c r="F645" s="144"/>
      <c r="G645" s="145"/>
    </row>
    <row r="646" spans="1:7">
      <c r="A646" s="141"/>
      <c r="B646" s="142"/>
      <c r="C646" s="141"/>
      <c r="D646" s="141"/>
      <c r="E646" s="143"/>
      <c r="F646" s="144"/>
      <c r="G646" s="145"/>
    </row>
    <row r="647" spans="1:7">
      <c r="A647" s="141"/>
      <c r="B647" s="142"/>
      <c r="C647" s="141"/>
      <c r="D647" s="141"/>
      <c r="E647" s="143"/>
      <c r="F647" s="144"/>
      <c r="G647" s="145"/>
    </row>
    <row r="648" spans="1:7">
      <c r="A648" s="141"/>
      <c r="B648" s="142"/>
      <c r="C648" s="141"/>
      <c r="D648" s="141"/>
      <c r="E648" s="143"/>
      <c r="F648" s="144"/>
      <c r="G648" s="145"/>
    </row>
    <row r="649" spans="1:7">
      <c r="A649" s="141"/>
      <c r="B649" s="142"/>
      <c r="C649" s="141"/>
      <c r="D649" s="141"/>
      <c r="E649" s="143"/>
      <c r="F649" s="144"/>
      <c r="G649" s="145"/>
    </row>
    <row r="650" spans="1:7">
      <c r="A650" s="141"/>
      <c r="B650" s="142"/>
      <c r="C650" s="141"/>
      <c r="D650" s="141"/>
      <c r="E650" s="143"/>
      <c r="F650" s="144"/>
      <c r="G650" s="145"/>
    </row>
    <row r="651" spans="1:7">
      <c r="A651" s="141"/>
      <c r="B651" s="142"/>
      <c r="C651" s="141"/>
      <c r="D651" s="141"/>
      <c r="E651" s="143"/>
      <c r="F651" s="144"/>
      <c r="G651" s="145"/>
    </row>
    <row r="652" spans="1:7">
      <c r="A652" s="141"/>
      <c r="B652" s="142"/>
      <c r="C652" s="141"/>
      <c r="D652" s="141"/>
      <c r="E652" s="143"/>
      <c r="F652" s="144"/>
      <c r="G652" s="145"/>
    </row>
    <row r="653" spans="1:7">
      <c r="A653" s="141"/>
      <c r="B653" s="142"/>
      <c r="C653" s="141"/>
      <c r="D653" s="141"/>
      <c r="E653" s="143"/>
      <c r="F653" s="144"/>
      <c r="G653" s="145"/>
    </row>
    <row r="654" spans="1:7">
      <c r="A654" s="141"/>
      <c r="B654" s="142"/>
      <c r="C654" s="141"/>
      <c r="D654" s="141"/>
      <c r="E654" s="143"/>
      <c r="F654" s="144"/>
      <c r="G654" s="145"/>
    </row>
    <row r="655" spans="1:7">
      <c r="A655" s="141"/>
      <c r="B655" s="142"/>
      <c r="C655" s="141"/>
      <c r="D655" s="141"/>
      <c r="E655" s="143"/>
      <c r="F655" s="144"/>
      <c r="G655" s="145"/>
    </row>
    <row r="656" spans="1:7">
      <c r="A656" s="141"/>
      <c r="B656" s="142"/>
      <c r="C656" s="141"/>
      <c r="D656" s="141"/>
      <c r="E656" s="143"/>
      <c r="F656" s="144"/>
      <c r="G656" s="145"/>
    </row>
    <row r="657" spans="1:7">
      <c r="A657" s="141"/>
      <c r="B657" s="142"/>
      <c r="C657" s="141"/>
      <c r="D657" s="141"/>
      <c r="E657" s="143"/>
      <c r="F657" s="144"/>
      <c r="G657" s="145"/>
    </row>
    <row r="658" spans="1:7">
      <c r="A658" s="141"/>
      <c r="B658" s="142"/>
      <c r="C658" s="141"/>
      <c r="D658" s="141"/>
      <c r="E658" s="143"/>
      <c r="F658" s="144"/>
      <c r="G658" s="145"/>
    </row>
    <row r="659" spans="1:7">
      <c r="A659" s="141"/>
      <c r="B659" s="142"/>
      <c r="C659" s="141"/>
      <c r="D659" s="141"/>
      <c r="E659" s="143"/>
      <c r="F659" s="144"/>
      <c r="G659" s="145"/>
    </row>
    <row r="660" spans="1:7">
      <c r="A660" s="141"/>
      <c r="B660" s="142"/>
      <c r="C660" s="141"/>
      <c r="D660" s="141"/>
      <c r="E660" s="143"/>
      <c r="F660" s="144"/>
      <c r="G660" s="145"/>
    </row>
    <row r="661" spans="1:7">
      <c r="A661" s="141"/>
      <c r="B661" s="142"/>
      <c r="C661" s="141"/>
      <c r="D661" s="141"/>
      <c r="E661" s="143"/>
      <c r="F661" s="144"/>
      <c r="G661" s="145"/>
    </row>
    <row r="662" spans="1:7">
      <c r="A662" s="141"/>
      <c r="B662" s="142"/>
      <c r="C662" s="141"/>
      <c r="D662" s="141"/>
      <c r="E662" s="143"/>
      <c r="F662" s="144"/>
      <c r="G662" s="145"/>
    </row>
    <row r="663" spans="1:7">
      <c r="A663" s="141"/>
      <c r="B663" s="142"/>
      <c r="C663" s="141"/>
      <c r="D663" s="141"/>
      <c r="E663" s="143"/>
      <c r="F663" s="144"/>
      <c r="G663" s="145"/>
    </row>
    <row r="664" spans="1:7">
      <c r="A664" s="141"/>
      <c r="B664" s="142"/>
      <c r="C664" s="141"/>
      <c r="D664" s="141"/>
      <c r="E664" s="143"/>
      <c r="F664" s="144"/>
      <c r="G664" s="145"/>
    </row>
    <row r="665" spans="1:7">
      <c r="A665" s="141"/>
      <c r="B665" s="142"/>
      <c r="C665" s="141"/>
      <c r="D665" s="141"/>
      <c r="E665" s="143"/>
      <c r="F665" s="144"/>
      <c r="G665" s="145"/>
    </row>
    <row r="666" spans="1:7">
      <c r="A666" s="141"/>
      <c r="B666" s="142"/>
      <c r="C666" s="141"/>
      <c r="D666" s="141"/>
      <c r="E666" s="143"/>
      <c r="F666" s="144"/>
      <c r="G666" s="145"/>
    </row>
    <row r="667" spans="1:7">
      <c r="A667" s="141"/>
      <c r="B667" s="142"/>
      <c r="C667" s="141"/>
      <c r="D667" s="141"/>
      <c r="E667" s="143"/>
      <c r="F667" s="144"/>
      <c r="G667" s="145"/>
    </row>
    <row r="668" spans="1:7">
      <c r="A668" s="141"/>
      <c r="B668" s="142"/>
      <c r="C668" s="141"/>
      <c r="D668" s="141"/>
      <c r="E668" s="143"/>
      <c r="F668" s="144"/>
      <c r="G668" s="145"/>
    </row>
    <row r="669" spans="1:7">
      <c r="A669" s="141"/>
      <c r="B669" s="142"/>
      <c r="C669" s="141"/>
      <c r="D669" s="141"/>
      <c r="E669" s="143"/>
      <c r="F669" s="144"/>
      <c r="G669" s="145"/>
    </row>
    <row r="670" spans="1:7">
      <c r="A670" s="141"/>
      <c r="B670" s="142"/>
      <c r="C670" s="141"/>
      <c r="D670" s="141"/>
      <c r="E670" s="143"/>
      <c r="F670" s="144"/>
      <c r="G670" s="145"/>
    </row>
    <row r="671" spans="1:7">
      <c r="A671" s="141"/>
      <c r="B671" s="142"/>
      <c r="C671" s="141"/>
      <c r="D671" s="141"/>
      <c r="E671" s="143"/>
      <c r="F671" s="144"/>
      <c r="G671" s="145"/>
    </row>
    <row r="672" spans="1:7">
      <c r="A672" s="141"/>
      <c r="B672" s="142"/>
      <c r="C672" s="141"/>
      <c r="D672" s="141"/>
      <c r="E672" s="143"/>
      <c r="F672" s="144"/>
      <c r="G672" s="145"/>
    </row>
    <row r="673" spans="1:7">
      <c r="A673" s="141"/>
      <c r="B673" s="142"/>
      <c r="C673" s="141"/>
      <c r="D673" s="141"/>
      <c r="E673" s="143"/>
      <c r="F673" s="144"/>
      <c r="G673" s="145"/>
    </row>
    <row r="674" spans="1:7">
      <c r="A674" s="141"/>
      <c r="B674" s="142"/>
      <c r="C674" s="141"/>
      <c r="D674" s="141"/>
      <c r="E674" s="143"/>
      <c r="F674" s="144"/>
      <c r="G674" s="145"/>
    </row>
    <row r="675" spans="1:7">
      <c r="A675" s="141"/>
      <c r="B675" s="142"/>
      <c r="C675" s="141"/>
      <c r="D675" s="141"/>
      <c r="E675" s="143"/>
      <c r="F675" s="144"/>
      <c r="G675" s="145"/>
    </row>
    <row r="676" spans="1:7">
      <c r="A676" s="141"/>
      <c r="B676" s="142"/>
      <c r="C676" s="141"/>
      <c r="D676" s="141"/>
      <c r="E676" s="143"/>
      <c r="F676" s="144"/>
      <c r="G676" s="145"/>
    </row>
    <row r="677" spans="1:7">
      <c r="A677" s="141"/>
      <c r="B677" s="142"/>
      <c r="C677" s="141"/>
      <c r="D677" s="141"/>
      <c r="E677" s="143"/>
      <c r="F677" s="144"/>
      <c r="G677" s="145"/>
    </row>
    <row r="678" spans="1:7">
      <c r="A678" s="141"/>
      <c r="B678" s="142"/>
      <c r="C678" s="141"/>
      <c r="D678" s="141"/>
      <c r="E678" s="143"/>
      <c r="F678" s="144"/>
      <c r="G678" s="145"/>
    </row>
    <row r="679" spans="1:7">
      <c r="A679" s="141"/>
      <c r="B679" s="142"/>
      <c r="C679" s="141"/>
      <c r="D679" s="141"/>
      <c r="E679" s="143"/>
      <c r="F679" s="144"/>
      <c r="G679" s="145"/>
    </row>
    <row r="680" spans="1:7">
      <c r="A680" s="141"/>
      <c r="B680" s="142"/>
      <c r="C680" s="141"/>
      <c r="D680" s="141"/>
      <c r="E680" s="143"/>
      <c r="F680" s="144"/>
      <c r="G680" s="145"/>
    </row>
    <row r="681" spans="1:7">
      <c r="A681" s="141"/>
      <c r="B681" s="142"/>
      <c r="C681" s="141"/>
      <c r="D681" s="141"/>
      <c r="E681" s="143"/>
      <c r="F681" s="144"/>
      <c r="G681" s="145"/>
    </row>
    <row r="682" spans="1:7">
      <c r="A682" s="141"/>
      <c r="B682" s="142"/>
      <c r="C682" s="141"/>
      <c r="D682" s="141"/>
      <c r="E682" s="143"/>
      <c r="F682" s="144"/>
      <c r="G682" s="145"/>
    </row>
    <row r="683" spans="1:7">
      <c r="A683" s="141"/>
      <c r="B683" s="142"/>
      <c r="C683" s="141"/>
      <c r="D683" s="141"/>
      <c r="E683" s="143"/>
      <c r="F683" s="144"/>
      <c r="G683" s="145"/>
    </row>
    <row r="684" spans="1:7">
      <c r="A684" s="141"/>
      <c r="B684" s="142"/>
      <c r="C684" s="141"/>
      <c r="D684" s="141"/>
      <c r="E684" s="143"/>
      <c r="F684" s="144"/>
      <c r="G684" s="145"/>
    </row>
    <row r="685" spans="1:7">
      <c r="A685" s="141"/>
      <c r="B685" s="142"/>
      <c r="C685" s="141"/>
      <c r="D685" s="141"/>
      <c r="E685" s="143"/>
      <c r="F685" s="144"/>
      <c r="G685" s="145"/>
    </row>
    <row r="686" spans="1:7">
      <c r="A686" s="141"/>
      <c r="B686" s="142"/>
      <c r="C686" s="141"/>
      <c r="D686" s="141"/>
      <c r="E686" s="143"/>
      <c r="F686" s="144"/>
      <c r="G686" s="145"/>
    </row>
    <row r="687" spans="1:7">
      <c r="A687" s="141"/>
      <c r="B687" s="142"/>
      <c r="C687" s="141"/>
      <c r="D687" s="141"/>
      <c r="E687" s="143"/>
      <c r="F687" s="144"/>
      <c r="G687" s="145"/>
    </row>
    <row r="688" spans="1:7">
      <c r="A688" s="141"/>
      <c r="B688" s="142"/>
      <c r="C688" s="141"/>
      <c r="D688" s="141"/>
      <c r="E688" s="143"/>
      <c r="F688" s="144"/>
      <c r="G688" s="145"/>
    </row>
    <row r="689" spans="1:7">
      <c r="A689" s="141"/>
      <c r="B689" s="142"/>
      <c r="C689" s="141"/>
      <c r="D689" s="141"/>
      <c r="E689" s="143"/>
      <c r="F689" s="144"/>
      <c r="G689" s="145"/>
    </row>
    <row r="690" spans="1:7">
      <c r="A690" s="141"/>
      <c r="B690" s="142"/>
      <c r="C690" s="141"/>
      <c r="D690" s="141"/>
      <c r="E690" s="143"/>
      <c r="F690" s="144"/>
      <c r="G690" s="145"/>
    </row>
    <row r="691" spans="1:7">
      <c r="A691" s="141"/>
      <c r="B691" s="142"/>
      <c r="C691" s="141"/>
      <c r="D691" s="141"/>
      <c r="E691" s="143"/>
      <c r="F691" s="144"/>
      <c r="G691" s="145"/>
    </row>
    <row r="692" spans="1:7">
      <c r="A692" s="141"/>
      <c r="B692" s="142"/>
      <c r="C692" s="141"/>
      <c r="D692" s="141"/>
      <c r="E692" s="143"/>
      <c r="F692" s="144"/>
      <c r="G692" s="145"/>
    </row>
    <row r="693" spans="1:7">
      <c r="A693" s="141"/>
      <c r="B693" s="142"/>
      <c r="C693" s="141"/>
      <c r="D693" s="141"/>
      <c r="E693" s="143"/>
      <c r="F693" s="144"/>
      <c r="G693" s="145"/>
    </row>
    <row r="694" spans="1:7">
      <c r="A694" s="141"/>
      <c r="B694" s="142"/>
      <c r="C694" s="141"/>
      <c r="D694" s="141"/>
      <c r="E694" s="143"/>
      <c r="F694" s="144"/>
      <c r="G694" s="145"/>
    </row>
    <row r="695" spans="1:7">
      <c r="A695" s="141"/>
      <c r="B695" s="142"/>
      <c r="C695" s="141"/>
      <c r="D695" s="141"/>
      <c r="E695" s="143"/>
      <c r="F695" s="144"/>
      <c r="G695" s="145"/>
    </row>
    <row r="696" spans="1:7">
      <c r="A696" s="141"/>
      <c r="B696" s="142"/>
      <c r="C696" s="141"/>
      <c r="D696" s="141"/>
      <c r="E696" s="143"/>
      <c r="F696" s="144"/>
      <c r="G696" s="145"/>
    </row>
    <row r="697" spans="1:7">
      <c r="A697" s="141"/>
      <c r="B697" s="142"/>
      <c r="C697" s="141"/>
      <c r="D697" s="141"/>
      <c r="E697" s="143"/>
      <c r="F697" s="144"/>
      <c r="G697" s="145"/>
    </row>
    <row r="698" spans="1:7">
      <c r="A698" s="141"/>
      <c r="B698" s="142"/>
      <c r="C698" s="141"/>
      <c r="D698" s="141"/>
      <c r="E698" s="143"/>
      <c r="F698" s="144"/>
      <c r="G698" s="145"/>
    </row>
    <row r="699" spans="1:7">
      <c r="A699" s="141"/>
      <c r="B699" s="142"/>
      <c r="C699" s="141"/>
      <c r="D699" s="141"/>
      <c r="E699" s="143"/>
      <c r="F699" s="144"/>
      <c r="G699" s="145"/>
    </row>
    <row r="700" spans="1:7">
      <c r="A700" s="141"/>
      <c r="B700" s="142"/>
      <c r="C700" s="141"/>
      <c r="D700" s="141"/>
      <c r="E700" s="143"/>
      <c r="F700" s="144"/>
      <c r="G700" s="145"/>
    </row>
    <row r="701" spans="1:7">
      <c r="A701" s="141"/>
      <c r="B701" s="142"/>
      <c r="C701" s="141"/>
      <c r="D701" s="141"/>
      <c r="E701" s="143"/>
      <c r="F701" s="144"/>
      <c r="G701" s="145"/>
    </row>
    <row r="702" spans="1:7">
      <c r="A702" s="141"/>
      <c r="B702" s="142"/>
      <c r="C702" s="141"/>
      <c r="D702" s="141"/>
      <c r="E702" s="143"/>
      <c r="F702" s="144"/>
      <c r="G702" s="145"/>
    </row>
    <row r="703" spans="1:7">
      <c r="A703" s="141"/>
      <c r="B703" s="142"/>
      <c r="C703" s="141"/>
      <c r="D703" s="141"/>
      <c r="E703" s="143"/>
      <c r="F703" s="144"/>
      <c r="G703" s="145"/>
    </row>
    <row r="704" spans="1:7">
      <c r="A704" s="141"/>
      <c r="B704" s="142"/>
      <c r="C704" s="141"/>
      <c r="D704" s="141"/>
      <c r="E704" s="143"/>
      <c r="F704" s="144"/>
      <c r="G704" s="145"/>
    </row>
    <row r="705" spans="1:7">
      <c r="A705" s="141"/>
      <c r="B705" s="142"/>
      <c r="C705" s="141"/>
      <c r="D705" s="141"/>
      <c r="E705" s="143"/>
      <c r="F705" s="144"/>
      <c r="G705" s="145"/>
    </row>
    <row r="706" spans="1:7">
      <c r="A706" s="141"/>
      <c r="B706" s="142"/>
      <c r="C706" s="141"/>
      <c r="D706" s="141"/>
      <c r="E706" s="143"/>
      <c r="F706" s="144"/>
      <c r="G706" s="145"/>
    </row>
    <row r="707" spans="1:7">
      <c r="A707" s="141"/>
      <c r="B707" s="142"/>
      <c r="C707" s="141"/>
      <c r="D707" s="141"/>
      <c r="E707" s="143"/>
      <c r="F707" s="144"/>
      <c r="G707" s="145"/>
    </row>
    <row r="708" spans="1:7">
      <c r="A708" s="141"/>
      <c r="B708" s="142"/>
      <c r="C708" s="141"/>
      <c r="D708" s="141"/>
      <c r="E708" s="143"/>
      <c r="F708" s="144"/>
      <c r="G708" s="145"/>
    </row>
    <row r="709" spans="1:7">
      <c r="A709" s="141"/>
      <c r="B709" s="142"/>
      <c r="C709" s="141"/>
      <c r="D709" s="141"/>
      <c r="E709" s="143"/>
      <c r="F709" s="144"/>
      <c r="G709" s="145"/>
    </row>
    <row r="710" spans="1:7">
      <c r="A710" s="141"/>
      <c r="B710" s="142"/>
      <c r="C710" s="141"/>
      <c r="D710" s="141"/>
      <c r="E710" s="143"/>
      <c r="F710" s="144"/>
      <c r="G710" s="145"/>
    </row>
    <row r="711" spans="1:7">
      <c r="A711" s="141"/>
      <c r="B711" s="142"/>
      <c r="C711" s="141"/>
      <c r="D711" s="141"/>
      <c r="E711" s="143"/>
      <c r="F711" s="144"/>
      <c r="G711" s="145"/>
    </row>
    <row r="712" spans="1:7">
      <c r="A712" s="141"/>
      <c r="B712" s="142"/>
      <c r="C712" s="141"/>
      <c r="D712" s="141"/>
      <c r="E712" s="143"/>
      <c r="F712" s="144"/>
      <c r="G712" s="145"/>
    </row>
    <row r="713" spans="1:7">
      <c r="A713" s="141"/>
      <c r="B713" s="142"/>
      <c r="C713" s="141"/>
      <c r="D713" s="141"/>
      <c r="E713" s="143"/>
      <c r="F713" s="144"/>
      <c r="G713" s="145"/>
    </row>
    <row r="714" spans="1:7">
      <c r="A714" s="141"/>
      <c r="B714" s="142"/>
      <c r="C714" s="141"/>
      <c r="D714" s="141"/>
      <c r="E714" s="143"/>
      <c r="F714" s="144"/>
      <c r="G714" s="145"/>
    </row>
    <row r="715" spans="1:7">
      <c r="A715" s="141"/>
      <c r="B715" s="142"/>
      <c r="C715" s="141"/>
      <c r="D715" s="141"/>
      <c r="E715" s="143"/>
      <c r="F715" s="144"/>
      <c r="G715" s="145"/>
    </row>
    <row r="716" spans="1:7">
      <c r="A716" s="141"/>
      <c r="B716" s="142"/>
      <c r="C716" s="141"/>
      <c r="D716" s="141"/>
      <c r="E716" s="143"/>
      <c r="F716" s="144"/>
      <c r="G716" s="145"/>
    </row>
    <row r="717" spans="1:7">
      <c r="A717" s="141"/>
      <c r="B717" s="142"/>
      <c r="C717" s="141"/>
      <c r="D717" s="141"/>
      <c r="E717" s="143"/>
      <c r="F717" s="144"/>
      <c r="G717" s="145"/>
    </row>
    <row r="718" spans="1:7">
      <c r="A718" s="141"/>
      <c r="B718" s="142"/>
      <c r="C718" s="141"/>
      <c r="D718" s="141"/>
      <c r="E718" s="143"/>
      <c r="F718" s="144"/>
      <c r="G718" s="145"/>
    </row>
    <row r="719" spans="1:7">
      <c r="A719" s="141"/>
      <c r="B719" s="142"/>
      <c r="C719" s="141"/>
      <c r="D719" s="141"/>
      <c r="E719" s="143"/>
      <c r="F719" s="144"/>
      <c r="G719" s="145"/>
    </row>
    <row r="720" spans="1:7">
      <c r="A720" s="141"/>
      <c r="B720" s="142"/>
      <c r="C720" s="141"/>
      <c r="D720" s="141"/>
      <c r="E720" s="143"/>
      <c r="F720" s="144"/>
      <c r="G720" s="145"/>
    </row>
    <row r="721" spans="1:7">
      <c r="A721" s="141"/>
      <c r="B721" s="142"/>
      <c r="C721" s="141"/>
      <c r="D721" s="141"/>
      <c r="E721" s="143"/>
      <c r="F721" s="144"/>
      <c r="G721" s="145"/>
    </row>
    <row r="722" spans="1:7">
      <c r="A722" s="141"/>
      <c r="B722" s="142"/>
      <c r="C722" s="141"/>
      <c r="D722" s="141"/>
      <c r="E722" s="143"/>
      <c r="F722" s="144"/>
      <c r="G722" s="145"/>
    </row>
    <row r="723" spans="1:7">
      <c r="A723" s="141"/>
      <c r="B723" s="142"/>
      <c r="C723" s="141"/>
      <c r="D723" s="141"/>
      <c r="E723" s="143"/>
      <c r="F723" s="144"/>
      <c r="G723" s="145"/>
    </row>
    <row r="724" spans="1:7">
      <c r="A724" s="141"/>
      <c r="B724" s="142"/>
      <c r="C724" s="141"/>
      <c r="D724" s="141"/>
      <c r="E724" s="143"/>
      <c r="F724" s="144"/>
      <c r="G724" s="145"/>
    </row>
    <row r="725" spans="1:7">
      <c r="A725" s="141"/>
      <c r="B725" s="142"/>
      <c r="C725" s="141"/>
      <c r="D725" s="141"/>
      <c r="E725" s="143"/>
      <c r="F725" s="144"/>
      <c r="G725" s="145"/>
    </row>
    <row r="726" spans="1:7">
      <c r="A726" s="141"/>
      <c r="B726" s="142"/>
      <c r="C726" s="141"/>
      <c r="D726" s="141"/>
      <c r="E726" s="143"/>
      <c r="F726" s="144"/>
      <c r="G726" s="145"/>
    </row>
    <row r="727" spans="1:7">
      <c r="A727" s="141"/>
      <c r="B727" s="142"/>
      <c r="C727" s="141"/>
      <c r="D727" s="141"/>
      <c r="E727" s="143"/>
      <c r="F727" s="144"/>
      <c r="G727" s="145"/>
    </row>
    <row r="728" spans="1:7">
      <c r="A728" s="141"/>
      <c r="B728" s="142"/>
      <c r="C728" s="141"/>
      <c r="D728" s="141"/>
      <c r="E728" s="143"/>
      <c r="F728" s="144"/>
      <c r="G728" s="145"/>
    </row>
    <row r="729" spans="1:7">
      <c r="A729" s="141"/>
      <c r="B729" s="142"/>
      <c r="C729" s="141"/>
      <c r="D729" s="141"/>
      <c r="E729" s="143"/>
      <c r="F729" s="144"/>
      <c r="G729" s="145"/>
    </row>
    <row r="730" spans="1:7">
      <c r="A730" s="141"/>
      <c r="B730" s="142"/>
      <c r="C730" s="141"/>
      <c r="D730" s="141"/>
      <c r="E730" s="143"/>
      <c r="F730" s="144"/>
      <c r="G730" s="145"/>
    </row>
    <row r="731" spans="1:7">
      <c r="A731" s="141"/>
      <c r="B731" s="142"/>
      <c r="C731" s="141"/>
      <c r="D731" s="141"/>
      <c r="E731" s="143"/>
      <c r="F731" s="144"/>
      <c r="G731" s="145"/>
    </row>
    <row r="732" spans="1:7">
      <c r="A732" s="141"/>
      <c r="B732" s="142"/>
      <c r="C732" s="141"/>
      <c r="D732" s="141"/>
      <c r="E732" s="143"/>
      <c r="F732" s="144"/>
      <c r="G732" s="145"/>
    </row>
    <row r="733" spans="1:7">
      <c r="A733" s="141"/>
      <c r="B733" s="142"/>
      <c r="C733" s="141"/>
      <c r="D733" s="141"/>
      <c r="E733" s="143"/>
      <c r="F733" s="144"/>
      <c r="G733" s="145"/>
    </row>
    <row r="734" spans="1:7">
      <c r="A734" s="141"/>
      <c r="B734" s="142"/>
      <c r="C734" s="141"/>
      <c r="D734" s="141"/>
      <c r="E734" s="143"/>
      <c r="F734" s="144"/>
      <c r="G734" s="145"/>
    </row>
    <row r="735" spans="1:7">
      <c r="A735" s="141"/>
      <c r="B735" s="142"/>
      <c r="C735" s="141"/>
      <c r="D735" s="141"/>
      <c r="E735" s="143"/>
      <c r="F735" s="144"/>
      <c r="G735" s="145"/>
    </row>
    <row r="736" spans="1:7">
      <c r="A736" s="141"/>
      <c r="B736" s="142"/>
      <c r="C736" s="141"/>
      <c r="D736" s="141"/>
      <c r="E736" s="143"/>
      <c r="F736" s="144"/>
      <c r="G736" s="145"/>
    </row>
    <row r="737" spans="1:7">
      <c r="A737" s="141"/>
      <c r="B737" s="142"/>
      <c r="C737" s="141"/>
      <c r="D737" s="141"/>
      <c r="E737" s="143"/>
      <c r="F737" s="144"/>
      <c r="G737" s="145"/>
    </row>
    <row r="738" spans="1:7">
      <c r="A738" s="141"/>
      <c r="B738" s="142"/>
      <c r="C738" s="141"/>
      <c r="D738" s="141"/>
      <c r="E738" s="143"/>
      <c r="F738" s="144"/>
      <c r="G738" s="145"/>
    </row>
    <row r="739" spans="1:7">
      <c r="A739" s="141"/>
      <c r="B739" s="142"/>
      <c r="C739" s="141"/>
      <c r="D739" s="141"/>
      <c r="E739" s="143"/>
      <c r="F739" s="144"/>
      <c r="G739" s="145"/>
    </row>
    <row r="740" spans="1:7">
      <c r="A740" s="141"/>
      <c r="B740" s="142"/>
      <c r="C740" s="141"/>
      <c r="D740" s="141"/>
      <c r="E740" s="143"/>
      <c r="F740" s="144"/>
      <c r="G740" s="145"/>
    </row>
    <row r="741" spans="1:7">
      <c r="A741" s="141"/>
      <c r="B741" s="142"/>
      <c r="C741" s="141"/>
      <c r="D741" s="141"/>
      <c r="E741" s="143"/>
      <c r="F741" s="144"/>
      <c r="G741" s="145"/>
    </row>
    <row r="742" spans="1:7">
      <c r="A742" s="141"/>
      <c r="B742" s="142"/>
      <c r="C742" s="141"/>
      <c r="D742" s="141"/>
      <c r="E742" s="143"/>
      <c r="F742" s="144"/>
      <c r="G742" s="145"/>
    </row>
    <row r="743" spans="1:7">
      <c r="A743" s="141"/>
      <c r="B743" s="142"/>
      <c r="C743" s="141"/>
      <c r="D743" s="141"/>
      <c r="E743" s="143"/>
      <c r="F743" s="144"/>
      <c r="G743" s="145"/>
    </row>
    <row r="744" spans="1:7">
      <c r="A744" s="141"/>
      <c r="B744" s="142"/>
      <c r="C744" s="141"/>
      <c r="D744" s="141"/>
      <c r="E744" s="143"/>
      <c r="F744" s="144"/>
      <c r="G744" s="145"/>
    </row>
    <row r="745" spans="1:7">
      <c r="A745" s="141"/>
      <c r="B745" s="142"/>
      <c r="C745" s="141"/>
      <c r="D745" s="141"/>
      <c r="E745" s="143"/>
      <c r="F745" s="144"/>
      <c r="G745" s="145"/>
    </row>
    <row r="746" spans="1:7">
      <c r="A746" s="141"/>
      <c r="B746" s="142"/>
      <c r="C746" s="141"/>
      <c r="D746" s="141"/>
      <c r="E746" s="143"/>
      <c r="F746" s="144"/>
      <c r="G746" s="145"/>
    </row>
    <row r="747" spans="1:7">
      <c r="A747" s="141"/>
      <c r="B747" s="142"/>
      <c r="C747" s="141"/>
      <c r="D747" s="141"/>
      <c r="E747" s="143"/>
      <c r="F747" s="144"/>
      <c r="G747" s="145"/>
    </row>
    <row r="748" spans="1:7">
      <c r="A748" s="141"/>
      <c r="B748" s="142"/>
      <c r="C748" s="141"/>
      <c r="D748" s="141"/>
      <c r="E748" s="143"/>
      <c r="F748" s="144"/>
      <c r="G748" s="145"/>
    </row>
    <row r="749" spans="1:7">
      <c r="A749" s="141"/>
      <c r="B749" s="142"/>
      <c r="C749" s="141"/>
      <c r="D749" s="141"/>
      <c r="E749" s="143"/>
      <c r="F749" s="144"/>
      <c r="G749" s="145"/>
    </row>
    <row r="750" spans="1:7">
      <c r="A750" s="141"/>
      <c r="B750" s="142"/>
      <c r="C750" s="141"/>
      <c r="D750" s="141"/>
      <c r="E750" s="143"/>
      <c r="F750" s="144"/>
      <c r="G750" s="145"/>
    </row>
    <row r="751" spans="1:7">
      <c r="A751" s="141"/>
      <c r="B751" s="142"/>
      <c r="C751" s="141"/>
      <c r="D751" s="141"/>
      <c r="E751" s="143"/>
      <c r="F751" s="144"/>
      <c r="G751" s="145"/>
    </row>
    <row r="752" spans="1:7">
      <c r="A752" s="141"/>
      <c r="B752" s="142"/>
      <c r="C752" s="141"/>
      <c r="D752" s="141"/>
      <c r="E752" s="143"/>
      <c r="F752" s="144"/>
      <c r="G752" s="145"/>
    </row>
    <row r="753" spans="1:7">
      <c r="A753" s="141"/>
      <c r="B753" s="142"/>
      <c r="C753" s="141"/>
      <c r="D753" s="141"/>
      <c r="E753" s="143"/>
      <c r="F753" s="144"/>
      <c r="G753" s="145"/>
    </row>
    <row r="754" spans="1:7">
      <c r="A754" s="141"/>
      <c r="B754" s="142"/>
      <c r="C754" s="141"/>
      <c r="D754" s="141"/>
      <c r="E754" s="143"/>
      <c r="F754" s="144"/>
      <c r="G754" s="145"/>
    </row>
    <row r="755" spans="1:7">
      <c r="A755" s="141"/>
      <c r="B755" s="142"/>
      <c r="C755" s="141"/>
      <c r="D755" s="141"/>
      <c r="E755" s="143"/>
      <c r="F755" s="144"/>
      <c r="G755" s="145"/>
    </row>
    <row r="756" spans="1:7">
      <c r="A756" s="141"/>
      <c r="B756" s="142"/>
      <c r="C756" s="141"/>
      <c r="D756" s="141"/>
      <c r="E756" s="143"/>
      <c r="F756" s="144"/>
      <c r="G756" s="145"/>
    </row>
    <row r="757" spans="1:7">
      <c r="A757" s="141"/>
      <c r="B757" s="142"/>
      <c r="C757" s="141"/>
      <c r="D757" s="141"/>
      <c r="E757" s="143"/>
      <c r="F757" s="144"/>
      <c r="G757" s="145"/>
    </row>
    <row r="758" spans="1:7">
      <c r="A758" s="141"/>
      <c r="B758" s="142"/>
      <c r="C758" s="141"/>
      <c r="D758" s="141"/>
      <c r="E758" s="143"/>
      <c r="F758" s="144"/>
      <c r="G758" s="145"/>
    </row>
    <row r="759" spans="1:7">
      <c r="A759" s="141"/>
      <c r="B759" s="142"/>
      <c r="C759" s="141"/>
      <c r="D759" s="141"/>
      <c r="E759" s="143"/>
      <c r="F759" s="144"/>
      <c r="G759" s="145"/>
    </row>
    <row r="760" spans="1:7">
      <c r="A760" s="141"/>
      <c r="B760" s="142"/>
      <c r="C760" s="141"/>
      <c r="D760" s="141"/>
      <c r="E760" s="143"/>
      <c r="F760" s="144"/>
      <c r="G760" s="145"/>
    </row>
    <row r="761" spans="1:7">
      <c r="A761" s="141"/>
      <c r="B761" s="142"/>
      <c r="C761" s="141"/>
      <c r="D761" s="141"/>
      <c r="E761" s="143"/>
      <c r="F761" s="144"/>
      <c r="G761" s="145"/>
    </row>
    <row r="762" spans="1:7">
      <c r="A762" s="141"/>
      <c r="B762" s="142"/>
      <c r="C762" s="141"/>
      <c r="D762" s="141"/>
      <c r="E762" s="143"/>
      <c r="F762" s="144"/>
      <c r="G762" s="145"/>
    </row>
    <row r="763" spans="1:7">
      <c r="A763" s="141"/>
      <c r="B763" s="142"/>
      <c r="C763" s="141"/>
      <c r="D763" s="141"/>
      <c r="E763" s="143"/>
      <c r="F763" s="144"/>
      <c r="G763" s="145"/>
    </row>
    <row r="764" spans="1:7">
      <c r="A764" s="141"/>
      <c r="B764" s="142"/>
      <c r="C764" s="141"/>
      <c r="D764" s="141"/>
      <c r="E764" s="143"/>
      <c r="F764" s="144"/>
      <c r="G764" s="145"/>
    </row>
    <row r="765" spans="1:7">
      <c r="A765" s="141"/>
      <c r="B765" s="142"/>
      <c r="C765" s="141"/>
      <c r="D765" s="141"/>
      <c r="E765" s="143"/>
      <c r="F765" s="144"/>
      <c r="G765" s="145"/>
    </row>
    <row r="766" spans="1:7">
      <c r="A766" s="141"/>
      <c r="B766" s="142"/>
      <c r="C766" s="141"/>
      <c r="D766" s="141"/>
      <c r="E766" s="143"/>
      <c r="F766" s="144"/>
      <c r="G766" s="145"/>
    </row>
    <row r="767" spans="1:7">
      <c r="A767" s="141"/>
      <c r="B767" s="142"/>
      <c r="C767" s="141"/>
      <c r="D767" s="141"/>
      <c r="E767" s="143"/>
      <c r="F767" s="144"/>
      <c r="G767" s="145"/>
    </row>
    <row r="768" spans="1:7">
      <c r="A768" s="141"/>
      <c r="B768" s="142"/>
      <c r="C768" s="141"/>
      <c r="D768" s="141"/>
      <c r="E768" s="143"/>
      <c r="F768" s="144"/>
      <c r="G768" s="145"/>
    </row>
    <row r="769" spans="1:7">
      <c r="A769" s="141"/>
      <c r="B769" s="142"/>
      <c r="C769" s="141"/>
      <c r="D769" s="141"/>
      <c r="E769" s="143"/>
      <c r="F769" s="144"/>
      <c r="G769" s="145"/>
    </row>
    <row r="770" spans="1:7">
      <c r="A770" s="141"/>
      <c r="B770" s="142"/>
      <c r="C770" s="141"/>
      <c r="D770" s="141"/>
      <c r="E770" s="143"/>
      <c r="F770" s="144"/>
      <c r="G770" s="145"/>
    </row>
    <row r="771" spans="1:7">
      <c r="A771" s="141"/>
      <c r="B771" s="142"/>
      <c r="C771" s="141"/>
      <c r="D771" s="141"/>
      <c r="E771" s="143"/>
      <c r="F771" s="144"/>
      <c r="G771" s="145"/>
    </row>
    <row r="772" spans="1:7">
      <c r="A772" s="141"/>
      <c r="B772" s="142"/>
      <c r="C772" s="141"/>
      <c r="D772" s="141"/>
      <c r="E772" s="143"/>
      <c r="F772" s="144"/>
      <c r="G772" s="145"/>
    </row>
    <row r="773" spans="1:7">
      <c r="A773" s="141"/>
      <c r="B773" s="142"/>
      <c r="C773" s="141"/>
      <c r="D773" s="141"/>
      <c r="E773" s="143"/>
      <c r="F773" s="144"/>
      <c r="G773" s="145"/>
    </row>
    <row r="774" spans="1:7">
      <c r="A774" s="141"/>
      <c r="B774" s="142"/>
      <c r="C774" s="141"/>
      <c r="D774" s="141"/>
      <c r="E774" s="143"/>
      <c r="F774" s="144"/>
      <c r="G774" s="145"/>
    </row>
    <row r="775" spans="1:7">
      <c r="A775" s="141"/>
      <c r="B775" s="142"/>
      <c r="C775" s="141"/>
      <c r="D775" s="141"/>
      <c r="E775" s="143"/>
      <c r="F775" s="144"/>
      <c r="G775" s="145"/>
    </row>
    <row r="776" spans="1:7">
      <c r="A776" s="141"/>
      <c r="B776" s="142"/>
      <c r="C776" s="141"/>
      <c r="D776" s="141"/>
      <c r="E776" s="143"/>
      <c r="F776" s="144"/>
      <c r="G776" s="145"/>
    </row>
    <row r="777" spans="1:7">
      <c r="A777" s="141"/>
      <c r="B777" s="142"/>
      <c r="C777" s="141"/>
      <c r="D777" s="141"/>
      <c r="E777" s="143"/>
      <c r="F777" s="144"/>
      <c r="G777" s="145"/>
    </row>
    <row r="778" spans="1:7">
      <c r="A778" s="141"/>
      <c r="B778" s="142"/>
      <c r="C778" s="141"/>
      <c r="D778" s="141"/>
      <c r="E778" s="143"/>
      <c r="F778" s="144"/>
      <c r="G778" s="145"/>
    </row>
    <row r="779" spans="1:7">
      <c r="A779" s="141"/>
      <c r="B779" s="142"/>
      <c r="C779" s="141"/>
      <c r="D779" s="141"/>
      <c r="E779" s="143"/>
      <c r="F779" s="144"/>
      <c r="G779" s="145"/>
    </row>
    <row r="780" spans="1:7">
      <c r="A780" s="141"/>
      <c r="B780" s="142"/>
      <c r="C780" s="141"/>
      <c r="D780" s="141"/>
      <c r="E780" s="143"/>
      <c r="F780" s="144"/>
      <c r="G780" s="145"/>
    </row>
    <row r="781" spans="1:7">
      <c r="A781" s="141"/>
      <c r="B781" s="142"/>
      <c r="C781" s="141"/>
      <c r="D781" s="141"/>
      <c r="E781" s="143"/>
      <c r="F781" s="144"/>
      <c r="G781" s="145"/>
    </row>
  </sheetData>
  <pageMargins left="0.7" right="0.7" top="0.75" bottom="0.75" header="0.3" footer="0.3"/>
  <pageSetup scale="58" orientation="landscape"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M67"/>
  <sheetViews>
    <sheetView workbookViewId="0">
      <selection activeCell="M18" sqref="M18"/>
    </sheetView>
  </sheetViews>
  <sheetFormatPr defaultRowHeight="15"/>
  <cols>
    <col min="1" max="1" width="25.7109375" style="1" customWidth="1"/>
    <col min="2" max="2" width="25.7109375" style="28" customWidth="1"/>
    <col min="3" max="7" width="25.7109375" style="1" customWidth="1"/>
    <col min="8" max="8" width="25.7109375" style="28" customWidth="1"/>
    <col min="9" max="13" width="25.7109375" style="1" customWidth="1"/>
    <col min="14" max="14" width="10.28515625" customWidth="1"/>
  </cols>
  <sheetData>
    <row r="1" spans="1:13" s="99" customFormat="1" ht="75" customHeight="1" thickBot="1">
      <c r="A1" s="109" t="s">
        <v>26</v>
      </c>
      <c r="B1" s="110" t="s">
        <v>8</v>
      </c>
      <c r="C1" s="92" t="s">
        <v>11</v>
      </c>
      <c r="D1" s="92" t="s">
        <v>13</v>
      </c>
      <c r="E1" s="92" t="s">
        <v>18</v>
      </c>
      <c r="F1" s="92" t="s">
        <v>10</v>
      </c>
      <c r="G1" s="92" t="s">
        <v>35</v>
      </c>
      <c r="H1" s="93" t="s">
        <v>72</v>
      </c>
      <c r="I1" s="94" t="s">
        <v>12</v>
      </c>
      <c r="J1" s="95" t="s">
        <v>15</v>
      </c>
      <c r="K1" s="96" t="s">
        <v>16</v>
      </c>
      <c r="L1" s="97" t="s">
        <v>17</v>
      </c>
      <c r="M1" s="98" t="s">
        <v>76</v>
      </c>
    </row>
    <row r="2" spans="1:13">
      <c r="A2" s="149"/>
      <c r="B2" s="117"/>
      <c r="C2" s="156"/>
      <c r="D2" s="34"/>
      <c r="E2" s="100"/>
      <c r="F2" s="31"/>
      <c r="G2" s="159"/>
      <c r="H2" s="161"/>
      <c r="I2" s="22"/>
      <c r="J2" s="15"/>
      <c r="K2" s="16"/>
      <c r="L2" s="17"/>
      <c r="M2" s="106"/>
    </row>
    <row r="3" spans="1:13">
      <c r="A3" s="150"/>
      <c r="B3" s="118"/>
      <c r="C3" s="157"/>
      <c r="D3" s="35"/>
      <c r="E3" s="100"/>
      <c r="F3" s="32"/>
      <c r="G3" s="160"/>
      <c r="H3" s="162"/>
      <c r="I3" s="23"/>
      <c r="J3" s="8"/>
      <c r="K3" s="10"/>
      <c r="L3" s="12"/>
      <c r="M3" s="107"/>
    </row>
    <row r="4" spans="1:13">
      <c r="A4" s="150"/>
      <c r="B4" s="118"/>
      <c r="C4" s="157"/>
      <c r="D4" s="35"/>
      <c r="E4" s="100"/>
      <c r="F4" s="32"/>
      <c r="G4" s="160"/>
      <c r="H4" s="162"/>
      <c r="I4" s="23"/>
      <c r="J4" s="8"/>
      <c r="K4" s="10"/>
      <c r="L4" s="12"/>
      <c r="M4" s="106"/>
    </row>
    <row r="5" spans="1:13">
      <c r="A5" s="150"/>
      <c r="B5" s="117"/>
      <c r="C5" s="157"/>
      <c r="D5" s="35"/>
      <c r="E5" s="100"/>
      <c r="F5" s="32"/>
      <c r="G5" s="160"/>
      <c r="H5" s="162"/>
      <c r="I5" s="23"/>
      <c r="J5" s="8"/>
      <c r="K5" s="10"/>
      <c r="L5" s="12"/>
      <c r="M5" s="106"/>
    </row>
    <row r="6" spans="1:13">
      <c r="A6" s="150"/>
      <c r="B6" s="117"/>
      <c r="C6" s="157"/>
      <c r="D6" s="35"/>
      <c r="E6" s="100"/>
      <c r="F6" s="32"/>
      <c r="G6" s="160"/>
      <c r="H6" s="162"/>
      <c r="I6" s="23"/>
      <c r="J6" s="8"/>
      <c r="K6" s="10"/>
      <c r="L6" s="12"/>
      <c r="M6" s="107"/>
    </row>
    <row r="7" spans="1:13">
      <c r="A7" s="150"/>
      <c r="B7" s="117"/>
      <c r="C7" s="157"/>
      <c r="D7" s="35"/>
      <c r="E7" s="100"/>
      <c r="F7" s="32"/>
      <c r="G7" s="160"/>
      <c r="H7" s="162"/>
      <c r="I7" s="23"/>
      <c r="J7" s="8"/>
      <c r="K7" s="10"/>
      <c r="L7" s="12"/>
      <c r="M7" s="107"/>
    </row>
    <row r="8" spans="1:13">
      <c r="A8" s="150"/>
      <c r="B8" s="118"/>
      <c r="C8" s="157"/>
      <c r="D8" s="35"/>
      <c r="E8" s="100"/>
      <c r="F8" s="32"/>
      <c r="G8" s="160"/>
      <c r="H8" s="162"/>
      <c r="I8" s="23"/>
      <c r="J8" s="8"/>
      <c r="K8" s="10"/>
      <c r="L8" s="12"/>
      <c r="M8" s="107"/>
    </row>
    <row r="9" spans="1:13">
      <c r="A9" s="150"/>
      <c r="B9" s="118"/>
      <c r="C9" s="157"/>
      <c r="D9" s="35"/>
      <c r="E9" s="100"/>
      <c r="F9" s="32"/>
      <c r="G9" s="160"/>
      <c r="H9" s="162"/>
      <c r="I9" s="23"/>
      <c r="J9" s="8"/>
      <c r="K9" s="10"/>
      <c r="L9" s="12"/>
      <c r="M9" s="107"/>
    </row>
    <row r="10" spans="1:13">
      <c r="A10" s="150"/>
      <c r="B10" s="118"/>
      <c r="C10" s="157"/>
      <c r="D10" s="35"/>
      <c r="E10" s="100"/>
      <c r="F10" s="32"/>
      <c r="G10" s="160"/>
      <c r="H10" s="162"/>
      <c r="I10" s="23"/>
      <c r="J10" s="8"/>
      <c r="K10" s="10"/>
      <c r="L10" s="12"/>
      <c r="M10" s="106"/>
    </row>
    <row r="11" spans="1:13">
      <c r="A11" s="150"/>
      <c r="B11" s="117"/>
      <c r="C11" s="157"/>
      <c r="D11" s="35"/>
      <c r="E11" s="100"/>
      <c r="F11" s="32"/>
      <c r="G11" s="160"/>
      <c r="H11" s="162"/>
      <c r="I11" s="23"/>
      <c r="J11" s="8"/>
      <c r="K11" s="10"/>
      <c r="L11" s="12"/>
      <c r="M11" s="107"/>
    </row>
    <row r="12" spans="1:13">
      <c r="A12" s="150"/>
      <c r="B12" s="117"/>
      <c r="C12" s="157"/>
      <c r="D12" s="35"/>
      <c r="E12" s="100"/>
      <c r="F12" s="32"/>
      <c r="G12" s="160"/>
      <c r="H12" s="162"/>
      <c r="I12" s="23"/>
      <c r="J12" s="8"/>
      <c r="K12" s="10"/>
      <c r="L12" s="12"/>
      <c r="M12" s="107"/>
    </row>
    <row r="13" spans="1:13">
      <c r="A13" s="150"/>
      <c r="B13" s="117"/>
      <c r="C13" s="157"/>
      <c r="D13" s="35"/>
      <c r="E13" s="100"/>
      <c r="F13" s="32"/>
      <c r="G13" s="160"/>
      <c r="H13" s="162"/>
      <c r="I13" s="23"/>
      <c r="J13" s="8"/>
      <c r="K13" s="10"/>
      <c r="L13" s="12"/>
      <c r="M13" s="107"/>
    </row>
    <row r="14" spans="1:13">
      <c r="A14" s="150"/>
      <c r="B14" s="117"/>
      <c r="C14" s="157"/>
      <c r="D14" s="35"/>
      <c r="E14" s="100"/>
      <c r="F14" s="32"/>
      <c r="G14" s="160"/>
      <c r="H14" s="162"/>
      <c r="I14" s="23"/>
      <c r="J14" s="8"/>
      <c r="K14" s="10"/>
      <c r="L14" s="12"/>
      <c r="M14" s="107"/>
    </row>
    <row r="15" spans="1:13">
      <c r="A15" s="150"/>
      <c r="B15" s="117"/>
      <c r="C15" s="157"/>
      <c r="D15" s="35"/>
      <c r="E15" s="100"/>
      <c r="F15" s="32"/>
      <c r="G15" s="160"/>
      <c r="H15" s="162"/>
      <c r="I15" s="23"/>
      <c r="J15" s="8"/>
      <c r="K15" s="10"/>
      <c r="L15" s="12"/>
      <c r="M15" s="107"/>
    </row>
    <row r="16" spans="1:13">
      <c r="A16" s="150"/>
      <c r="B16" s="117"/>
      <c r="C16" s="157"/>
      <c r="D16" s="35"/>
      <c r="E16" s="100"/>
      <c r="F16" s="32"/>
      <c r="G16" s="160"/>
      <c r="H16" s="162"/>
      <c r="I16" s="23"/>
      <c r="J16" s="8"/>
      <c r="K16" s="10"/>
      <c r="L16" s="12"/>
      <c r="M16" s="107"/>
    </row>
    <row r="17" spans="1:13">
      <c r="A17" s="150"/>
      <c r="B17" s="117"/>
      <c r="C17" s="157"/>
      <c r="D17" s="35"/>
      <c r="E17" s="100"/>
      <c r="F17" s="32"/>
      <c r="G17" s="160"/>
      <c r="H17" s="162"/>
      <c r="I17" s="23"/>
      <c r="J17" s="8"/>
      <c r="K17" s="10"/>
      <c r="L17" s="12"/>
      <c r="M17" s="107"/>
    </row>
    <row r="18" spans="1:13" ht="15.75" thickBot="1">
      <c r="A18" s="150"/>
      <c r="B18" s="117"/>
      <c r="C18" s="157"/>
      <c r="D18" s="36"/>
      <c r="E18" s="100"/>
      <c r="F18" s="32"/>
      <c r="G18" s="160"/>
      <c r="H18" s="162"/>
      <c r="I18" s="24"/>
      <c r="J18" s="9"/>
      <c r="K18" s="11"/>
      <c r="L18" s="13"/>
      <c r="M18" s="108"/>
    </row>
    <row r="19" spans="1:13" ht="15.75" thickBot="1">
      <c r="A19" s="150"/>
      <c r="B19" s="118"/>
      <c r="C19" s="157"/>
      <c r="D19" s="151"/>
      <c r="E19" s="100"/>
      <c r="F19" s="32"/>
      <c r="G19" s="160"/>
      <c r="H19" s="162"/>
      <c r="I19" s="25" t="s">
        <v>14</v>
      </c>
      <c r="J19" s="6">
        <f t="shared" ref="J19:L19" si="0">SUM(J2:J18)</f>
        <v>0</v>
      </c>
      <c r="K19" s="6">
        <f t="shared" si="0"/>
        <v>0</v>
      </c>
      <c r="L19" s="6">
        <f t="shared" si="0"/>
        <v>0</v>
      </c>
      <c r="M19" s="29"/>
    </row>
    <row r="20" spans="1:13">
      <c r="A20" s="150"/>
      <c r="B20" s="118"/>
      <c r="C20" s="157"/>
      <c r="D20" s="151"/>
      <c r="E20" s="100"/>
      <c r="F20" s="32"/>
      <c r="G20" s="160"/>
      <c r="H20" s="162"/>
    </row>
    <row r="21" spans="1:13">
      <c r="A21" s="150"/>
      <c r="B21" s="118"/>
      <c r="C21" s="157"/>
      <c r="D21" s="151"/>
      <c r="E21" s="100"/>
      <c r="F21" s="32"/>
      <c r="G21" s="160"/>
      <c r="H21" s="162"/>
    </row>
    <row r="22" spans="1:13">
      <c r="A22" s="150"/>
      <c r="B22" s="117"/>
      <c r="C22" s="157"/>
      <c r="D22" s="151"/>
      <c r="E22" s="100"/>
      <c r="F22" s="32"/>
      <c r="G22" s="160"/>
      <c r="H22" s="162"/>
    </row>
    <row r="23" spans="1:13">
      <c r="A23" s="150"/>
      <c r="B23" s="117"/>
      <c r="C23" s="157"/>
      <c r="D23" s="151"/>
      <c r="E23" s="100"/>
      <c r="F23" s="32"/>
      <c r="G23" s="160"/>
      <c r="H23" s="162"/>
    </row>
    <row r="24" spans="1:13">
      <c r="A24" s="150"/>
      <c r="B24" s="118"/>
      <c r="C24" s="157"/>
      <c r="D24" s="151"/>
      <c r="E24" s="100"/>
      <c r="F24" s="32"/>
      <c r="G24" s="160"/>
      <c r="H24" s="162"/>
    </row>
    <row r="25" spans="1:13">
      <c r="A25" s="150"/>
      <c r="B25" s="118"/>
      <c r="C25" s="157"/>
      <c r="D25" s="151"/>
      <c r="E25" s="100"/>
      <c r="F25" s="32"/>
      <c r="G25" s="160"/>
      <c r="H25" s="162"/>
    </row>
    <row r="26" spans="1:13">
      <c r="A26" s="150"/>
      <c r="B26" s="118"/>
      <c r="C26" s="157"/>
      <c r="D26" s="151"/>
      <c r="E26" s="100"/>
      <c r="F26" s="32"/>
      <c r="G26" s="160"/>
      <c r="H26" s="162"/>
    </row>
    <row r="27" spans="1:13">
      <c r="A27" s="150"/>
      <c r="B27" s="118"/>
      <c r="C27" s="157"/>
      <c r="D27" s="151"/>
      <c r="E27" s="100"/>
      <c r="F27" s="32"/>
      <c r="G27" s="160"/>
      <c r="H27" s="162"/>
    </row>
    <row r="28" spans="1:13">
      <c r="A28" s="150"/>
      <c r="B28" s="118"/>
      <c r="C28" s="157"/>
      <c r="D28" s="151"/>
      <c r="E28" s="100"/>
      <c r="F28" s="32"/>
      <c r="G28" s="160"/>
      <c r="H28" s="162"/>
    </row>
    <row r="29" spans="1:13">
      <c r="A29" s="150"/>
      <c r="B29" s="118"/>
      <c r="C29" s="157"/>
      <c r="D29" s="151"/>
      <c r="E29" s="100"/>
      <c r="F29" s="32"/>
      <c r="G29" s="160"/>
      <c r="H29" s="162"/>
    </row>
    <row r="30" spans="1:13">
      <c r="A30" s="150"/>
      <c r="B30" s="118"/>
      <c r="C30" s="157"/>
      <c r="D30" s="151"/>
      <c r="E30" s="100"/>
      <c r="F30" s="32"/>
      <c r="G30" s="160"/>
      <c r="H30" s="162"/>
    </row>
    <row r="31" spans="1:13">
      <c r="A31" s="150"/>
      <c r="B31" s="118"/>
      <c r="C31" s="157"/>
      <c r="D31" s="151"/>
      <c r="E31" s="100"/>
      <c r="F31" s="32"/>
      <c r="G31" s="160"/>
      <c r="H31" s="162"/>
    </row>
    <row r="32" spans="1:13">
      <c r="A32" s="150"/>
      <c r="B32" s="118"/>
      <c r="C32" s="157"/>
      <c r="D32" s="151"/>
      <c r="E32" s="100"/>
      <c r="F32" s="32"/>
      <c r="G32" s="160"/>
      <c r="H32" s="162"/>
    </row>
    <row r="33" spans="1:8">
      <c r="A33" s="150"/>
      <c r="B33" s="118"/>
      <c r="C33" s="157"/>
      <c r="D33" s="151"/>
      <c r="E33" s="100"/>
      <c r="F33" s="32"/>
      <c r="G33" s="160"/>
      <c r="H33" s="162"/>
    </row>
    <row r="34" spans="1:8">
      <c r="A34" s="150"/>
      <c r="B34" s="118"/>
      <c r="C34" s="157"/>
      <c r="D34" s="151"/>
      <c r="E34" s="100"/>
      <c r="F34" s="32"/>
      <c r="G34" s="160"/>
      <c r="H34" s="162"/>
    </row>
    <row r="35" spans="1:8">
      <c r="A35" s="150"/>
      <c r="B35" s="118"/>
      <c r="C35" s="157"/>
      <c r="D35" s="151"/>
      <c r="E35" s="100"/>
      <c r="F35" s="32"/>
      <c r="G35" s="160"/>
      <c r="H35" s="162"/>
    </row>
    <row r="36" spans="1:8">
      <c r="A36" s="150"/>
      <c r="B36" s="118"/>
      <c r="C36" s="157"/>
      <c r="D36" s="151"/>
      <c r="E36" s="100"/>
      <c r="F36" s="32"/>
      <c r="G36" s="160"/>
      <c r="H36" s="162"/>
    </row>
    <row r="37" spans="1:8">
      <c r="A37" s="150"/>
      <c r="B37" s="118"/>
      <c r="C37" s="157"/>
      <c r="D37" s="151"/>
      <c r="E37" s="100"/>
      <c r="F37" s="32"/>
      <c r="G37" s="160"/>
      <c r="H37" s="162"/>
    </row>
    <row r="38" spans="1:8">
      <c r="A38" s="150"/>
      <c r="B38" s="118"/>
      <c r="C38" s="157"/>
      <c r="D38" s="151"/>
      <c r="E38" s="100"/>
      <c r="F38" s="32"/>
      <c r="G38" s="160"/>
      <c r="H38" s="162"/>
    </row>
    <row r="39" spans="1:8">
      <c r="A39" s="150"/>
      <c r="B39" s="118"/>
      <c r="C39" s="157"/>
      <c r="D39" s="151"/>
      <c r="E39" s="100"/>
      <c r="F39" s="32"/>
      <c r="G39" s="160"/>
      <c r="H39" s="162"/>
    </row>
    <row r="40" spans="1:8">
      <c r="A40" s="150"/>
      <c r="B40" s="118"/>
      <c r="C40" s="157"/>
      <c r="D40" s="151"/>
      <c r="E40" s="100"/>
      <c r="F40" s="32"/>
      <c r="G40" s="160"/>
      <c r="H40" s="162"/>
    </row>
    <row r="41" spans="1:8">
      <c r="A41" s="150"/>
      <c r="B41" s="117"/>
      <c r="C41" s="157"/>
      <c r="D41" s="151"/>
      <c r="E41" s="100"/>
      <c r="F41" s="32"/>
      <c r="G41" s="160"/>
      <c r="H41" s="162"/>
    </row>
    <row r="42" spans="1:8">
      <c r="A42" s="150"/>
      <c r="B42" s="117"/>
      <c r="C42" s="157"/>
      <c r="D42" s="151"/>
      <c r="E42" s="100"/>
      <c r="F42" s="32"/>
      <c r="G42" s="160"/>
      <c r="H42" s="162"/>
    </row>
    <row r="43" spans="1:8">
      <c r="A43" s="150"/>
      <c r="B43" s="117"/>
      <c r="C43" s="157"/>
      <c r="D43" s="151"/>
      <c r="E43" s="100"/>
      <c r="F43" s="32"/>
      <c r="G43" s="160"/>
      <c r="H43" s="162"/>
    </row>
    <row r="44" spans="1:8">
      <c r="A44" s="150"/>
      <c r="B44" s="117"/>
      <c r="C44" s="157"/>
      <c r="D44" s="151"/>
      <c r="E44" s="100"/>
      <c r="F44" s="32"/>
      <c r="G44" s="160"/>
      <c r="H44" s="162"/>
    </row>
    <row r="45" spans="1:8">
      <c r="A45" s="150"/>
      <c r="B45" s="117"/>
      <c r="C45" s="157"/>
      <c r="D45" s="151"/>
      <c r="E45" s="100"/>
      <c r="F45" s="32"/>
      <c r="G45" s="160"/>
      <c r="H45" s="162"/>
    </row>
    <row r="46" spans="1:8">
      <c r="A46" s="150"/>
      <c r="B46" s="117"/>
      <c r="C46" s="157"/>
      <c r="D46" s="151"/>
      <c r="E46" s="100"/>
      <c r="F46" s="32"/>
      <c r="G46" s="160"/>
      <c r="H46" s="162"/>
    </row>
    <row r="47" spans="1:8">
      <c r="A47" s="150"/>
      <c r="B47" s="117"/>
      <c r="C47" s="157"/>
      <c r="D47" s="151"/>
      <c r="E47" s="100"/>
      <c r="F47" s="32"/>
      <c r="G47" s="160"/>
      <c r="H47" s="162"/>
    </row>
    <row r="48" spans="1:8">
      <c r="A48" s="150"/>
      <c r="B48" s="117"/>
      <c r="C48" s="157"/>
      <c r="D48" s="151"/>
      <c r="E48" s="100"/>
      <c r="F48" s="32"/>
      <c r="G48" s="160"/>
      <c r="H48" s="162"/>
    </row>
    <row r="49" spans="1:8">
      <c r="A49" s="150"/>
      <c r="B49" s="117"/>
      <c r="C49" s="157"/>
      <c r="D49" s="151"/>
      <c r="E49" s="100"/>
      <c r="F49" s="32"/>
      <c r="G49" s="160"/>
      <c r="H49" s="162"/>
    </row>
    <row r="50" spans="1:8">
      <c r="A50" s="150"/>
      <c r="B50" s="117"/>
      <c r="C50" s="157"/>
      <c r="D50" s="151"/>
      <c r="E50" s="100"/>
      <c r="F50" s="32"/>
      <c r="G50" s="160"/>
      <c r="H50" s="162"/>
    </row>
    <row r="51" spans="1:8">
      <c r="A51" s="150"/>
      <c r="B51" s="117"/>
      <c r="C51" s="157"/>
      <c r="D51" s="151"/>
      <c r="E51" s="100"/>
      <c r="F51" s="32"/>
      <c r="G51" s="160"/>
      <c r="H51" s="162"/>
    </row>
    <row r="52" spans="1:8">
      <c r="A52" s="150"/>
      <c r="B52" s="117"/>
      <c r="C52" s="157"/>
      <c r="D52" s="151"/>
      <c r="E52" s="100"/>
      <c r="F52" s="32"/>
      <c r="G52" s="160"/>
      <c r="H52" s="162"/>
    </row>
    <row r="53" spans="1:8">
      <c r="A53" s="150"/>
      <c r="B53" s="118"/>
      <c r="C53" s="157"/>
      <c r="D53" s="151"/>
      <c r="E53" s="100"/>
      <c r="F53" s="32"/>
      <c r="G53" s="160"/>
      <c r="H53" s="162"/>
    </row>
    <row r="54" spans="1:8">
      <c r="A54" s="150"/>
      <c r="B54" s="117"/>
      <c r="C54" s="157"/>
      <c r="D54" s="151"/>
      <c r="E54" s="100"/>
      <c r="F54" s="32"/>
      <c r="G54" s="160"/>
      <c r="H54" s="162"/>
    </row>
    <row r="55" spans="1:8">
      <c r="A55" s="150"/>
      <c r="B55" s="117"/>
      <c r="C55" s="157"/>
      <c r="D55" s="151"/>
      <c r="E55" s="100"/>
      <c r="F55" s="32"/>
      <c r="G55" s="160"/>
      <c r="H55" s="162"/>
    </row>
    <row r="56" spans="1:8">
      <c r="A56" s="150"/>
      <c r="B56" s="117"/>
      <c r="C56" s="157"/>
      <c r="D56" s="151"/>
      <c r="E56" s="100"/>
      <c r="F56" s="32"/>
      <c r="G56" s="160"/>
      <c r="H56" s="162"/>
    </row>
    <row r="57" spans="1:8">
      <c r="A57" s="150"/>
      <c r="B57" s="118"/>
      <c r="C57" s="157"/>
      <c r="D57" s="151"/>
      <c r="E57" s="100"/>
      <c r="F57" s="32"/>
      <c r="G57" s="160"/>
      <c r="H57" s="162"/>
    </row>
    <row r="58" spans="1:8">
      <c r="A58" s="150"/>
      <c r="B58" s="118"/>
      <c r="C58" s="157"/>
      <c r="D58" s="151"/>
      <c r="E58" s="100"/>
      <c r="F58" s="32"/>
      <c r="G58" s="160"/>
      <c r="H58" s="162"/>
    </row>
    <row r="59" spans="1:8">
      <c r="A59" s="150"/>
      <c r="B59" s="118"/>
      <c r="C59" s="157"/>
      <c r="D59" s="151"/>
      <c r="E59" s="100"/>
      <c r="F59" s="32"/>
      <c r="G59" s="160"/>
      <c r="H59" s="162"/>
    </row>
    <row r="60" spans="1:8">
      <c r="A60" s="150"/>
      <c r="B60" s="118"/>
      <c r="C60" s="157"/>
      <c r="D60" s="151"/>
      <c r="E60" s="100"/>
      <c r="F60" s="32"/>
      <c r="G60" s="160"/>
      <c r="H60" s="162"/>
    </row>
    <row r="61" spans="1:8">
      <c r="A61" s="150"/>
      <c r="B61" s="118"/>
      <c r="C61" s="157"/>
      <c r="D61" s="151"/>
      <c r="E61" s="100"/>
      <c r="F61" s="32"/>
      <c r="G61" s="160"/>
      <c r="H61" s="162"/>
    </row>
    <row r="62" spans="1:8">
      <c r="A62" s="150"/>
      <c r="B62" s="118"/>
      <c r="C62" s="157"/>
      <c r="D62" s="151"/>
      <c r="E62" s="100"/>
      <c r="F62" s="32"/>
      <c r="G62" s="160"/>
      <c r="H62" s="162"/>
    </row>
    <row r="63" spans="1:8">
      <c r="A63" s="150"/>
      <c r="B63" s="118"/>
      <c r="C63" s="157"/>
      <c r="D63" s="151"/>
      <c r="E63" s="100"/>
      <c r="F63" s="32"/>
      <c r="G63" s="160"/>
      <c r="H63" s="162"/>
    </row>
    <row r="64" spans="1:8">
      <c r="A64" s="150"/>
      <c r="B64" s="118"/>
      <c r="C64" s="157"/>
      <c r="D64" s="151"/>
      <c r="E64" s="100"/>
      <c r="F64" s="32"/>
      <c r="G64" s="160"/>
      <c r="H64" s="162"/>
    </row>
    <row r="65" spans="1:8" ht="15.75" thickBot="1">
      <c r="A65" s="150"/>
      <c r="B65" s="117"/>
      <c r="C65" s="157"/>
      <c r="D65" s="151"/>
      <c r="E65" s="100"/>
      <c r="F65" s="32"/>
      <c r="G65" s="160"/>
      <c r="H65" s="162"/>
    </row>
    <row r="66" spans="1:8" ht="15.75" thickBot="1">
      <c r="A66" s="150"/>
      <c r="B66" s="118"/>
      <c r="C66" s="158"/>
      <c r="D66" s="151"/>
      <c r="E66" s="152"/>
      <c r="F66" s="153"/>
      <c r="G66" s="154"/>
      <c r="H66" s="155"/>
    </row>
    <row r="67" spans="1:8" ht="15.75" thickBot="1">
      <c r="A67" s="111" t="s">
        <v>6</v>
      </c>
      <c r="B67" s="120"/>
      <c r="C67" s="112"/>
      <c r="D67" s="113"/>
      <c r="E67" s="114"/>
      <c r="F67" s="115"/>
      <c r="G67" s="115"/>
      <c r="H67" s="124"/>
    </row>
  </sheetData>
  <pageMargins left="0.7" right="0.7" top="0.75" bottom="0.75" header="0.3" footer="0.3"/>
  <pageSetup scale="55" orientation="landscape"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AF13"/>
  <sheetViews>
    <sheetView zoomScale="70" zoomScaleNormal="70" workbookViewId="0">
      <selection activeCell="A2" sqref="A2"/>
    </sheetView>
  </sheetViews>
  <sheetFormatPr defaultRowHeight="15"/>
  <cols>
    <col min="1" max="9" width="25.7109375" customWidth="1"/>
    <col min="10" max="10" width="7.85546875" style="44" customWidth="1"/>
    <col min="11" max="15" width="25.7109375" customWidth="1"/>
    <col min="16" max="16" width="18.28515625" customWidth="1"/>
  </cols>
  <sheetData>
    <row r="1" spans="1:32" s="131" customFormat="1" ht="112.5" customHeight="1" thickBot="1">
      <c r="A1" s="126" t="s">
        <v>68</v>
      </c>
      <c r="B1" s="126" t="s">
        <v>75</v>
      </c>
      <c r="C1" s="126" t="s">
        <v>39</v>
      </c>
      <c r="D1" s="126" t="s">
        <v>30</v>
      </c>
      <c r="E1" s="126" t="s">
        <v>27</v>
      </c>
      <c r="F1" s="126" t="s">
        <v>28</v>
      </c>
      <c r="G1" s="126" t="s">
        <v>69</v>
      </c>
      <c r="H1" s="126" t="s">
        <v>70</v>
      </c>
      <c r="I1" s="126" t="s">
        <v>77</v>
      </c>
      <c r="J1" s="127"/>
      <c r="K1" s="125" t="s">
        <v>31</v>
      </c>
      <c r="L1" s="128" t="s">
        <v>33</v>
      </c>
      <c r="M1" s="128" t="s">
        <v>34</v>
      </c>
      <c r="N1" s="128" t="s">
        <v>28</v>
      </c>
      <c r="O1" s="128" t="s">
        <v>29</v>
      </c>
      <c r="P1" s="129"/>
      <c r="Q1" s="129"/>
      <c r="R1" s="130"/>
    </row>
    <row r="2" spans="1:32" ht="21" customHeight="1" thickBot="1">
      <c r="A2" t="s">
        <v>81</v>
      </c>
      <c r="F2" s="91"/>
      <c r="G2" s="91"/>
      <c r="J2" s="89" t="s">
        <v>32</v>
      </c>
      <c r="P2" s="90"/>
      <c r="Q2" s="90"/>
      <c r="R2" s="90"/>
      <c r="S2" s="90"/>
      <c r="T2" s="90"/>
      <c r="U2" s="90"/>
      <c r="V2" s="90"/>
      <c r="W2" s="90"/>
      <c r="X2" s="90"/>
      <c r="Y2" s="90"/>
      <c r="Z2" s="90"/>
      <c r="AA2" s="90"/>
      <c r="AB2" s="90"/>
      <c r="AC2" s="90"/>
      <c r="AD2" s="90"/>
      <c r="AE2" s="90"/>
      <c r="AF2" s="90"/>
    </row>
    <row r="3" spans="1:32">
      <c r="F3" s="91"/>
      <c r="G3" s="91"/>
    </row>
    <row r="13" spans="1:32">
      <c r="N13" s="77"/>
    </row>
  </sheetData>
  <pageMargins left="0.7" right="0.7" top="0.75" bottom="0.75" header="0.3" footer="0.3"/>
  <pageSetup scale="58" orientation="landscape"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M19"/>
  <sheetViews>
    <sheetView topLeftCell="D1" workbookViewId="0">
      <selection activeCell="E25" sqref="E25"/>
    </sheetView>
  </sheetViews>
  <sheetFormatPr defaultRowHeight="15"/>
  <cols>
    <col min="1" max="1" width="25.7109375" style="1" customWidth="1"/>
    <col min="2" max="2" width="25.7109375" style="28" customWidth="1"/>
    <col min="3" max="7" width="25.7109375" style="1" customWidth="1"/>
    <col min="8" max="8" width="25.7109375" style="28" customWidth="1"/>
    <col min="9" max="13" width="25.7109375" style="1" customWidth="1"/>
    <col min="14" max="14" width="10.28515625" customWidth="1"/>
  </cols>
  <sheetData>
    <row r="1" spans="1:13" s="99" customFormat="1" ht="75" customHeight="1" thickBot="1">
      <c r="A1" s="109" t="s">
        <v>26</v>
      </c>
      <c r="B1" s="110" t="s">
        <v>8</v>
      </c>
      <c r="C1" s="92" t="s">
        <v>11</v>
      </c>
      <c r="D1" s="92" t="s">
        <v>13</v>
      </c>
      <c r="E1" s="92" t="s">
        <v>18</v>
      </c>
      <c r="F1" s="92" t="s">
        <v>10</v>
      </c>
      <c r="G1" s="92" t="s">
        <v>35</v>
      </c>
      <c r="H1" s="93" t="s">
        <v>72</v>
      </c>
      <c r="I1" s="94" t="s">
        <v>12</v>
      </c>
      <c r="J1" s="132" t="s">
        <v>78</v>
      </c>
      <c r="K1" s="133" t="s">
        <v>79</v>
      </c>
      <c r="L1" s="134" t="s">
        <v>80</v>
      </c>
      <c r="M1" s="135" t="s">
        <v>76</v>
      </c>
    </row>
    <row r="2" spans="1:13">
      <c r="A2" s="14">
        <v>73004</v>
      </c>
      <c r="B2" s="117" t="s">
        <v>9</v>
      </c>
      <c r="C2" s="37">
        <v>11</v>
      </c>
      <c r="D2" s="167" t="s">
        <v>81</v>
      </c>
      <c r="E2" s="100"/>
      <c r="F2" s="31"/>
      <c r="G2" s="103"/>
      <c r="H2" s="121"/>
      <c r="I2" s="22"/>
      <c r="J2" s="15"/>
      <c r="K2" s="16"/>
      <c r="L2" s="17"/>
      <c r="M2" s="106"/>
    </row>
    <row r="3" spans="1:13">
      <c r="A3" s="2">
        <v>73005</v>
      </c>
      <c r="B3" s="118" t="s">
        <v>9</v>
      </c>
      <c r="C3" s="38">
        <v>12</v>
      </c>
      <c r="D3" s="35"/>
      <c r="E3" s="101"/>
      <c r="F3" s="32"/>
      <c r="G3" s="104"/>
      <c r="H3" s="122"/>
      <c r="I3" s="23"/>
      <c r="J3" s="8"/>
      <c r="K3" s="10"/>
      <c r="L3" s="12"/>
      <c r="M3" s="107"/>
    </row>
    <row r="4" spans="1:13">
      <c r="A4" s="2">
        <v>73006</v>
      </c>
      <c r="B4" s="118" t="s">
        <v>9</v>
      </c>
      <c r="C4" s="38">
        <v>1</v>
      </c>
      <c r="D4" s="35"/>
      <c r="E4" s="101"/>
      <c r="F4" s="32"/>
      <c r="G4" s="104"/>
      <c r="H4" s="122"/>
      <c r="I4" s="23"/>
      <c r="J4" s="8"/>
      <c r="K4" s="10"/>
      <c r="L4" s="12">
        <v>1</v>
      </c>
      <c r="M4" s="106" t="s">
        <v>71</v>
      </c>
    </row>
    <row r="5" spans="1:13">
      <c r="A5" s="2">
        <v>73007</v>
      </c>
      <c r="B5" s="118" t="s">
        <v>9</v>
      </c>
      <c r="C5" s="38">
        <v>46</v>
      </c>
      <c r="D5" s="35"/>
      <c r="E5" s="101"/>
      <c r="F5" s="32"/>
      <c r="G5" s="104"/>
      <c r="H5" s="122"/>
      <c r="I5" s="23"/>
      <c r="J5" s="8"/>
      <c r="K5" s="10"/>
      <c r="L5" s="12"/>
      <c r="M5" s="106"/>
    </row>
    <row r="6" spans="1:13">
      <c r="A6" s="2">
        <v>73009</v>
      </c>
      <c r="B6" s="118" t="s">
        <v>9</v>
      </c>
      <c r="C6" s="38">
        <v>2</v>
      </c>
      <c r="D6" s="35"/>
      <c r="E6" s="101"/>
      <c r="F6" s="32"/>
      <c r="G6" s="104"/>
      <c r="H6" s="122"/>
      <c r="I6" s="23"/>
      <c r="J6" s="8"/>
      <c r="K6" s="10"/>
      <c r="L6" s="12"/>
      <c r="M6" s="107"/>
    </row>
    <row r="7" spans="1:13">
      <c r="A7" s="2">
        <v>73010</v>
      </c>
      <c r="B7" s="118" t="s">
        <v>9</v>
      </c>
      <c r="C7" s="38">
        <v>74</v>
      </c>
      <c r="D7" s="35"/>
      <c r="E7" s="101"/>
      <c r="F7" s="32"/>
      <c r="G7" s="104"/>
      <c r="H7" s="122"/>
      <c r="I7" s="23"/>
      <c r="J7" s="8"/>
      <c r="K7" s="10"/>
      <c r="L7" s="12"/>
      <c r="M7" s="107"/>
    </row>
    <row r="8" spans="1:13">
      <c r="A8" s="2">
        <v>73012</v>
      </c>
      <c r="B8" s="118" t="s">
        <v>9</v>
      </c>
      <c r="C8" s="38">
        <v>329</v>
      </c>
      <c r="D8" s="35"/>
      <c r="E8" s="101"/>
      <c r="F8" s="32"/>
      <c r="G8" s="104"/>
      <c r="H8" s="122"/>
      <c r="I8" s="23"/>
      <c r="J8" s="8"/>
      <c r="K8" s="10"/>
      <c r="L8" s="12">
        <v>1</v>
      </c>
      <c r="M8" s="107" t="s">
        <v>71</v>
      </c>
    </row>
    <row r="9" spans="1:13">
      <c r="A9" s="2">
        <v>73016</v>
      </c>
      <c r="B9" s="118" t="s">
        <v>9</v>
      </c>
      <c r="C9" s="38">
        <v>12</v>
      </c>
      <c r="D9" s="35"/>
      <c r="E9" s="101"/>
      <c r="F9" s="32"/>
      <c r="G9" s="104"/>
      <c r="H9" s="122"/>
      <c r="I9" s="23"/>
      <c r="J9" s="8"/>
      <c r="K9" s="10"/>
      <c r="L9" s="12"/>
      <c r="M9" s="107"/>
    </row>
    <row r="10" spans="1:13">
      <c r="A10" s="2">
        <v>73017</v>
      </c>
      <c r="B10" s="118" t="s">
        <v>9</v>
      </c>
      <c r="C10" s="38">
        <v>1</v>
      </c>
      <c r="D10" s="35"/>
      <c r="E10" s="101"/>
      <c r="F10" s="32"/>
      <c r="G10" s="104"/>
      <c r="H10" s="122"/>
      <c r="I10" s="23"/>
      <c r="J10" s="8"/>
      <c r="K10" s="10"/>
      <c r="L10" s="12"/>
      <c r="M10" s="106"/>
    </row>
    <row r="11" spans="1:13">
      <c r="A11" s="2">
        <v>73018</v>
      </c>
      <c r="B11" s="118" t="s">
        <v>9</v>
      </c>
      <c r="C11" s="38">
        <v>38</v>
      </c>
      <c r="D11" s="35"/>
      <c r="E11" s="101"/>
      <c r="F11" s="32"/>
      <c r="G11" s="104"/>
      <c r="H11" s="122"/>
      <c r="I11" s="23"/>
      <c r="J11" s="8"/>
      <c r="K11" s="10"/>
      <c r="L11" s="12"/>
      <c r="M11" s="107"/>
    </row>
    <row r="12" spans="1:13">
      <c r="A12" s="2">
        <v>73020</v>
      </c>
      <c r="B12" s="118" t="s">
        <v>9</v>
      </c>
      <c r="C12" s="38">
        <v>127</v>
      </c>
      <c r="D12" s="35"/>
      <c r="E12" s="101"/>
      <c r="F12" s="32"/>
      <c r="G12" s="104"/>
      <c r="H12" s="122"/>
      <c r="I12" s="23"/>
      <c r="J12" s="8"/>
      <c r="K12" s="10"/>
      <c r="L12" s="12">
        <v>1</v>
      </c>
      <c r="M12" s="107" t="s">
        <v>71</v>
      </c>
    </row>
    <row r="13" spans="1:13">
      <c r="A13" s="2">
        <v>73023</v>
      </c>
      <c r="B13" s="118" t="s">
        <v>9</v>
      </c>
      <c r="C13" s="38">
        <v>3</v>
      </c>
      <c r="D13" s="35"/>
      <c r="E13" s="101"/>
      <c r="F13" s="32"/>
      <c r="G13" s="104"/>
      <c r="H13" s="122"/>
      <c r="I13" s="23"/>
      <c r="J13" s="8"/>
      <c r="K13" s="10"/>
      <c r="L13" s="12"/>
      <c r="M13" s="107"/>
    </row>
    <row r="14" spans="1:13">
      <c r="A14" s="2">
        <v>73025</v>
      </c>
      <c r="B14" s="118" t="s">
        <v>9</v>
      </c>
      <c r="C14" s="38">
        <v>86</v>
      </c>
      <c r="D14" s="35"/>
      <c r="E14" s="101"/>
      <c r="F14" s="32"/>
      <c r="G14" s="104"/>
      <c r="H14" s="122"/>
      <c r="I14" s="23"/>
      <c r="J14" s="8"/>
      <c r="K14" s="10"/>
      <c r="L14" s="12"/>
      <c r="M14" s="107"/>
    </row>
    <row r="15" spans="1:13">
      <c r="A15" s="2">
        <v>73026</v>
      </c>
      <c r="B15" s="118" t="s">
        <v>9</v>
      </c>
      <c r="C15" s="38">
        <v>38</v>
      </c>
      <c r="D15" s="35"/>
      <c r="E15" s="101"/>
      <c r="F15" s="32"/>
      <c r="G15" s="104"/>
      <c r="H15" s="122"/>
      <c r="I15" s="23"/>
      <c r="J15" s="8"/>
      <c r="K15" s="10"/>
      <c r="L15" s="12"/>
      <c r="M15" s="107"/>
    </row>
    <row r="16" spans="1:13">
      <c r="A16" s="2">
        <v>73027</v>
      </c>
      <c r="B16" s="118" t="s">
        <v>9</v>
      </c>
      <c r="C16" s="38">
        <v>1</v>
      </c>
      <c r="D16" s="35"/>
      <c r="E16" s="101"/>
      <c r="F16" s="32"/>
      <c r="G16" s="104"/>
      <c r="H16" s="122"/>
      <c r="I16" s="23"/>
      <c r="J16" s="8"/>
      <c r="K16" s="10"/>
      <c r="L16" s="12"/>
      <c r="M16" s="107"/>
    </row>
    <row r="17" spans="1:13">
      <c r="A17" s="2">
        <v>73028</v>
      </c>
      <c r="B17" s="118" t="s">
        <v>9</v>
      </c>
      <c r="C17" s="38">
        <v>19</v>
      </c>
      <c r="D17" s="35"/>
      <c r="E17" s="101"/>
      <c r="F17" s="32"/>
      <c r="G17" s="104"/>
      <c r="H17" s="122"/>
      <c r="I17" s="23"/>
      <c r="J17" s="8"/>
      <c r="K17" s="10"/>
      <c r="L17" s="12"/>
      <c r="M17" s="107"/>
    </row>
    <row r="18" spans="1:13" ht="15.75" thickBot="1">
      <c r="A18" s="3">
        <v>73029</v>
      </c>
      <c r="B18" s="119" t="s">
        <v>9</v>
      </c>
      <c r="C18" s="39">
        <v>1</v>
      </c>
      <c r="D18" s="36"/>
      <c r="E18" s="102"/>
      <c r="F18" s="33"/>
      <c r="G18" s="105"/>
      <c r="H18" s="123"/>
      <c r="I18" s="24"/>
      <c r="J18" s="9"/>
      <c r="K18" s="11"/>
      <c r="L18" s="13">
        <v>1</v>
      </c>
      <c r="M18" s="108" t="s">
        <v>71</v>
      </c>
    </row>
    <row r="19" spans="1:13" ht="15.75" thickBot="1">
      <c r="A19" s="111" t="s">
        <v>6</v>
      </c>
      <c r="B19" s="120"/>
      <c r="C19" s="112"/>
      <c r="D19" s="113"/>
      <c r="E19" s="114"/>
      <c r="F19" s="115"/>
      <c r="G19" s="115"/>
      <c r="H19" s="124"/>
      <c r="I19" s="25" t="s">
        <v>14</v>
      </c>
      <c r="J19" s="6">
        <f t="shared" ref="J19:L19" si="0">SUM(J2:J18)</f>
        <v>0</v>
      </c>
      <c r="K19" s="6">
        <f t="shared" si="0"/>
        <v>0</v>
      </c>
      <c r="L19" s="6">
        <f t="shared" si="0"/>
        <v>4</v>
      </c>
      <c r="M19" s="29"/>
    </row>
  </sheetData>
  <pageMargins left="0.7" right="0.7" top="0.75" bottom="0.75" header="0.3" footer="0.3"/>
  <pageSetup scale="55" orientation="landscape"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sisl xmlns:xsi="http://www.w3.org/2001/XMLSchema-instance" xmlns:xsd="http://www.w3.org/2001/XMLSchema" xmlns="http://www.boldonjames.com/2008/01/sie/internal/label" sislVersion="0" policy="06dbc50a-7c40-497c-8ead-392c4a2b388e" origin="userSelected">
  <element uid="3a0f620a-74f7-4504-a030-448d9ea0e08a" value=""/>
  <element uid="id_classification_generalbusiness" value=""/>
  <element uid="0bf5a77d-3f3a-4e58-9a8a-1570d5e8454d" value=""/>
</sisl>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14EA8AAD4611B945A73AF47D6410516D" ma:contentTypeVersion="23" ma:contentTypeDescription="Create a new document." ma:contentTypeScope="" ma:versionID="411161358bf3e0d4936f71e75eb2c4de">
  <xsd:schema xmlns:xsd="http://www.w3.org/2001/XMLSchema" xmlns:xs="http://www.w3.org/2001/XMLSchema" xmlns:p="http://schemas.microsoft.com/office/2006/metadata/properties" xmlns:ns1="http://schemas.microsoft.com/sharepoint/v3" xmlns:ns2="7d012cfe-1104-4afd-af4e-b2d7c8aaddda" xmlns:ns3="180784b7-501f-4f96-ae9a-c6b74a8ca490" targetNamespace="http://schemas.microsoft.com/office/2006/metadata/properties" ma:root="true" ma:fieldsID="fea184d5116e43edebfd82f9b441f294" ns1:_="" ns2:_="" ns3:_="">
    <xsd:import namespace="http://schemas.microsoft.com/sharepoint/v3"/>
    <xsd:import namespace="7d012cfe-1104-4afd-af4e-b2d7c8aaddda"/>
    <xsd:import namespace="180784b7-501f-4f96-ae9a-c6b74a8ca490"/>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1:_ip_UnifiedCompliancePolicyProperties" minOccurs="0"/>
                <xsd:element ref="ns1:_ip_UnifiedCompliancePolicyUIAction" minOccurs="0"/>
                <xsd:element ref="ns3:MediaServiceLocation" minOccurs="0"/>
                <xsd:element ref="ns3:MediaLengthInSeconds"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3" nillable="true" ma:displayName="Unified Compliance Policy Properties" ma:hidden="true" ma:internalName="_ip_UnifiedCompliancePolicyProperties">
      <xsd:simpleType>
        <xsd:restriction base="dms:Note"/>
      </xsd:simpleType>
    </xsd:element>
    <xsd:element name="_ip_UnifiedCompliancePolicyUIAction" ma:index="1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012cfe-1104-4afd-af4e-b2d7c8aaddda" elementFormDefault="qualified">
    <xsd:import namespace="http://schemas.microsoft.com/office/2006/documentManagement/types"/>
    <xsd:import namespace="http://schemas.microsoft.com/office/infopath/2007/PartnerControls"/>
    <xsd:element name="SharedWithUsers" ma:index="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b37179e6-db65-4aa2-a634-03faed382ee1}" ma:internalName="TaxCatchAll" ma:showField="CatchAllData" ma:web="7d012cfe-1104-4afd-af4e-b2d7c8aaddd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80784b7-501f-4f96-ae9a-c6b74a8ca490" elementFormDefault="qualified">
    <xsd:import namespace="http://schemas.microsoft.com/office/2006/documentManagement/types"/>
    <xsd:import namespace="http://schemas.microsoft.com/office/infopath/2007/PartnerControls"/>
    <xsd:element name="MediaServiceMetadata" ma:index="6" nillable="true" ma:displayName="MediaServiceMetadata" ma:hidden="true" ma:internalName="MediaServiceMetadata" ma:readOnly="true">
      <xsd:simpleType>
        <xsd:restriction base="dms:Note"/>
      </xsd:simpleType>
    </xsd:element>
    <xsd:element name="MediaServiceFastMetadata" ma:index="7" nillable="true" ma:displayName="MediaServiceFastMetadata" ma:hidden="true" ma:internalName="MediaServiceFastMetadata" ma:readOnly="true">
      <xsd:simpleType>
        <xsd:restriction base="dms:Note"/>
      </xsd:simpleType>
    </xsd:element>
    <xsd:element name="MediaServiceDateTaken" ma:index="8" nillable="true" ma:displayName="MediaServiceDateTaken" ma:hidden="true" ma:internalName="MediaServiceDateTaken" ma:readOnly="true">
      <xsd:simpleType>
        <xsd:restriction base="dms:Text"/>
      </xsd:simpleType>
    </xsd:element>
    <xsd:element name="MediaServiceAutoTags" ma:index="9" nillable="true" ma:displayName="Tags" ma:internalName="MediaServiceAutoTags" ma:readOnly="true">
      <xsd:simpleType>
        <xsd:restriction base="dms:Text"/>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LengthInSeconds" ma:index="17" nillable="true" ma:displayName="MediaLengthInSeconds" ma:description=""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309bf2f-0431-460d-a93a-990d633b9c5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
</file>

<file path=customXml/item6.xml>��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180784b7-501f-4f96-ae9a-c6b74a8ca490">
      <Terms xmlns="http://schemas.microsoft.com/office/infopath/2007/PartnerControls"/>
    </lcf76f155ced4ddcb4097134ff3c332f>
    <TaxCatchAll xmlns="7d012cfe-1104-4afd-af4e-b2d7c8aaddda" xsi:nil="true"/>
  </documentManagement>
</p:properties>
</file>

<file path=customXml/item9.xml>��
</file>

<file path=customXml/item10.xml>��
</file>

<file path=customXml/itemProps1.xml><?xml version="1.0" encoding="utf-8"?>
<ds:datastoreItem xmlns:ds="http://schemas.openxmlformats.org/officeDocument/2006/customXml" ds:itemID="{828F5AA8-84EC-4B46-95AD-98C674027F48}">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59113E5F-EDDB-4166-94DC-6E0744F6EFB3}">
  <ds:schemaRefs>
    <ds:schemaRef ds:uri="http://www.w3.org/2001/XMLSchema"/>
    <ds:schemaRef ds:uri="http://microsoft.data.visualization.Client.Excel.PState/1.0"/>
  </ds:schemaRefs>
</ds:datastoreItem>
</file>

<file path=customXml/itemProps3.xml><?xml version="1.0" encoding="utf-8"?>
<ds:datastoreItem xmlns:ds="http://schemas.openxmlformats.org/officeDocument/2006/customXml" ds:itemID="{22895F67-86B9-4270-BA69-1BB7E8FF18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d012cfe-1104-4afd-af4e-b2d7c8aaddda"/>
    <ds:schemaRef ds:uri="180784b7-501f-4f96-ae9a-c6b74a8ca49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70554A1-C68A-4DCC-878B-87C121BD93A1}">
  <ds:schemaRefs>
    <ds:schemaRef ds:uri="http://www.w3.org/2001/XMLSchema"/>
    <ds:schemaRef ds:uri="http://microsoft.data.visualization.Client.Excel.LState/1.0"/>
  </ds:schemaRefs>
</ds:datastoreItem>
</file>

<file path=customXml/itemProps5.xml><?xml version="1.0" encoding="utf-8"?>
<ds:datastoreItem xmlns:ds="http://schemas.openxmlformats.org/officeDocument/2006/customXml" ds:itemID="{36187EE8-D98A-4C48-A43F-A6134FE78C07}">
  <ds:schemaRefs/>
</ds:datastoreItem>
</file>

<file path=customXml/itemProps6.xml><?xml version="1.0" encoding="utf-8"?>
<ds:datastoreItem xmlns:ds="http://schemas.openxmlformats.org/officeDocument/2006/customXml" ds:itemID="{6055E59A-89E2-4C32-9001-BB0633784BBC}">
  <ds:schemaRefs>
    <ds:schemaRef ds:uri="http://www.w3.org/2001/XMLSchema"/>
    <ds:schemaRef ds:uri="http://microsoft.data.visualization.engine.tours/1.0"/>
  </ds:schemaRefs>
</ds:datastoreItem>
</file>

<file path=customXml/itemProps7.xml><?xml version="1.0" encoding="utf-8"?>
<ds:datastoreItem xmlns:ds="http://schemas.openxmlformats.org/officeDocument/2006/customXml" ds:itemID="{CAFFD2B7-C397-4DA4-80AB-1612BC0A51A0}">
  <ds:schemaRefs>
    <ds:schemaRef ds:uri="http://schemas.microsoft.com/sharepoint/v3/contenttype/forms"/>
  </ds:schemaRefs>
</ds:datastoreItem>
</file>

<file path=customXml/itemProps8.xml><?xml version="1.0" encoding="utf-8"?>
<ds:datastoreItem xmlns:ds="http://schemas.openxmlformats.org/officeDocument/2006/customXml" ds:itemID="{6AB91D3C-B3A6-479D-8173-005C3D9151E6}">
  <ds:schemaRefs>
    <ds:schemaRef ds:uri="http://schemas.microsoft.com/office/2006/documentManagement/types"/>
    <ds:schemaRef ds:uri="http://schemas.microsoft.com/office/2006/metadata/properties"/>
    <ds:schemaRef ds:uri="180784b7-501f-4f96-ae9a-c6b74a8ca490"/>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7d012cfe-1104-4afd-af4e-b2d7c8aaddda"/>
    <ds:schemaRef ds:uri="http://schemas.microsoft.com/sharepoint/v3"/>
    <ds:schemaRef ds:uri="http://www.w3.org/XML/1998/namespace"/>
  </ds:schemaRefs>
</ds:datastoreItem>
</file>

<file path=customXml/itemProps9.xml><?xml version="1.0" encoding="utf-8"?>
<ds:datastoreItem xmlns:ds="http://schemas.openxmlformats.org/officeDocument/2006/customXml" ds:itemID="{810A715F-8ACF-40DE-852D-CA5888AAC47D}">
  <ds:schemaRefs/>
</ds:datastoreItem>
</file>

<file path=customXml/itemProps10.xml><?xml version="1.0" encoding="utf-8"?>
<ds:datastoreItem xmlns:ds="http://schemas.openxmlformats.org/officeDocument/2006/customXml" ds:itemID="{383B2799-1DC7-4048-AE25-215B0C135FA6}">
  <ds:schemaRefs>
    <ds:schemaRef ds:uri="http://www.w3.org/2001/XMLSchema"/>
    <ds:schemaRef ds:uri="http://microsoft.data.visualization.Client.Excel/1.0"/>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9</vt:i4>
      </vt:variant>
    </vt:vector>
  </HeadingPairs>
  <TitlesOfParts>
    <vt:vector size="15" baseType="lpstr">
      <vt:lpstr>PBM Affiliations</vt:lpstr>
      <vt:lpstr>Network Access Report Summary</vt:lpstr>
      <vt:lpstr>Network A - Retail Pharmacies</vt:lpstr>
      <vt:lpstr>Network A - Retail Rx Adequacy</vt:lpstr>
      <vt:lpstr>Network A-Preferred Pharmacies</vt:lpstr>
      <vt:lpstr>Network A-Preferred Rx Adequa</vt:lpstr>
      <vt:lpstr>'PBM Affiliations'!_Hlk107407953</vt:lpstr>
      <vt:lpstr>'Network A - Retail Pharmacies'!Print_Area</vt:lpstr>
      <vt:lpstr>'Network A - Retail Rx Adequacy'!Print_Area</vt:lpstr>
      <vt:lpstr>'Network Access Report Summary'!Print_Area</vt:lpstr>
      <vt:lpstr>'Network A-Preferred Pharmacies'!Print_Area</vt:lpstr>
      <vt:lpstr>'Network A-Preferred Rx Adequa'!Print_Area</vt:lpstr>
      <vt:lpstr>'PBM Affiliations'!Print_Area</vt:lpstr>
      <vt:lpstr>'Network A - Retail Rx Adequacy'!Print_Titles</vt:lpstr>
      <vt:lpstr>'Network A-Preferred Rx Adequa'!Print_Titles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Kelli Price</dc:creator>
  <cp:lastModifiedBy>Samantha Hatch</cp:lastModifiedBy>
  <cp:lastPrinted>2022-08-17T18:41:18Z</cp:lastPrinted>
  <dcterms:created xsi:type="dcterms:W3CDTF">2022-02-10T16:21:51Z</dcterms:created>
  <dcterms:modified xsi:type="dcterms:W3CDTF">2023-11-07T16:42:11Z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0x01010014EA8AAD4611B945A73AF47D6410516D</vt:lpwstr>
  </property>
  <property fmtid="{D5CDD505-2E9C-101B-9397-08002B2CF9AE}" pid="3" name="MediaServiceImageTags">
    <vt:lpwstr/>
  </property>
  <property fmtid="{D5CDD505-2E9C-101B-9397-08002B2CF9AE}" pid="4" name="docIndexRef">
    <vt:lpwstr>a409df03-0ee5-4c7f-9bba-c2370a337cff</vt:lpwstr>
  </property>
  <property fmtid="{D5CDD505-2E9C-101B-9397-08002B2CF9AE}" pid="5" name="bjSaver">
    <vt:lpwstr>iXTfFgpxEtOTDRyG7hBuCh3k1AsRET8q</vt:lpwstr>
  </property>
  <property fmtid="{D5CDD505-2E9C-101B-9397-08002B2CF9AE}" pid="6" name="bjDocumentLabelXML">
    <vt:lpwstr>&lt;?xml version="1.0" encoding="us-ascii"?&gt;&lt;sisl xmlns:xsi="http://www.w3.org/2001/XMLSchema-instance" xmlns:xsd="http://www.w3.org/2001/XMLSchema" sislVersion="0" policy="06dbc50a-7c40-497c-8ead-392c4a2b388e" origin="userSelected" xmlns="http://www.boldonj</vt:lpwstr>
  </property>
  <property fmtid="{D5CDD505-2E9C-101B-9397-08002B2CF9AE}" pid="7" name="bjDocumentLabelXML-0">
    <vt:lpwstr>ames.com/2008/01/sie/internal/label"&gt;&lt;element uid="3a0f620a-74f7-4504-a030-448d9ea0e08a" value="" /&gt;&lt;element uid="id_classification_generalbusiness" value="" /&gt;&lt;element uid="0bf5a77d-3f3a-4e58-9a8a-1570d5e8454d" value="" /&gt;&lt;/sisl&gt;</vt:lpwstr>
  </property>
  <property fmtid="{D5CDD505-2E9C-101B-9397-08002B2CF9AE}" pid="8" name="bjDocumentSecurityLabel">
    <vt:lpwstr>Internal</vt:lpwstr>
  </property>
  <property fmtid="{D5CDD505-2E9C-101B-9397-08002B2CF9AE}" pid="9" name="bjESIDataClassification">
    <vt:lpwstr>XYZZYInternalfwo[qei34890ty@^C@#%^11dc45</vt:lpwstr>
  </property>
  <property fmtid="{D5CDD505-2E9C-101B-9397-08002B2CF9AE}" pid="10" name="bjClsUserRVM">
    <vt:lpwstr>[]</vt:lpwstr>
  </property>
</Properties>
</file>