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242" autoAdjust="0"/>
  </p:normalViewPr>
  <p:slideViewPr>
    <p:cSldViewPr snapToGrid="0">
      <p:cViewPr>
        <p:scale>
          <a:sx n="75" d="100"/>
          <a:sy n="75" d="100"/>
        </p:scale>
        <p:origin x="204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64D23-645A-4EB6-B9FF-FB50F10224E5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D7A3D-94F4-4A87-A6D9-0D1FD7B6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617D-FAA6-4334-F1AE-C77F1C9C1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59711-4270-D224-0B24-B48C8F6C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2572A-6961-8F59-B8FB-B5E20073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BBA1-E29E-CE3D-9E4F-1A12976C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B3F27-320B-9F02-CF25-255CF942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2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8E0B-7701-88CC-3E29-4AEBDCFE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97A51-9C7C-B52D-8513-53F67F1C1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D8EB-40F0-4BD5-B575-BF80F696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A5D78-4300-F605-8B8F-B356DCBC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38B08-429C-30F6-4358-93FEDEF9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5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A96AA-AF58-E620-F2B3-D27BA7968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3E921-E6AE-DE18-BB60-6033F88E1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7051-CA42-2A50-CEC3-AFCF2E94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9F426-4A89-AFB9-D92E-38F79E49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40D69-4F4B-7CC0-A2FA-C1CBCA2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9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35C6-4691-CE7D-DF86-4F25DE9D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EDCBE-2D4F-E098-B23D-EE9280CFB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B47D-F2E9-AB74-5A8D-E05921FB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AF8CA-6818-AC29-45D2-64A5DDF2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4C650-DCB5-B95F-1883-D2A72822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0F6C-0DE5-08A0-D0E2-3B0BBD04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B1B02-4A9D-538F-F941-C5B7BC57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5D17C-85A9-E7B9-5E0E-F4386983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99283-2CA4-17D8-6E11-0940B2FF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0A76-8390-FEDE-CEF0-0D17408A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BA61-E0AA-FEE2-AACA-93A62522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B51C1-E248-35C7-1603-26B4D2728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CF73C-2153-130C-ED51-F0F6BB035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4CD42-7FAB-E893-48EC-BABDECE4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DD22B-1690-1D60-B80D-81026FC7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4208F-1D56-331B-8A80-03CCB77A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E04F-B5ED-EB6E-52BF-E974D371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6FA4-4BDD-13F3-8C20-F327D3D51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438A8-AC22-2CF9-3F65-79174C602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EB9EA-8564-D8FE-F1C5-025D97782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13F65-683D-A8C8-38A2-5843D33A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7AE5C-D2AC-D441-4934-344C9B21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1F280-ED82-44EE-154E-296C39B6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B5077-3F8F-1AAB-4E94-D8582D5B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1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B268-2615-32AF-92DB-685E163D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68BF2-9A57-81BB-B115-90B6521E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3B1A0-3D64-2FC1-CF97-4A924555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A0993-5F68-AF4B-089D-D40FD17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F853E-DE8C-580E-7DCE-A6F3B4B5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9DF04-1CA3-552D-2154-8992E0FB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82D5D-613E-43D2-E4F3-2EEF5236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9B26-8DFA-10A6-6EB0-5C86C996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416C-5A3C-C2DA-4880-488DF21F5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4FED9-0343-7203-4524-148D78656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D8C25-022E-C8FE-89C9-4064A550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0C90C-885D-47C7-706B-657A741F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211B1-C8F2-B09F-4F3E-0E6B3F3D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0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4C57-117D-62DE-9E01-2F8DCFAE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EA277-1C7A-142E-D7CA-F5036B92E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D7B80-5849-45F7-F0D9-3D0A055D6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BCC62-BE80-5857-2228-6A37E0B7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5F490-AC6D-BF2E-FC5C-2449C673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72DC1-B10F-2EF4-1A35-F89904ED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0F7DF-5385-B950-9830-D21FD777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188C7-A290-4F58-4B3E-CD1A25D01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4DD1C-ADF5-38AC-7352-355DFA3EE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99CA-1A70-4FC6-81A0-D5AED7C5BDE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79160-F378-E4F0-233A-22471D1D0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9BF3B-F7E3-5F7D-46FF-7FB135B5E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7F0F-04A0-4FD2-A6C1-38667F4A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6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DF407F-583C-4E1A-F714-64CA21EA3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11" y="495411"/>
            <a:ext cx="11342635" cy="573504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932A526-2E5D-47F4-999E-BBA8450CBAC0}"/>
              </a:ext>
            </a:extLst>
          </p:cNvPr>
          <p:cNvGrpSpPr/>
          <p:nvPr/>
        </p:nvGrpSpPr>
        <p:grpSpPr>
          <a:xfrm>
            <a:off x="8750704" y="5693325"/>
            <a:ext cx="3012348" cy="892912"/>
            <a:chOff x="8750704" y="5694043"/>
            <a:chExt cx="3012348" cy="8929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F03BD2-A0D6-4415-A981-76D7C9C5DDE1}"/>
                </a:ext>
              </a:extLst>
            </p:cNvPr>
            <p:cNvSpPr/>
            <p:nvPr/>
          </p:nvSpPr>
          <p:spPr>
            <a:xfrm>
              <a:off x="8750704" y="5696865"/>
              <a:ext cx="3012348" cy="890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Garver%20Logo.jpg">
              <a:extLst>
                <a:ext uri="{FF2B5EF4-FFF2-40B4-BE49-F238E27FC236}">
                  <a16:creationId xmlns:a16="http://schemas.microsoft.com/office/drawing/2014/main" id="{99C42588-722F-4B84-B5D3-930E3DA0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3144" y="5825724"/>
              <a:ext cx="640080" cy="641860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94620B0-2F5E-4D60-8262-AC54BE33A8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8601" y="5694043"/>
              <a:ext cx="3256" cy="89153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E31DBC-EB15-4898-A93E-75320EA35893}"/>
                </a:ext>
              </a:extLst>
            </p:cNvPr>
            <p:cNvSpPr txBox="1"/>
            <p:nvPr/>
          </p:nvSpPr>
          <p:spPr>
            <a:xfrm>
              <a:off x="10423072" y="5907716"/>
              <a:ext cx="642595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Swis721 Lt BT" pitchFamily="34" charset="0"/>
                </a:rPr>
                <a:t>Figure</a:t>
              </a:r>
            </a:p>
            <a:p>
              <a:pPr algn="ctr"/>
              <a:r>
                <a:rPr lang="en-US" sz="1200" b="1" dirty="0">
                  <a:latin typeface="Swis721 Lt BT" pitchFamily="34" charset="0"/>
                </a:rPr>
                <a:t>1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E441AF9-E6DB-4555-8DF1-7719CFC8A2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943" y="5695224"/>
              <a:ext cx="5160" cy="8903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763765-6664-41EE-AA1A-3D792C8E2EC4}"/>
                </a:ext>
              </a:extLst>
            </p:cNvPr>
            <p:cNvSpPr txBox="1"/>
            <p:nvPr/>
          </p:nvSpPr>
          <p:spPr>
            <a:xfrm>
              <a:off x="8756136" y="5792711"/>
              <a:ext cx="165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81</a:t>
              </a:r>
              <a:r>
                <a:rPr lang="en-US" sz="1000" b="1" baseline="30000" dirty="0">
                  <a:latin typeface="Swis721 Lt BT" pitchFamily="34" charset="0"/>
                </a:rPr>
                <a:t>st</a:t>
              </a:r>
              <a:r>
                <a:rPr lang="en-US" sz="1000" b="1" dirty="0">
                  <a:latin typeface="Swis721 Lt BT" pitchFamily="34" charset="0"/>
                </a:rPr>
                <a:t> Street Corridor</a:t>
              </a:r>
            </a:p>
            <a:p>
              <a:pPr algn="ctr"/>
              <a:r>
                <a:rPr lang="en-US" sz="1000" dirty="0">
                  <a:latin typeface="Swis721 Lt BT" pitchFamily="34" charset="0"/>
                </a:rPr>
                <a:t>2023 Traffic Volumes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247408E1-1A0D-4ADA-9EAE-A331D5BBCAE9}"/>
              </a:ext>
            </a:extLst>
          </p:cNvPr>
          <p:cNvGrpSpPr/>
          <p:nvPr/>
        </p:nvGrpSpPr>
        <p:grpSpPr>
          <a:xfrm>
            <a:off x="8125800" y="5805737"/>
            <a:ext cx="400050" cy="771525"/>
            <a:chOff x="11829111" y="7214241"/>
            <a:chExt cx="400050" cy="771525"/>
          </a:xfrm>
        </p:grpSpPr>
        <p:sp>
          <p:nvSpPr>
            <p:cNvPr id="261" name="Rectangle 8">
              <a:extLst>
                <a:ext uri="{FF2B5EF4-FFF2-40B4-BE49-F238E27FC236}">
                  <a16:creationId xmlns:a16="http://schemas.microsoft.com/office/drawing/2014/main" id="{0CAC883C-5B5B-4818-8950-5418DDE56A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11865624" y="7214241"/>
              <a:ext cx="293687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" tIns="41315" rIns="45720" bIns="41315">
              <a:spAutoFit/>
            </a:bodyPr>
            <a:lstStyle/>
            <a:p>
              <a:pPr algn="r" defTabSz="820738" eaLnBrk="0" hangingPunct="0"/>
              <a:r>
                <a:rPr lang="en-US" sz="2200" b="1" dirty="0"/>
                <a:t>N</a:t>
              </a:r>
            </a:p>
          </p:txBody>
        </p:sp>
        <p:grpSp>
          <p:nvGrpSpPr>
            <p:cNvPr id="262" name="Group 20">
              <a:extLst>
                <a:ext uri="{FF2B5EF4-FFF2-40B4-BE49-F238E27FC236}">
                  <a16:creationId xmlns:a16="http://schemas.microsoft.com/office/drawing/2014/main" id="{730835B1-0B1A-41C4-928C-3772EB80F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29111" y="7566666"/>
              <a:ext cx="400050" cy="419100"/>
              <a:chOff x="2824" y="5499"/>
              <a:chExt cx="286" cy="290"/>
            </a:xfrm>
          </p:grpSpPr>
          <p:sp>
            <p:nvSpPr>
              <p:cNvPr id="263" name="Oval 21">
                <a:extLst>
                  <a:ext uri="{FF2B5EF4-FFF2-40B4-BE49-F238E27FC236}">
                    <a16:creationId xmlns:a16="http://schemas.microsoft.com/office/drawing/2014/main" id="{49ACAFFB-EFD8-4A77-BD5B-9DB0E6B3C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24" y="5499"/>
                <a:ext cx="286" cy="2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27435A22-9E6F-4513-A5B5-90518C3AF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934" y="5627"/>
                <a:ext cx="60" cy="1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" name="AutoShape 23">
                <a:extLst>
                  <a:ext uri="{FF2B5EF4-FFF2-40B4-BE49-F238E27FC236}">
                    <a16:creationId xmlns:a16="http://schemas.microsoft.com/office/drawing/2014/main" id="{8A356FB5-A210-41E3-9CCD-93B5408ED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85" y="5535"/>
                <a:ext cx="158" cy="114"/>
              </a:xfrm>
              <a:prstGeom prst="triangle">
                <a:avLst>
                  <a:gd name="adj" fmla="val 49995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90" name="TextBox 689">
            <a:extLst>
              <a:ext uri="{FF2B5EF4-FFF2-40B4-BE49-F238E27FC236}">
                <a16:creationId xmlns:a16="http://schemas.microsoft.com/office/drawing/2014/main" id="{F50730CC-759D-C05F-2521-B072C4D126B2}"/>
              </a:ext>
            </a:extLst>
          </p:cNvPr>
          <p:cNvSpPr txBox="1"/>
          <p:nvPr/>
        </p:nvSpPr>
        <p:spPr>
          <a:xfrm rot="5400000">
            <a:off x="8187633" y="2863853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Olympia Ave.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8CC50F-5AF2-43B6-A9B0-E6563F7D6DA3}"/>
              </a:ext>
            </a:extLst>
          </p:cNvPr>
          <p:cNvSpPr/>
          <p:nvPr/>
        </p:nvSpPr>
        <p:spPr bwMode="auto">
          <a:xfrm rot="5400000">
            <a:off x="2902587" y="-2274808"/>
            <a:ext cx="6359996" cy="11366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14" name="Group 2613">
            <a:extLst>
              <a:ext uri="{FF2B5EF4-FFF2-40B4-BE49-F238E27FC236}">
                <a16:creationId xmlns:a16="http://schemas.microsoft.com/office/drawing/2014/main" id="{6B822CA2-1C13-91BC-A009-7C3F120DA8DA}"/>
              </a:ext>
            </a:extLst>
          </p:cNvPr>
          <p:cNvGrpSpPr/>
          <p:nvPr/>
        </p:nvGrpSpPr>
        <p:grpSpPr>
          <a:xfrm>
            <a:off x="9764908" y="4655438"/>
            <a:ext cx="2003544" cy="1024200"/>
            <a:chOff x="8351785" y="6458563"/>
            <a:chExt cx="2003544" cy="1024200"/>
          </a:xfrm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7D756A56-0A3B-56A8-B685-F9E0C0276405}"/>
                </a:ext>
              </a:extLst>
            </p:cNvPr>
            <p:cNvSpPr/>
            <p:nvPr/>
          </p:nvSpPr>
          <p:spPr>
            <a:xfrm>
              <a:off x="8466546" y="6459719"/>
              <a:ext cx="1877505" cy="10230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Text Box 60">
              <a:extLst>
                <a:ext uri="{FF2B5EF4-FFF2-40B4-BE49-F238E27FC236}">
                  <a16:creationId xmlns:a16="http://schemas.microsoft.com/office/drawing/2014/main" id="{D423246B-2CDD-46B3-4689-0FD27CFF6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1785" y="6585173"/>
              <a:ext cx="490523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300" dirty="0">
                <a:latin typeface="+mj-lt"/>
              </a:endParaRPr>
            </a:p>
            <a:p>
              <a:pPr algn="ctr"/>
              <a:r>
                <a:rPr lang="en-US" sz="800" b="1" dirty="0">
                  <a:latin typeface="+mj-lt"/>
                </a:rPr>
                <a:t>18</a:t>
              </a:r>
              <a:endParaRPr lang="en-US" sz="300" b="1" dirty="0">
                <a:latin typeface="+mj-lt"/>
              </a:endParaRPr>
            </a:p>
            <a:p>
              <a:pPr algn="ctr"/>
              <a:r>
                <a:rPr lang="en-US" sz="800" b="1" dirty="0">
                  <a:latin typeface="+mj-lt"/>
                </a:rPr>
                <a:t>(18)</a:t>
              </a:r>
              <a:r>
                <a:rPr lang="en-US" sz="800" b="1" dirty="0">
                  <a:solidFill>
                    <a:srgbClr val="FF0000"/>
                  </a:solidFill>
                  <a:latin typeface="+mj-lt"/>
                </a:rPr>
                <a:t> [18]</a:t>
              </a:r>
              <a:endParaRPr lang="en-US" sz="800" b="1" dirty="0">
                <a:latin typeface="+mj-lt"/>
              </a:endParaRPr>
            </a:p>
          </p:txBody>
        </p:sp>
        <p:sp>
          <p:nvSpPr>
            <p:cNvPr id="719" name="Text Box 59">
              <a:extLst>
                <a:ext uri="{FF2B5EF4-FFF2-40B4-BE49-F238E27FC236}">
                  <a16:creationId xmlns:a16="http://schemas.microsoft.com/office/drawing/2014/main" id="{D9894A8D-2AD0-D5CA-8DAA-14CD37424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4978" y="6458563"/>
              <a:ext cx="184765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u="sng" dirty="0">
                  <a:latin typeface="+mj-lt"/>
                </a:rPr>
                <a:t>Legend</a:t>
              </a:r>
            </a:p>
            <a:p>
              <a:pPr algn="ctr"/>
              <a:endParaRPr lang="en-US" sz="300" u="sng" dirty="0">
                <a:latin typeface="Times New Roman" pitchFamily="18" charset="0"/>
              </a:endParaRPr>
            </a:p>
          </p:txBody>
        </p:sp>
        <p:sp>
          <p:nvSpPr>
            <p:cNvPr id="720" name="Text Box 59">
              <a:extLst>
                <a:ext uri="{FF2B5EF4-FFF2-40B4-BE49-F238E27FC236}">
                  <a16:creationId xmlns:a16="http://schemas.microsoft.com/office/drawing/2014/main" id="{301265D2-8D4A-DC20-6CC2-6D0372918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8777" y="6755619"/>
              <a:ext cx="16947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PM Hourly Volume</a:t>
              </a:r>
            </a:p>
          </p:txBody>
        </p:sp>
        <p:sp>
          <p:nvSpPr>
            <p:cNvPr id="721" name="Text Box 59">
              <a:extLst>
                <a:ext uri="{FF2B5EF4-FFF2-40B4-BE49-F238E27FC236}">
                  <a16:creationId xmlns:a16="http://schemas.microsoft.com/office/drawing/2014/main" id="{9DEBC512-66E1-B565-8C8E-BB179AC3B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7697" y="6626998"/>
              <a:ext cx="17176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AM Hourly Volume</a:t>
              </a:r>
            </a:p>
          </p:txBody>
        </p:sp>
        <p:sp>
          <p:nvSpPr>
            <p:cNvPr id="722" name="Text Box 59">
              <a:extLst>
                <a:ext uri="{FF2B5EF4-FFF2-40B4-BE49-F238E27FC236}">
                  <a16:creationId xmlns:a16="http://schemas.microsoft.com/office/drawing/2014/main" id="{B7E7B681-D162-46B7-E148-348581FD6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7697" y="7241968"/>
              <a:ext cx="133601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Ramps</a:t>
              </a:r>
            </a:p>
          </p:txBody>
        </p:sp>
        <p:sp>
          <p:nvSpPr>
            <p:cNvPr id="723" name="Text Box 59">
              <a:extLst>
                <a:ext uri="{FF2B5EF4-FFF2-40B4-BE49-F238E27FC236}">
                  <a16:creationId xmlns:a16="http://schemas.microsoft.com/office/drawing/2014/main" id="{513B84DB-2E74-56FB-9DB5-2152B866C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3309" y="7117767"/>
              <a:ext cx="8390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Side Streets</a:t>
              </a:r>
            </a:p>
          </p:txBody>
        </p: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288E98A1-8F16-9C45-2561-A3A45C0F9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7" y="7096778"/>
              <a:ext cx="123691" cy="120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97A5B2A7-9760-80A0-F921-A98E3C5922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7" y="7223789"/>
              <a:ext cx="123691" cy="120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0BEDDF73-DBBF-B874-4BD2-0F10F8738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6" y="7349594"/>
              <a:ext cx="123691" cy="120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" name="Text Box 59">
              <a:extLst>
                <a:ext uri="{FF2B5EF4-FFF2-40B4-BE49-F238E27FC236}">
                  <a16:creationId xmlns:a16="http://schemas.microsoft.com/office/drawing/2014/main" id="{0E8CA1BB-E705-DF86-2B91-13A84F256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3310" y="6991962"/>
              <a:ext cx="9022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Project Corridor</a:t>
              </a:r>
            </a:p>
          </p:txBody>
        </p:sp>
        <p:sp>
          <p:nvSpPr>
            <p:cNvPr id="2602" name="Text Box 59">
              <a:extLst>
                <a:ext uri="{FF2B5EF4-FFF2-40B4-BE49-F238E27FC236}">
                  <a16:creationId xmlns:a16="http://schemas.microsoft.com/office/drawing/2014/main" id="{DF56C932-0053-C78C-7991-642AA344B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8776" y="6869446"/>
              <a:ext cx="16947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AADT Hourly Volume</a:t>
              </a:r>
            </a:p>
          </p:txBody>
        </p:sp>
      </p:grpSp>
      <p:grpSp>
        <p:nvGrpSpPr>
          <p:cNvPr id="1889" name="Group 1888">
            <a:extLst>
              <a:ext uri="{FF2B5EF4-FFF2-40B4-BE49-F238E27FC236}">
                <a16:creationId xmlns:a16="http://schemas.microsoft.com/office/drawing/2014/main" id="{964D1EFC-B6C9-EA0B-43EF-4F803E3083F7}"/>
              </a:ext>
            </a:extLst>
          </p:cNvPr>
          <p:cNvGrpSpPr/>
          <p:nvPr/>
        </p:nvGrpSpPr>
        <p:grpSpPr>
          <a:xfrm>
            <a:off x="5288654" y="233355"/>
            <a:ext cx="2412883" cy="1705713"/>
            <a:chOff x="439240" y="2546805"/>
            <a:chExt cx="2412883" cy="1705713"/>
          </a:xfrm>
        </p:grpSpPr>
        <p:grpSp>
          <p:nvGrpSpPr>
            <p:cNvPr id="1891" name="Group 1890">
              <a:extLst>
                <a:ext uri="{FF2B5EF4-FFF2-40B4-BE49-F238E27FC236}">
                  <a16:creationId xmlns:a16="http://schemas.microsoft.com/office/drawing/2014/main" id="{E6C19568-3B3B-28A0-10B2-E0201F30A154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713"/>
              <a:chOff x="41866" y="7166"/>
              <a:chExt cx="2412883" cy="1705713"/>
            </a:xfrm>
          </p:grpSpPr>
          <p:grpSp>
            <p:nvGrpSpPr>
              <p:cNvPr id="1900" name="Group 1899">
                <a:extLst>
                  <a:ext uri="{FF2B5EF4-FFF2-40B4-BE49-F238E27FC236}">
                    <a16:creationId xmlns:a16="http://schemas.microsoft.com/office/drawing/2014/main" id="{E6C5BB43-21C9-CD4E-DFD5-D35AA9AC9A8E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713"/>
                <a:chOff x="1045034" y="3825956"/>
                <a:chExt cx="2412883" cy="1705713"/>
              </a:xfrm>
            </p:grpSpPr>
            <p:grpSp>
              <p:nvGrpSpPr>
                <p:cNvPr id="1913" name="Group 1912">
                  <a:extLst>
                    <a:ext uri="{FF2B5EF4-FFF2-40B4-BE49-F238E27FC236}">
                      <a16:creationId xmlns:a16="http://schemas.microsoft.com/office/drawing/2014/main" id="{7ADC1DD3-3870-688C-BBE5-6FBB6AFBD93D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713"/>
                  <a:chOff x="1045034" y="3825956"/>
                  <a:chExt cx="2412883" cy="1705713"/>
                </a:xfrm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D145A8BF-ED7E-C0A6-FE47-DBCBED73365F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713"/>
                    <a:chOff x="2033990" y="6796962"/>
                    <a:chExt cx="2412883" cy="1705713"/>
                  </a:xfrm>
                </p:grpSpPr>
                <p:grpSp>
                  <p:nvGrpSpPr>
                    <p:cNvPr id="74" name="Group 73">
                      <a:extLst>
                        <a:ext uri="{FF2B5EF4-FFF2-40B4-BE49-F238E27FC236}">
                          <a16:creationId xmlns:a16="http://schemas.microsoft.com/office/drawing/2014/main" id="{4DC28B83-70BB-A331-BE84-B7D8C025AC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389"/>
                      <a:ext cx="2412883" cy="1677286"/>
                      <a:chOff x="2130506" y="7097606"/>
                      <a:chExt cx="2412883" cy="1677286"/>
                    </a:xfrm>
                  </p:grpSpPr>
                  <p:grpSp>
                    <p:nvGrpSpPr>
                      <p:cNvPr id="81" name="Group 80">
                        <a:extLst>
                          <a:ext uri="{FF2B5EF4-FFF2-40B4-BE49-F238E27FC236}">
                            <a16:creationId xmlns:a16="http://schemas.microsoft.com/office/drawing/2014/main" id="{463C0D9A-6BC5-4031-054E-D804F0F828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606"/>
                        <a:ext cx="2412883" cy="1677286"/>
                        <a:chOff x="14811860" y="2812677"/>
                        <a:chExt cx="2412883" cy="1677286"/>
                      </a:xfrm>
                    </p:grpSpPr>
                    <p:sp>
                      <p:nvSpPr>
                        <p:cNvPr id="87" name="Oval 449">
                          <a:extLst>
                            <a:ext uri="{FF2B5EF4-FFF2-40B4-BE49-F238E27FC236}">
                              <a16:creationId xmlns:a16="http://schemas.microsoft.com/office/drawing/2014/main" id="{C6A96919-B2F9-7186-6103-91C22E60E9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Rectangle 87">
                          <a:extLst>
                            <a:ext uri="{FF2B5EF4-FFF2-40B4-BE49-F238E27FC236}">
                              <a16:creationId xmlns:a16="http://schemas.microsoft.com/office/drawing/2014/main" id="{4D7EA769-C59D-66BC-6980-BFEB8BDD9E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677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91" name="Rectangle 488">
                          <a:extLst>
                            <a:ext uri="{FF2B5EF4-FFF2-40B4-BE49-F238E27FC236}">
                              <a16:creationId xmlns:a16="http://schemas.microsoft.com/office/drawing/2014/main" id="{505213A6-4FF3-272B-7E51-C584A496F5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US-75 Southbound Ramps.</a:t>
                          </a:r>
                        </a:p>
                      </p:txBody>
                    </p:sp>
                    <p:sp>
                      <p:nvSpPr>
                        <p:cNvPr id="94" name="Line 500">
                          <a:extLst>
                            <a:ext uri="{FF2B5EF4-FFF2-40B4-BE49-F238E27FC236}">
                              <a16:creationId xmlns:a16="http://schemas.microsoft.com/office/drawing/2014/main" id="{E7E556E9-AB18-29EE-199C-77BF169700C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501">
                          <a:extLst>
                            <a:ext uri="{FF2B5EF4-FFF2-40B4-BE49-F238E27FC236}">
                              <a16:creationId xmlns:a16="http://schemas.microsoft.com/office/drawing/2014/main" id="{62A2169B-741C-A768-ADAA-B11F0F267EF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Rectangle 495">
                          <a:extLst>
                            <a:ext uri="{FF2B5EF4-FFF2-40B4-BE49-F238E27FC236}">
                              <a16:creationId xmlns:a16="http://schemas.microsoft.com/office/drawing/2014/main" id="{6690A655-189B-070E-0005-EDC406C9960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55338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391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(369)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[3851]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05" name="Rectangle 495">
                          <a:extLst>
                            <a:ext uri="{FF2B5EF4-FFF2-40B4-BE49-F238E27FC236}">
                              <a16:creationId xmlns:a16="http://schemas.microsoft.com/office/drawing/2014/main" id="{3B5C6C55-32DA-DF9B-0258-763F9104D8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10" y="3356217"/>
                          <a:ext cx="258650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[3851]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(424)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319</a:t>
                          </a:r>
                        </a:p>
                      </p:txBody>
                    </p:sp>
                    <p:sp>
                      <p:nvSpPr>
                        <p:cNvPr id="108" name="Rectangle 495">
                          <a:extLst>
                            <a:ext uri="{FF2B5EF4-FFF2-40B4-BE49-F238E27FC236}">
                              <a16:creationId xmlns:a16="http://schemas.microsoft.com/office/drawing/2014/main" id="{613384F7-9EAE-A4E8-0799-0E469F117A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09095" y="3356502"/>
                          <a:ext cx="27186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[7461]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(770)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660</a:t>
                          </a:r>
                        </a:p>
                      </p:txBody>
                    </p:sp>
                    <p:grpSp>
                      <p:nvGrpSpPr>
                        <p:cNvPr id="111" name="Group 529">
                          <a:extLst>
                            <a:ext uri="{FF2B5EF4-FFF2-40B4-BE49-F238E27FC236}">
                              <a16:creationId xmlns:a16="http://schemas.microsoft.com/office/drawing/2014/main" id="{57712CD5-5B61-9AFF-F4C8-A6EB266E46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6127725" y="3601152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24" name="Arc 454">
                            <a:extLst>
                              <a:ext uri="{FF2B5EF4-FFF2-40B4-BE49-F238E27FC236}">
                                <a16:creationId xmlns:a16="http://schemas.microsoft.com/office/drawing/2014/main" id="{760C5AA5-AAD8-3DA1-F7D3-64FF4C8E009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5" name="AutoShape 455">
                            <a:extLst>
                              <a:ext uri="{FF2B5EF4-FFF2-40B4-BE49-F238E27FC236}">
                                <a16:creationId xmlns:a16="http://schemas.microsoft.com/office/drawing/2014/main" id="{7CB5E134-AD39-9106-8615-352575D638C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12" name="Group 529">
                          <a:extLst>
                            <a:ext uri="{FF2B5EF4-FFF2-40B4-BE49-F238E27FC236}">
                              <a16:creationId xmlns:a16="http://schemas.microsoft.com/office/drawing/2014/main" id="{C4E7365A-D6AF-8C11-89AB-31129B61FAD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881094" y="4117781"/>
                          <a:ext cx="114300" cy="131231"/>
                          <a:chOff x="8124204" y="5566258"/>
                          <a:chExt cx="114300" cy="131231"/>
                        </a:xfrm>
                      </p:grpSpPr>
                      <p:sp>
                        <p:nvSpPr>
                          <p:cNvPr id="121" name="Arc 484">
                            <a:extLst>
                              <a:ext uri="{FF2B5EF4-FFF2-40B4-BE49-F238E27FC236}">
                                <a16:creationId xmlns:a16="http://schemas.microsoft.com/office/drawing/2014/main" id="{238EAEA5-6F07-7CC8-C678-3A018EB6A39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140513" y="559949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2" name="AutoShape 485">
                            <a:extLst>
                              <a:ext uri="{FF2B5EF4-FFF2-40B4-BE49-F238E27FC236}">
                                <a16:creationId xmlns:a16="http://schemas.microsoft.com/office/drawing/2014/main" id="{50B4B610-FAB2-733C-FE47-DB62F62B4F81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171254" y="557241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14" name="Group 529">
                          <a:extLst>
                            <a:ext uri="{FF2B5EF4-FFF2-40B4-BE49-F238E27FC236}">
                              <a16:creationId xmlns:a16="http://schemas.microsoft.com/office/drawing/2014/main" id="{5D3C3F3C-EC38-671A-F50C-03F96077E39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17" name="Arc 454">
                            <a:extLst>
                              <a:ext uri="{FF2B5EF4-FFF2-40B4-BE49-F238E27FC236}">
                                <a16:creationId xmlns:a16="http://schemas.microsoft.com/office/drawing/2014/main" id="{E4A544E7-7618-4023-AF43-633D4E05FB6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8" name="AutoShape 455">
                            <a:extLst>
                              <a:ext uri="{FF2B5EF4-FFF2-40B4-BE49-F238E27FC236}">
                                <a16:creationId xmlns:a16="http://schemas.microsoft.com/office/drawing/2014/main" id="{EDEA09F3-DBB1-91A3-94B0-469349D0E640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5" name="Rectangle 452">
                          <a:extLst>
                            <a:ext uri="{FF2B5EF4-FFF2-40B4-BE49-F238E27FC236}">
                              <a16:creationId xmlns:a16="http://schemas.microsoft.com/office/drawing/2014/main" id="{950EE4AE-3D70-1167-8D25-95271E96CD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[22]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116" name="Rectangle 452">
                          <a:extLst>
                            <a:ext uri="{FF2B5EF4-FFF2-40B4-BE49-F238E27FC236}">
                              <a16:creationId xmlns:a16="http://schemas.microsoft.com/office/drawing/2014/main" id="{0CB4FED4-7F5D-E06E-ED21-F6F0B6980EF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664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[3059]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(264)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286</a:t>
                          </a:r>
                        </a:p>
                      </p:txBody>
                    </p:sp>
                  </p:grpSp>
                  <p:sp>
                    <p:nvSpPr>
                      <p:cNvPr id="82" name="Arc 484">
                        <a:extLst>
                          <a:ext uri="{FF2B5EF4-FFF2-40B4-BE49-F238E27FC236}">
                            <a16:creationId xmlns:a16="http://schemas.microsoft.com/office/drawing/2014/main" id="{122DCBC9-2DFA-0A0F-1F5A-2B4508B5378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" name="AutoShape 485">
                        <a:extLst>
                          <a:ext uri="{FF2B5EF4-FFF2-40B4-BE49-F238E27FC236}">
                            <a16:creationId xmlns:a16="http://schemas.microsoft.com/office/drawing/2014/main" id="{59A45309-959D-BEA2-ECA8-F2DC68D26C29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4" name="Rectangle 452">
                        <a:extLst>
                          <a:ext uri="{FF2B5EF4-FFF2-40B4-BE49-F238E27FC236}">
                            <a16:creationId xmlns:a16="http://schemas.microsoft.com/office/drawing/2014/main" id="{00307A23-0D73-69CF-B02F-AC13D30203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[1321]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(138)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121</a:t>
                        </a:r>
                      </a:p>
                    </p:txBody>
                  </p:sp>
                  <p:cxnSp>
                    <p:nvCxnSpPr>
                      <p:cNvPr id="86" name="Straight Arrow Connector 85">
                        <a:extLst>
                          <a:ext uri="{FF2B5EF4-FFF2-40B4-BE49-F238E27FC236}">
                            <a16:creationId xmlns:a16="http://schemas.microsoft.com/office/drawing/2014/main" id="{3669DF93-280D-70C8-CFF7-2DD2EA55626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B9E0263B-8393-C0D6-3290-94C7E2F6F0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78" name="Oval 449">
                        <a:extLst>
                          <a:ext uri="{FF2B5EF4-FFF2-40B4-BE49-F238E27FC236}">
                            <a16:creationId xmlns:a16="http://schemas.microsoft.com/office/drawing/2014/main" id="{4E7937A1-285E-F23E-9435-84335DC7EA3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" name="Text Box 450">
                        <a:extLst>
                          <a:ext uri="{FF2B5EF4-FFF2-40B4-BE49-F238E27FC236}">
                            <a16:creationId xmlns:a16="http://schemas.microsoft.com/office/drawing/2014/main" id="{5B61E7FB-A3D1-6FF4-010E-95DF1B40577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3</a:t>
                        </a:r>
                      </a:p>
                    </p:txBody>
                  </p:sp>
                </p:grpSp>
              </p:grpSp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ED0EF102-9196-19EE-663A-ADC4E2EF37C5}"/>
                      </a:ext>
                    </a:extLst>
                  </p:cNvPr>
                  <p:cNvCxnSpPr/>
                  <p:nvPr/>
                </p:nvCxnSpPr>
                <p:spPr>
                  <a:xfrm>
                    <a:off x="2192029" y="5331757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14" name="Straight Arrow Connector 1913">
                  <a:extLst>
                    <a:ext uri="{FF2B5EF4-FFF2-40B4-BE49-F238E27FC236}">
                      <a16:creationId xmlns:a16="http://schemas.microsoft.com/office/drawing/2014/main" id="{11DCB783-02DF-C6CE-6EAB-E38EFDBEB691}"/>
                    </a:ext>
                  </a:extLst>
                </p:cNvPr>
                <p:cNvCxnSpPr/>
                <p:nvPr/>
              </p:nvCxnSpPr>
              <p:spPr>
                <a:xfrm>
                  <a:off x="3205544" y="486966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5" name="Straight Arrow Connector 1914">
                  <a:extLst>
                    <a:ext uri="{FF2B5EF4-FFF2-40B4-BE49-F238E27FC236}">
                      <a16:creationId xmlns:a16="http://schemas.microsoft.com/office/drawing/2014/main" id="{971E3F81-DFDB-9EF6-4164-E237BA896256}"/>
                    </a:ext>
                  </a:extLst>
                </p:cNvPr>
                <p:cNvCxnSpPr/>
                <p:nvPr/>
              </p:nvCxnSpPr>
              <p:spPr>
                <a:xfrm flipH="1" flipV="1">
                  <a:off x="3199892" y="4735074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7" name="Straight Arrow Connector 1916">
                  <a:extLst>
                    <a:ext uri="{FF2B5EF4-FFF2-40B4-BE49-F238E27FC236}">
                      <a16:creationId xmlns:a16="http://schemas.microsoft.com/office/drawing/2014/main" id="{DF7E7F3D-AD6D-6652-B7AF-48DF156B196E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8" name="Straight Arrow Connector 1917">
                  <a:extLst>
                    <a:ext uri="{FF2B5EF4-FFF2-40B4-BE49-F238E27FC236}">
                      <a16:creationId xmlns:a16="http://schemas.microsoft.com/office/drawing/2014/main" id="{745A7218-B3AA-0861-BC6D-3584702B6A81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3FB9AECD-7D18-B0F1-29B9-38F11DD1F1D6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4A180510-527F-FE74-5AAF-FA17BF83BC2E}"/>
                    </a:ext>
                  </a:extLst>
                </p:cNvPr>
                <p:cNvCxnSpPr/>
                <p:nvPr/>
              </p:nvCxnSpPr>
              <p:spPr>
                <a:xfrm>
                  <a:off x="2080052" y="5074214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C5BD44D0-8710-6F48-E0CE-483007887834}"/>
                    </a:ext>
                  </a:extLst>
                </p:cNvPr>
                <p:cNvCxnSpPr/>
                <p:nvPr/>
              </p:nvCxnSpPr>
              <p:spPr>
                <a:xfrm flipH="1">
                  <a:off x="2329663" y="4588298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2" name="Rectangle 486">
                <a:extLst>
                  <a:ext uri="{FF2B5EF4-FFF2-40B4-BE49-F238E27FC236}">
                    <a16:creationId xmlns:a16="http://schemas.microsoft.com/office/drawing/2014/main" id="{E3835C9B-DC66-63C9-675F-B8EECF3FE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2544" y="1202521"/>
                <a:ext cx="754702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[3191]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(264) 341</a:t>
                </a:r>
              </a:p>
            </p:txBody>
          </p:sp>
          <p:sp>
            <p:nvSpPr>
              <p:cNvPr id="1903" name="Rectangle 486">
                <a:extLst>
                  <a:ext uri="{FF2B5EF4-FFF2-40B4-BE49-F238E27FC236}">
                    <a16:creationId xmlns:a16="http://schemas.microsoft.com/office/drawing/2014/main" id="{DFC8575C-DACB-292F-A575-19562AB95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27680" y="1333618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[660]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(105) 50</a:t>
                </a:r>
              </a:p>
            </p:txBody>
          </p:sp>
          <p:sp>
            <p:nvSpPr>
              <p:cNvPr id="1905" name="Rectangle 486">
                <a:extLst>
                  <a:ext uri="{FF2B5EF4-FFF2-40B4-BE49-F238E27FC236}">
                    <a16:creationId xmlns:a16="http://schemas.microsoft.com/office/drawing/2014/main" id="{F7751B38-5025-47B0-EAB5-F0BBE4397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02041" y="1533889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[5612]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(592) 515</a:t>
                </a:r>
              </a:p>
            </p:txBody>
          </p:sp>
          <p:sp>
            <p:nvSpPr>
              <p:cNvPr id="1906" name="Rectangle 486">
                <a:extLst>
                  <a:ext uri="{FF2B5EF4-FFF2-40B4-BE49-F238E27FC236}">
                    <a16:creationId xmlns:a16="http://schemas.microsoft.com/office/drawing/2014/main" id="{56866BAA-D3F7-99B7-1EFB-C3189E60E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3237" y="277441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[4402]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(405) 410</a:t>
                </a:r>
              </a:p>
            </p:txBody>
          </p:sp>
          <p:sp>
            <p:nvSpPr>
              <p:cNvPr id="1909" name="Rectangle 452">
                <a:extLst>
                  <a:ext uri="{FF2B5EF4-FFF2-40B4-BE49-F238E27FC236}">
                    <a16:creationId xmlns:a16="http://schemas.microsoft.com/office/drawing/2014/main" id="{9BC6F75B-96CE-EE9B-0BB2-FF990F3F1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565" y="713906"/>
                <a:ext cx="653742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198  (286)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[2531]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911" name="Rectangle 452">
                <a:extLst>
                  <a:ext uri="{FF2B5EF4-FFF2-40B4-BE49-F238E27FC236}">
                    <a16:creationId xmlns:a16="http://schemas.microsoft.com/office/drawing/2014/main" id="{C3B01742-D37C-A248-3D3D-5C0B69EC5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151" y="838918"/>
                <a:ext cx="6187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462 (484)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[4930]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1897" name="Rectangle 495">
              <a:extLst>
                <a:ext uri="{FF2B5EF4-FFF2-40B4-BE49-F238E27FC236}">
                  <a16:creationId xmlns:a16="http://schemas.microsoft.com/office/drawing/2014/main" id="{53822AEE-CB5E-BED1-5718-9814F85B65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416" y="3622515"/>
              <a:ext cx="256571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627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(528)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[6250]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1737" name="Freeform: Shape 1736">
            <a:extLst>
              <a:ext uri="{FF2B5EF4-FFF2-40B4-BE49-F238E27FC236}">
                <a16:creationId xmlns:a16="http://schemas.microsoft.com/office/drawing/2014/main" id="{9BA2205A-61D0-14B3-6426-C48539EFC316}"/>
              </a:ext>
            </a:extLst>
          </p:cNvPr>
          <p:cNvSpPr/>
          <p:nvPr/>
        </p:nvSpPr>
        <p:spPr>
          <a:xfrm>
            <a:off x="408238" y="3539071"/>
            <a:ext cx="11359243" cy="151311"/>
          </a:xfrm>
          <a:custGeom>
            <a:avLst/>
            <a:gdLst>
              <a:gd name="connsiteX0" fmla="*/ 0 w 11373394"/>
              <a:gd name="connsiteY0" fmla="*/ 0 h 339634"/>
              <a:gd name="connsiteX1" fmla="*/ 365760 w 11373394"/>
              <a:gd name="connsiteY1" fmla="*/ 95794 h 339634"/>
              <a:gd name="connsiteX2" fmla="*/ 1271451 w 11373394"/>
              <a:gd name="connsiteY2" fmla="*/ 226423 h 339634"/>
              <a:gd name="connsiteX3" fmla="*/ 3257005 w 11373394"/>
              <a:gd name="connsiteY3" fmla="*/ 226423 h 339634"/>
              <a:gd name="connsiteX4" fmla="*/ 5608320 w 11373394"/>
              <a:gd name="connsiteY4" fmla="*/ 252548 h 339634"/>
              <a:gd name="connsiteX5" fmla="*/ 7924800 w 11373394"/>
              <a:gd name="connsiteY5" fmla="*/ 296091 h 339634"/>
              <a:gd name="connsiteX6" fmla="*/ 10276114 w 11373394"/>
              <a:gd name="connsiteY6" fmla="*/ 313508 h 339634"/>
              <a:gd name="connsiteX7" fmla="*/ 11373394 w 11373394"/>
              <a:gd name="connsiteY7" fmla="*/ 339634 h 339634"/>
              <a:gd name="connsiteX0" fmla="*/ 0 w 11373394"/>
              <a:gd name="connsiteY0" fmla="*/ 0 h 339634"/>
              <a:gd name="connsiteX1" fmla="*/ 1271451 w 11373394"/>
              <a:gd name="connsiteY1" fmla="*/ 226423 h 339634"/>
              <a:gd name="connsiteX2" fmla="*/ 3257005 w 11373394"/>
              <a:gd name="connsiteY2" fmla="*/ 226423 h 339634"/>
              <a:gd name="connsiteX3" fmla="*/ 5608320 w 11373394"/>
              <a:gd name="connsiteY3" fmla="*/ 252548 h 339634"/>
              <a:gd name="connsiteX4" fmla="*/ 7924800 w 11373394"/>
              <a:gd name="connsiteY4" fmla="*/ 296091 h 339634"/>
              <a:gd name="connsiteX5" fmla="*/ 10276114 w 11373394"/>
              <a:gd name="connsiteY5" fmla="*/ 313508 h 339634"/>
              <a:gd name="connsiteX6" fmla="*/ 11373394 w 11373394"/>
              <a:gd name="connsiteY6" fmla="*/ 339634 h 339634"/>
              <a:gd name="connsiteX0" fmla="*/ 0 w 10101943"/>
              <a:gd name="connsiteY0" fmla="*/ 0 h 113211"/>
              <a:gd name="connsiteX1" fmla="*/ 1985554 w 10101943"/>
              <a:gd name="connsiteY1" fmla="*/ 0 h 113211"/>
              <a:gd name="connsiteX2" fmla="*/ 4336869 w 10101943"/>
              <a:gd name="connsiteY2" fmla="*/ 26125 h 113211"/>
              <a:gd name="connsiteX3" fmla="*/ 6653349 w 10101943"/>
              <a:gd name="connsiteY3" fmla="*/ 69668 h 113211"/>
              <a:gd name="connsiteX4" fmla="*/ 9004663 w 10101943"/>
              <a:gd name="connsiteY4" fmla="*/ 87085 h 113211"/>
              <a:gd name="connsiteX5" fmla="*/ 10101943 w 10101943"/>
              <a:gd name="connsiteY5" fmla="*/ 113211 h 113211"/>
              <a:gd name="connsiteX0" fmla="*/ 0 w 11359243"/>
              <a:gd name="connsiteY0" fmla="*/ 0 h 151311"/>
              <a:gd name="connsiteX1" fmla="*/ 3242854 w 11359243"/>
              <a:gd name="connsiteY1" fmla="*/ 38100 h 151311"/>
              <a:gd name="connsiteX2" fmla="*/ 5594169 w 11359243"/>
              <a:gd name="connsiteY2" fmla="*/ 64225 h 151311"/>
              <a:gd name="connsiteX3" fmla="*/ 7910649 w 11359243"/>
              <a:gd name="connsiteY3" fmla="*/ 107768 h 151311"/>
              <a:gd name="connsiteX4" fmla="*/ 10261963 w 11359243"/>
              <a:gd name="connsiteY4" fmla="*/ 125185 h 151311"/>
              <a:gd name="connsiteX5" fmla="*/ 11359243 w 11359243"/>
              <a:gd name="connsiteY5" fmla="*/ 151311 h 15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9243" h="151311">
                <a:moveTo>
                  <a:pt x="0" y="0"/>
                </a:moveTo>
                <a:cubicBezTo>
                  <a:pt x="481874" y="21771"/>
                  <a:pt x="3242854" y="38100"/>
                  <a:pt x="3242854" y="38100"/>
                </a:cubicBezTo>
                <a:lnTo>
                  <a:pt x="5594169" y="64225"/>
                </a:lnTo>
                <a:lnTo>
                  <a:pt x="7910649" y="107768"/>
                </a:lnTo>
                <a:lnTo>
                  <a:pt x="10261963" y="125185"/>
                </a:lnTo>
                <a:cubicBezTo>
                  <a:pt x="10836729" y="132442"/>
                  <a:pt x="11097986" y="141876"/>
                  <a:pt x="11359243" y="151311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0" name="Straight Connector 1739">
            <a:extLst>
              <a:ext uri="{FF2B5EF4-FFF2-40B4-BE49-F238E27FC236}">
                <a16:creationId xmlns:a16="http://schemas.microsoft.com/office/drawing/2014/main" id="{DD91A116-C3FA-CFA5-AFF0-F7CB5D35B810}"/>
              </a:ext>
            </a:extLst>
          </p:cNvPr>
          <p:cNvCxnSpPr>
            <a:cxnSpLocks/>
          </p:cNvCxnSpPr>
          <p:nvPr/>
        </p:nvCxnSpPr>
        <p:spPr>
          <a:xfrm flipH="1">
            <a:off x="3575730" y="2021182"/>
            <a:ext cx="21198" cy="285548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" name="Straight Connector 1741">
            <a:extLst>
              <a:ext uri="{FF2B5EF4-FFF2-40B4-BE49-F238E27FC236}">
                <a16:creationId xmlns:a16="http://schemas.microsoft.com/office/drawing/2014/main" id="{E203D6C2-7729-4B43-BB54-DB7D6071807A}"/>
              </a:ext>
            </a:extLst>
          </p:cNvPr>
          <p:cNvCxnSpPr>
            <a:cxnSpLocks/>
          </p:cNvCxnSpPr>
          <p:nvPr/>
        </p:nvCxnSpPr>
        <p:spPr>
          <a:xfrm>
            <a:off x="4531930" y="2711918"/>
            <a:ext cx="8931" cy="189849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4" name="Straight Connector 1743">
            <a:extLst>
              <a:ext uri="{FF2B5EF4-FFF2-40B4-BE49-F238E27FC236}">
                <a16:creationId xmlns:a16="http://schemas.microsoft.com/office/drawing/2014/main" id="{8621941A-D9B5-85D6-F19D-D400166187FD}"/>
              </a:ext>
            </a:extLst>
          </p:cNvPr>
          <p:cNvCxnSpPr>
            <a:cxnSpLocks/>
          </p:cNvCxnSpPr>
          <p:nvPr/>
        </p:nvCxnSpPr>
        <p:spPr>
          <a:xfrm flipH="1">
            <a:off x="8595236" y="2367690"/>
            <a:ext cx="9455" cy="228774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7" name="Freeform: Shape 1746">
            <a:extLst>
              <a:ext uri="{FF2B5EF4-FFF2-40B4-BE49-F238E27FC236}">
                <a16:creationId xmlns:a16="http://schemas.microsoft.com/office/drawing/2014/main" id="{B36ED679-5C8D-07E8-7293-C370774DC090}"/>
              </a:ext>
            </a:extLst>
          </p:cNvPr>
          <p:cNvSpPr/>
          <p:nvPr/>
        </p:nvSpPr>
        <p:spPr>
          <a:xfrm rot="16420423">
            <a:off x="5555368" y="4316894"/>
            <a:ext cx="1436915" cy="130628"/>
          </a:xfrm>
          <a:custGeom>
            <a:avLst/>
            <a:gdLst>
              <a:gd name="connsiteX0" fmla="*/ 0 w 1436915"/>
              <a:gd name="connsiteY0" fmla="*/ 130628 h 130628"/>
              <a:gd name="connsiteX1" fmla="*/ 243605 w 1436915"/>
              <a:gd name="connsiteY1" fmla="*/ 116506 h 130628"/>
              <a:gd name="connsiteX2" fmla="*/ 462496 w 1436915"/>
              <a:gd name="connsiteY2" fmla="*/ 84732 h 130628"/>
              <a:gd name="connsiteX3" fmla="*/ 766119 w 1436915"/>
              <a:gd name="connsiteY3" fmla="*/ 24713 h 130628"/>
              <a:gd name="connsiteX4" fmla="*/ 970888 w 1436915"/>
              <a:gd name="connsiteY4" fmla="*/ 7061 h 130628"/>
              <a:gd name="connsiteX5" fmla="*/ 1436915 w 1436915"/>
              <a:gd name="connsiteY5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15" h="130628">
                <a:moveTo>
                  <a:pt x="0" y="130628"/>
                </a:moveTo>
                <a:cubicBezTo>
                  <a:pt x="83261" y="127391"/>
                  <a:pt x="166522" y="124155"/>
                  <a:pt x="243605" y="116506"/>
                </a:cubicBezTo>
                <a:cubicBezTo>
                  <a:pt x="320688" y="108857"/>
                  <a:pt x="375410" y="100031"/>
                  <a:pt x="462496" y="84732"/>
                </a:cubicBezTo>
                <a:cubicBezTo>
                  <a:pt x="549582" y="69433"/>
                  <a:pt x="681387" y="37658"/>
                  <a:pt x="766119" y="24713"/>
                </a:cubicBezTo>
                <a:cubicBezTo>
                  <a:pt x="850851" y="11768"/>
                  <a:pt x="859089" y="11180"/>
                  <a:pt x="970888" y="7061"/>
                </a:cubicBezTo>
                <a:cubicBezTo>
                  <a:pt x="1082687" y="2942"/>
                  <a:pt x="1259801" y="1471"/>
                  <a:pt x="14369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Freeform: Shape 1747">
            <a:extLst>
              <a:ext uri="{FF2B5EF4-FFF2-40B4-BE49-F238E27FC236}">
                <a16:creationId xmlns:a16="http://schemas.microsoft.com/office/drawing/2014/main" id="{C43C6EBC-5B7A-9FD7-362F-253634451192}"/>
              </a:ext>
            </a:extLst>
          </p:cNvPr>
          <p:cNvSpPr/>
          <p:nvPr/>
        </p:nvSpPr>
        <p:spPr>
          <a:xfrm rot="5660777">
            <a:off x="5649751" y="2589153"/>
            <a:ext cx="1641228" cy="319880"/>
          </a:xfrm>
          <a:custGeom>
            <a:avLst/>
            <a:gdLst>
              <a:gd name="connsiteX0" fmla="*/ 0 w 1422793"/>
              <a:gd name="connsiteY0" fmla="*/ 0 h 144750"/>
              <a:gd name="connsiteX1" fmla="*/ 127098 w 1422793"/>
              <a:gd name="connsiteY1" fmla="*/ 7061 h 144750"/>
              <a:gd name="connsiteX2" fmla="*/ 278910 w 1422793"/>
              <a:gd name="connsiteY2" fmla="*/ 35305 h 144750"/>
              <a:gd name="connsiteX3" fmla="*/ 473088 w 1422793"/>
              <a:gd name="connsiteY3" fmla="*/ 52957 h 144750"/>
              <a:gd name="connsiteX4" fmla="*/ 783772 w 1422793"/>
              <a:gd name="connsiteY4" fmla="*/ 109445 h 144750"/>
              <a:gd name="connsiteX5" fmla="*/ 1112108 w 1422793"/>
              <a:gd name="connsiteY5" fmla="*/ 134159 h 144750"/>
              <a:gd name="connsiteX6" fmla="*/ 1267450 w 1422793"/>
              <a:gd name="connsiteY6" fmla="*/ 134159 h 144750"/>
              <a:gd name="connsiteX7" fmla="*/ 1422793 w 1422793"/>
              <a:gd name="connsiteY7" fmla="*/ 144750 h 1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793" h="144750">
                <a:moveTo>
                  <a:pt x="0" y="0"/>
                </a:moveTo>
                <a:cubicBezTo>
                  <a:pt x="40306" y="588"/>
                  <a:pt x="80613" y="1177"/>
                  <a:pt x="127098" y="7061"/>
                </a:cubicBezTo>
                <a:cubicBezTo>
                  <a:pt x="173583" y="12945"/>
                  <a:pt x="221245" y="27656"/>
                  <a:pt x="278910" y="35305"/>
                </a:cubicBezTo>
                <a:cubicBezTo>
                  <a:pt x="336575" y="42954"/>
                  <a:pt x="388944" y="40600"/>
                  <a:pt x="473088" y="52957"/>
                </a:cubicBezTo>
                <a:cubicBezTo>
                  <a:pt x="557232" y="65314"/>
                  <a:pt x="677269" y="95911"/>
                  <a:pt x="783772" y="109445"/>
                </a:cubicBezTo>
                <a:cubicBezTo>
                  <a:pt x="890275" y="122979"/>
                  <a:pt x="1031495" y="130040"/>
                  <a:pt x="1112108" y="134159"/>
                </a:cubicBezTo>
                <a:cubicBezTo>
                  <a:pt x="1192721" y="138278"/>
                  <a:pt x="1215669" y="132394"/>
                  <a:pt x="1267450" y="134159"/>
                </a:cubicBezTo>
                <a:cubicBezTo>
                  <a:pt x="1319231" y="135924"/>
                  <a:pt x="1371012" y="140337"/>
                  <a:pt x="1422793" y="14475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Freeform: Shape 1748">
            <a:extLst>
              <a:ext uri="{FF2B5EF4-FFF2-40B4-BE49-F238E27FC236}">
                <a16:creationId xmlns:a16="http://schemas.microsoft.com/office/drawing/2014/main" id="{3537DC1C-9F06-3136-D6DF-4AA46F7590C5}"/>
              </a:ext>
            </a:extLst>
          </p:cNvPr>
          <p:cNvSpPr/>
          <p:nvPr/>
        </p:nvSpPr>
        <p:spPr>
          <a:xfrm rot="16466101">
            <a:off x="6374541" y="2616144"/>
            <a:ext cx="1619798" cy="272062"/>
          </a:xfrm>
          <a:custGeom>
            <a:avLst/>
            <a:gdLst>
              <a:gd name="connsiteX0" fmla="*/ 0 w 1373365"/>
              <a:gd name="connsiteY0" fmla="*/ 123568 h 123568"/>
              <a:gd name="connsiteX1" fmla="*/ 197708 w 1373365"/>
              <a:gd name="connsiteY1" fmla="*/ 109446 h 123568"/>
              <a:gd name="connsiteX2" fmla="*/ 494270 w 1373365"/>
              <a:gd name="connsiteY2" fmla="*/ 109446 h 123568"/>
              <a:gd name="connsiteX3" fmla="*/ 667265 w 1373365"/>
              <a:gd name="connsiteY3" fmla="*/ 95324 h 123568"/>
              <a:gd name="connsiteX4" fmla="*/ 928522 w 1373365"/>
              <a:gd name="connsiteY4" fmla="*/ 56488 h 123568"/>
              <a:gd name="connsiteX5" fmla="*/ 1175657 w 1373365"/>
              <a:gd name="connsiteY5" fmla="*/ 17653 h 123568"/>
              <a:gd name="connsiteX6" fmla="*/ 1373365 w 1373365"/>
              <a:gd name="connsiteY6" fmla="*/ 0 h 1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365" h="123568">
                <a:moveTo>
                  <a:pt x="0" y="123568"/>
                </a:moveTo>
                <a:cubicBezTo>
                  <a:pt x="57665" y="117684"/>
                  <a:pt x="115330" y="111800"/>
                  <a:pt x="197708" y="109446"/>
                </a:cubicBezTo>
                <a:cubicBezTo>
                  <a:pt x="280086" y="107092"/>
                  <a:pt x="416011" y="111800"/>
                  <a:pt x="494270" y="109446"/>
                </a:cubicBezTo>
                <a:cubicBezTo>
                  <a:pt x="572529" y="107092"/>
                  <a:pt x="594890" y="104150"/>
                  <a:pt x="667265" y="95324"/>
                </a:cubicBezTo>
                <a:cubicBezTo>
                  <a:pt x="739640" y="86498"/>
                  <a:pt x="928522" y="56488"/>
                  <a:pt x="928522" y="56488"/>
                </a:cubicBezTo>
                <a:cubicBezTo>
                  <a:pt x="1013254" y="43543"/>
                  <a:pt x="1101516" y="27068"/>
                  <a:pt x="1175657" y="17653"/>
                </a:cubicBezTo>
                <a:cubicBezTo>
                  <a:pt x="1249798" y="8238"/>
                  <a:pt x="1311581" y="4119"/>
                  <a:pt x="137336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Freeform: Shape 1749">
            <a:extLst>
              <a:ext uri="{FF2B5EF4-FFF2-40B4-BE49-F238E27FC236}">
                <a16:creationId xmlns:a16="http://schemas.microsoft.com/office/drawing/2014/main" id="{C21F2303-2FEF-9E8D-A64F-510A08745C32}"/>
              </a:ext>
            </a:extLst>
          </p:cNvPr>
          <p:cNvSpPr/>
          <p:nvPr/>
        </p:nvSpPr>
        <p:spPr>
          <a:xfrm rot="5400000">
            <a:off x="6438070" y="4197252"/>
            <a:ext cx="1417260" cy="339491"/>
          </a:xfrm>
          <a:custGeom>
            <a:avLst/>
            <a:gdLst>
              <a:gd name="connsiteX0" fmla="*/ 0 w 1426322"/>
              <a:gd name="connsiteY0" fmla="*/ 0 h 180055"/>
              <a:gd name="connsiteX1" fmla="*/ 257726 w 1426322"/>
              <a:gd name="connsiteY1" fmla="*/ 14122 h 180055"/>
              <a:gd name="connsiteX2" fmla="*/ 462495 w 1426322"/>
              <a:gd name="connsiteY2" fmla="*/ 42366 h 180055"/>
              <a:gd name="connsiteX3" fmla="*/ 812015 w 1426322"/>
              <a:gd name="connsiteY3" fmla="*/ 88262 h 180055"/>
              <a:gd name="connsiteX4" fmla="*/ 1119169 w 1426322"/>
              <a:gd name="connsiteY4" fmla="*/ 130628 h 180055"/>
              <a:gd name="connsiteX5" fmla="*/ 1426322 w 1426322"/>
              <a:gd name="connsiteY5" fmla="*/ 180055 h 18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322" h="180055">
                <a:moveTo>
                  <a:pt x="0" y="0"/>
                </a:moveTo>
                <a:cubicBezTo>
                  <a:pt x="90321" y="3530"/>
                  <a:pt x="180643" y="7061"/>
                  <a:pt x="257726" y="14122"/>
                </a:cubicBezTo>
                <a:cubicBezTo>
                  <a:pt x="334809" y="21183"/>
                  <a:pt x="462495" y="42366"/>
                  <a:pt x="462495" y="42366"/>
                </a:cubicBezTo>
                <a:lnTo>
                  <a:pt x="812015" y="88262"/>
                </a:lnTo>
                <a:lnTo>
                  <a:pt x="1119169" y="130628"/>
                </a:lnTo>
                <a:cubicBezTo>
                  <a:pt x="1221554" y="145927"/>
                  <a:pt x="1323938" y="162991"/>
                  <a:pt x="1426322" y="18005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5E281F2-6AB7-5C23-7888-E14E8795DD25}"/>
              </a:ext>
            </a:extLst>
          </p:cNvPr>
          <p:cNvGrpSpPr/>
          <p:nvPr/>
        </p:nvGrpSpPr>
        <p:grpSpPr>
          <a:xfrm>
            <a:off x="6069163" y="3473929"/>
            <a:ext cx="318638" cy="197042"/>
            <a:chOff x="8625041" y="513034"/>
            <a:chExt cx="241338" cy="151516"/>
          </a:xfrm>
        </p:grpSpPr>
        <p:sp>
          <p:nvSpPr>
            <p:cNvPr id="199" name="Oval 28">
              <a:extLst>
                <a:ext uri="{FF2B5EF4-FFF2-40B4-BE49-F238E27FC236}">
                  <a16:creationId xmlns:a16="http://schemas.microsoft.com/office/drawing/2014/main" id="{127A72FB-4134-81B2-B4A7-81205BCB9F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5DD09BD0-63C5-A04E-D335-5A8C1CDE4167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3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79BEF81-A056-8151-87C5-8F6F2D61DDD9}"/>
              </a:ext>
            </a:extLst>
          </p:cNvPr>
          <p:cNvGrpSpPr/>
          <p:nvPr/>
        </p:nvGrpSpPr>
        <p:grpSpPr>
          <a:xfrm>
            <a:off x="8444055" y="3505968"/>
            <a:ext cx="318638" cy="197042"/>
            <a:chOff x="8625041" y="513034"/>
            <a:chExt cx="241338" cy="151516"/>
          </a:xfrm>
        </p:grpSpPr>
        <p:sp>
          <p:nvSpPr>
            <p:cNvPr id="205" name="Oval 28">
              <a:extLst>
                <a:ext uri="{FF2B5EF4-FFF2-40B4-BE49-F238E27FC236}">
                  <a16:creationId xmlns:a16="http://schemas.microsoft.com/office/drawing/2014/main" id="{332C6779-4D48-62CD-A205-C01B0D5422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B37002F-1B22-43B5-E893-99312E9F7393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5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93731DF-D6A1-5F5F-10E0-E50C3A7B2DB9}"/>
              </a:ext>
            </a:extLst>
          </p:cNvPr>
          <p:cNvGrpSpPr/>
          <p:nvPr/>
        </p:nvGrpSpPr>
        <p:grpSpPr>
          <a:xfrm>
            <a:off x="7113905" y="3497215"/>
            <a:ext cx="318638" cy="197042"/>
            <a:chOff x="8625041" y="513034"/>
            <a:chExt cx="241338" cy="151516"/>
          </a:xfrm>
        </p:grpSpPr>
        <p:sp>
          <p:nvSpPr>
            <p:cNvPr id="202" name="Oval 28">
              <a:extLst>
                <a:ext uri="{FF2B5EF4-FFF2-40B4-BE49-F238E27FC236}">
                  <a16:creationId xmlns:a16="http://schemas.microsoft.com/office/drawing/2014/main" id="{B22AE729-6345-0BCE-694D-6D0C9CFFAC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4FF00C0-ECD2-9AD6-02F1-2ECCC265938E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4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9EF744D-4784-0BAD-E328-2DB8A20EF9B7}"/>
              </a:ext>
            </a:extLst>
          </p:cNvPr>
          <p:cNvGrpSpPr/>
          <p:nvPr/>
        </p:nvGrpSpPr>
        <p:grpSpPr>
          <a:xfrm>
            <a:off x="4373515" y="3469046"/>
            <a:ext cx="318638" cy="197042"/>
            <a:chOff x="8625041" y="513034"/>
            <a:chExt cx="241338" cy="151516"/>
          </a:xfrm>
        </p:grpSpPr>
        <p:sp>
          <p:nvSpPr>
            <p:cNvPr id="195" name="Oval 28">
              <a:extLst>
                <a:ext uri="{FF2B5EF4-FFF2-40B4-BE49-F238E27FC236}">
                  <a16:creationId xmlns:a16="http://schemas.microsoft.com/office/drawing/2014/main" id="{537E2806-7E37-E2B0-B539-2A889ED6B2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62A8F8F-2708-C131-7A11-616B9A55B486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2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A5F85DE-A25F-B0D0-F524-CFF0FFA01748}"/>
              </a:ext>
            </a:extLst>
          </p:cNvPr>
          <p:cNvGrpSpPr/>
          <p:nvPr/>
        </p:nvGrpSpPr>
        <p:grpSpPr>
          <a:xfrm>
            <a:off x="3400797" y="3459862"/>
            <a:ext cx="318638" cy="197042"/>
            <a:chOff x="8625041" y="513034"/>
            <a:chExt cx="241338" cy="151516"/>
          </a:xfrm>
        </p:grpSpPr>
        <p:sp>
          <p:nvSpPr>
            <p:cNvPr id="192" name="Oval 28">
              <a:extLst>
                <a:ext uri="{FF2B5EF4-FFF2-40B4-BE49-F238E27FC236}">
                  <a16:creationId xmlns:a16="http://schemas.microsoft.com/office/drawing/2014/main" id="{F2A4E618-E32B-D54B-07B4-E1AB88779B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DCFE0AA-5494-492E-88A6-712C27297332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1</a:t>
              </a:r>
            </a:p>
          </p:txBody>
        </p:sp>
      </p:grpSp>
      <p:pic>
        <p:nvPicPr>
          <p:cNvPr id="1823" name="Picture 2" descr="U.S. Route 75 marker">
            <a:extLst>
              <a:ext uri="{FF2B5EF4-FFF2-40B4-BE49-F238E27FC236}">
                <a16:creationId xmlns:a16="http://schemas.microsoft.com/office/drawing/2014/main" id="{1F8E3022-B1C0-1855-E2A1-0A218196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13" y="2798064"/>
            <a:ext cx="395710" cy="39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2EBBD-7055-89E2-36B8-DD8AD8A5FD31}"/>
              </a:ext>
            </a:extLst>
          </p:cNvPr>
          <p:cNvSpPr txBox="1"/>
          <p:nvPr/>
        </p:nvSpPr>
        <p:spPr>
          <a:xfrm>
            <a:off x="1779123" y="3619766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45535-CF6E-5333-926E-5A3EAE6E1F7E}"/>
              </a:ext>
            </a:extLst>
          </p:cNvPr>
          <p:cNvSpPr txBox="1"/>
          <p:nvPr/>
        </p:nvSpPr>
        <p:spPr>
          <a:xfrm rot="5400000">
            <a:off x="4286198" y="4034806"/>
            <a:ext cx="762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Unit Dr.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F3689-7DBE-6519-1CE4-B52F74361061}"/>
              </a:ext>
            </a:extLst>
          </p:cNvPr>
          <p:cNvSpPr txBox="1"/>
          <p:nvPr/>
        </p:nvSpPr>
        <p:spPr>
          <a:xfrm rot="5400000">
            <a:off x="4378092" y="2938875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09610-32A1-61E2-D535-0D53B6804915}"/>
              </a:ext>
            </a:extLst>
          </p:cNvPr>
          <p:cNvSpPr txBox="1"/>
          <p:nvPr/>
        </p:nvSpPr>
        <p:spPr>
          <a:xfrm rot="5400000">
            <a:off x="3311334" y="2725639"/>
            <a:ext cx="866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Union Ave.</a:t>
            </a:r>
          </a:p>
        </p:txBody>
      </p: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5D6AE3F0-64DF-5FB3-CE4A-5CA4E1E3B82D}"/>
              </a:ext>
            </a:extLst>
          </p:cNvPr>
          <p:cNvCxnSpPr/>
          <p:nvPr/>
        </p:nvCxnSpPr>
        <p:spPr>
          <a:xfrm>
            <a:off x="1587736" y="1743940"/>
            <a:ext cx="0" cy="159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tangle 486">
            <a:extLst>
              <a:ext uri="{FF2B5EF4-FFF2-40B4-BE49-F238E27FC236}">
                <a16:creationId xmlns:a16="http://schemas.microsoft.com/office/drawing/2014/main" id="{FE09E3EF-ED4C-FA15-344D-25D505EC82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0867" y="1761826"/>
            <a:ext cx="685446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algn="ctr" eaLnBrk="0" hangingPunct="0"/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[7781] </a:t>
            </a:r>
            <a:r>
              <a:rPr lang="en-US" sz="600" b="1" dirty="0">
                <a:latin typeface="Swis721 Lt BT" panose="020B0403020202020204" pitchFamily="34" charset="0"/>
              </a:rPr>
              <a:t>(680) 714</a:t>
            </a:r>
          </a:p>
        </p:txBody>
      </p:sp>
      <p:sp>
        <p:nvSpPr>
          <p:cNvPr id="2248" name="Arrow: U-Turn 2247">
            <a:extLst>
              <a:ext uri="{FF2B5EF4-FFF2-40B4-BE49-F238E27FC236}">
                <a16:creationId xmlns:a16="http://schemas.microsoft.com/office/drawing/2014/main" id="{1E46A2EE-5DBF-0CB6-0D9A-4A86E2B02449}"/>
              </a:ext>
            </a:extLst>
          </p:cNvPr>
          <p:cNvSpPr/>
          <p:nvPr/>
        </p:nvSpPr>
        <p:spPr>
          <a:xfrm rot="5400000" flipH="1">
            <a:off x="1501057" y="5879614"/>
            <a:ext cx="117697" cy="128130"/>
          </a:xfrm>
          <a:prstGeom prst="uturnArrow">
            <a:avLst>
              <a:gd name="adj1" fmla="val 13821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49" name="Group 748">
            <a:extLst>
              <a:ext uri="{FF2B5EF4-FFF2-40B4-BE49-F238E27FC236}">
                <a16:creationId xmlns:a16="http://schemas.microsoft.com/office/drawing/2014/main" id="{15556DC9-1EE6-F141-FD4A-1E8833A3EBE2}"/>
              </a:ext>
            </a:extLst>
          </p:cNvPr>
          <p:cNvGrpSpPr/>
          <p:nvPr/>
        </p:nvGrpSpPr>
        <p:grpSpPr>
          <a:xfrm>
            <a:off x="412969" y="4871874"/>
            <a:ext cx="2412883" cy="1705584"/>
            <a:chOff x="439240" y="2546805"/>
            <a:chExt cx="2412883" cy="1705584"/>
          </a:xfrm>
        </p:grpSpPr>
        <p:grpSp>
          <p:nvGrpSpPr>
            <p:cNvPr id="750" name="Group 749">
              <a:extLst>
                <a:ext uri="{FF2B5EF4-FFF2-40B4-BE49-F238E27FC236}">
                  <a16:creationId xmlns:a16="http://schemas.microsoft.com/office/drawing/2014/main" id="{2C401FA2-F45E-C69F-DBEE-B707695ED0D8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752" name="Group 751">
                <a:extLst>
                  <a:ext uri="{FF2B5EF4-FFF2-40B4-BE49-F238E27FC236}">
                    <a16:creationId xmlns:a16="http://schemas.microsoft.com/office/drawing/2014/main" id="{2BBD2049-61EA-35D1-346C-7920F84FA79E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761" name="Group 760">
                  <a:extLst>
                    <a:ext uri="{FF2B5EF4-FFF2-40B4-BE49-F238E27FC236}">
                      <a16:creationId xmlns:a16="http://schemas.microsoft.com/office/drawing/2014/main" id="{D69F01EA-3F35-9BB9-3810-E2B0FB558888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2605" name="Group 2604">
                    <a:extLst>
                      <a:ext uri="{FF2B5EF4-FFF2-40B4-BE49-F238E27FC236}">
                        <a16:creationId xmlns:a16="http://schemas.microsoft.com/office/drawing/2014/main" id="{92821DD7-1D73-3380-4D49-2FAAE6253D7F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2613" name="Group 2612">
                      <a:extLst>
                        <a:ext uri="{FF2B5EF4-FFF2-40B4-BE49-F238E27FC236}">
                          <a16:creationId xmlns:a16="http://schemas.microsoft.com/office/drawing/2014/main" id="{E5CDEDCF-1001-F2A8-B0E9-6E01D4BDD3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14811860" y="2812548"/>
                      <a:chExt cx="2412883" cy="1677286"/>
                    </a:xfrm>
                  </p:grpSpPr>
                  <p:sp>
                    <p:nvSpPr>
                      <p:cNvPr id="2622" name="Oval 449">
                        <a:extLst>
                          <a:ext uri="{FF2B5EF4-FFF2-40B4-BE49-F238E27FC236}">
                            <a16:creationId xmlns:a16="http://schemas.microsoft.com/office/drawing/2014/main" id="{1D6F3F7F-3BB2-01F0-2058-20E8D5D66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10969" y="2859567"/>
                        <a:ext cx="182880" cy="1828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23" name="Rectangle 2622">
                        <a:extLst>
                          <a:ext uri="{FF2B5EF4-FFF2-40B4-BE49-F238E27FC236}">
                            <a16:creationId xmlns:a16="http://schemas.microsoft.com/office/drawing/2014/main" id="{175B7894-7C99-08FF-5B12-12DBAB56E5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11860" y="2812548"/>
                        <a:ext cx="2412883" cy="167728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52" name="Rectangle 488">
                        <a:extLst>
                          <a:ext uri="{FF2B5EF4-FFF2-40B4-BE49-F238E27FC236}">
                            <a16:creationId xmlns:a16="http://schemas.microsoft.com/office/drawing/2014/main" id="{0392415A-0165-145F-A0C9-C516E91C50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93158" y="2823471"/>
                        <a:ext cx="2016725" cy="148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0" tIns="12559" rIns="0" bIns="12559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800" b="1" dirty="0">
                            <a:latin typeface="Swis721 Lt BT" panose="020B0403020202020204" pitchFamily="34" charset="0"/>
                          </a:rPr>
                          <a:t>81</a:t>
                        </a:r>
                        <a:r>
                          <a:rPr lang="en-US" sz="800" b="1" baseline="30000" dirty="0">
                            <a:latin typeface="Swis721 Lt BT" panose="020B0403020202020204" pitchFamily="34" charset="0"/>
                          </a:rPr>
                          <a:t>st</a:t>
                        </a:r>
                        <a:r>
                          <a:rPr lang="en-US" sz="800" b="1" dirty="0">
                            <a:latin typeface="Swis721 Lt BT" panose="020B0403020202020204" pitchFamily="34" charset="0"/>
                          </a:rPr>
                          <a:t> St. at US-75 Northbound Ramps.</a:t>
                        </a:r>
                      </a:p>
                    </p:txBody>
                  </p:sp>
                  <p:sp>
                    <p:nvSpPr>
                      <p:cNvPr id="1154" name="Rectangle 452">
                        <a:extLst>
                          <a:ext uri="{FF2B5EF4-FFF2-40B4-BE49-F238E27FC236}">
                            <a16:creationId xmlns:a16="http://schemas.microsoft.com/office/drawing/2014/main" id="{29595B4B-1396-FD3E-6352-357C9BA875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237249" y="3942711"/>
                        <a:ext cx="381466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3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(3) 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[22]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55" name="Line 500">
                        <a:extLst>
                          <a:ext uri="{FF2B5EF4-FFF2-40B4-BE49-F238E27FC236}">
                            <a16:creationId xmlns:a16="http://schemas.microsoft.com/office/drawing/2014/main" id="{3B5E0B6C-F1D4-DE2B-B8CB-15EFF01E83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6060759" y="3098888"/>
                        <a:ext cx="0" cy="135691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6" name="Line 501">
                        <a:extLst>
                          <a:ext uri="{FF2B5EF4-FFF2-40B4-BE49-F238E27FC236}">
                            <a16:creationId xmlns:a16="http://schemas.microsoft.com/office/drawing/2014/main" id="{04417DAD-C464-CD98-798E-73C88D2E0A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38014" y="3764696"/>
                        <a:ext cx="2329779" cy="38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57" name="Group 529">
                        <a:extLst>
                          <a:ext uri="{FF2B5EF4-FFF2-40B4-BE49-F238E27FC236}">
                            <a16:creationId xmlns:a16="http://schemas.microsoft.com/office/drawing/2014/main" id="{E90DDF15-616B-4AD4-9D1B-B08963ADE7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163900" y="3798888"/>
                        <a:ext cx="532882" cy="161066"/>
                        <a:chOff x="7848063" y="5561965"/>
                        <a:chExt cx="532882" cy="161066"/>
                      </a:xfrm>
                    </p:grpSpPr>
                    <p:sp>
                      <p:nvSpPr>
                        <p:cNvPr id="1180" name="Arc 454">
                          <a:extLst>
                            <a:ext uri="{FF2B5EF4-FFF2-40B4-BE49-F238E27FC236}">
                              <a16:creationId xmlns:a16="http://schemas.microsoft.com/office/drawing/2014/main" id="{A5526722-8D5B-E99A-D1CD-E71FB3D3B6F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6989273">
                          <a:off x="7843986" y="5626943"/>
                          <a:ext cx="102878" cy="89297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1" name="AutoShape 455">
                          <a:extLst>
                            <a:ext uri="{FF2B5EF4-FFF2-40B4-BE49-F238E27FC236}">
                              <a16:creationId xmlns:a16="http://schemas.microsoft.com/office/drawing/2014/main" id="{C81392D5-3AF5-0256-029B-7D271A750308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7909273">
                          <a:off x="7828688" y="5581340"/>
                          <a:ext cx="74147" cy="35397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2" name="Arc 484">
                          <a:extLst>
                            <a:ext uri="{FF2B5EF4-FFF2-40B4-BE49-F238E27FC236}">
                              <a16:creationId xmlns:a16="http://schemas.microsoft.com/office/drawing/2014/main" id="{59B6FF63-061C-0BF1-F083-B04E1476756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4040000" flipH="1">
                          <a:off x="8282954" y="5599289"/>
                          <a:ext cx="81681" cy="114300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3" name="AutoShape 485">
                          <a:extLst>
                            <a:ext uri="{FF2B5EF4-FFF2-40B4-BE49-F238E27FC236}">
                              <a16:creationId xmlns:a16="http://schemas.microsoft.com/office/drawing/2014/main" id="{E7B3F50D-A716-6D5E-402D-D38EB3E8191D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3120000" flipH="1">
                          <a:off x="8313695" y="5572209"/>
                          <a:ext cx="58229" cy="45908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58" name="Rectangle 452">
                        <a:extLst>
                          <a:ext uri="{FF2B5EF4-FFF2-40B4-BE49-F238E27FC236}">
                            <a16:creationId xmlns:a16="http://schemas.microsoft.com/office/drawing/2014/main" id="{732F7D71-92E1-9BA8-A2F7-57FD052BDD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454279" y="3944627"/>
                        <a:ext cx="354781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484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(495)  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[4930]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59" name="Rectangle 486">
                        <a:extLst>
                          <a:ext uri="{FF2B5EF4-FFF2-40B4-BE49-F238E27FC236}">
                            <a16:creationId xmlns:a16="http://schemas.microsoft.com/office/drawing/2014/main" id="{F50AE739-1D35-E109-D8CF-CBD6A57BDB7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5105014" y="3914559"/>
                        <a:ext cx="686590" cy="1176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    [1321]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(121) 138</a:t>
                        </a:r>
                      </a:p>
                    </p:txBody>
                  </p:sp>
                  <p:sp>
                    <p:nvSpPr>
                      <p:cNvPr id="1160" name="Rectangle 452">
                        <a:extLst>
                          <a:ext uri="{FF2B5EF4-FFF2-40B4-BE49-F238E27FC236}">
                            <a16:creationId xmlns:a16="http://schemas.microsoft.com/office/drawing/2014/main" id="{F1788914-7016-03CD-0A1E-DC36D71E46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99788" y="3054067"/>
                        <a:ext cx="592392" cy="1176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416 (443)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[4402]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61" name="Rectangle 495">
                        <a:extLst>
                          <a:ext uri="{FF2B5EF4-FFF2-40B4-BE49-F238E27FC236}">
                            <a16:creationId xmlns:a16="http://schemas.microsoft.com/office/drawing/2014/main" id="{67FDAF10-385E-023A-2CE2-207B781CF1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4851501" y="3862716"/>
                        <a:ext cx="279874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627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(528)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[6250]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62" name="Rectangle 495">
                        <a:extLst>
                          <a:ext uri="{FF2B5EF4-FFF2-40B4-BE49-F238E27FC236}">
                            <a16:creationId xmlns:a16="http://schemas.microsoft.com/office/drawing/2014/main" id="{59A9181B-7C5B-CF75-DD1C-7AC02891CA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4857909" y="3356217"/>
                        <a:ext cx="275653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[7461]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(770)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660</a:t>
                        </a:r>
                      </a:p>
                    </p:txBody>
                  </p:sp>
                  <p:sp>
                    <p:nvSpPr>
                      <p:cNvPr id="1163" name="Rectangle 495">
                        <a:extLst>
                          <a:ext uri="{FF2B5EF4-FFF2-40B4-BE49-F238E27FC236}">
                            <a16:creationId xmlns:a16="http://schemas.microsoft.com/office/drawing/2014/main" id="{5367CEE9-AB5F-0823-40BF-BED2E755C3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6934597" y="3356217"/>
                        <a:ext cx="280553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[9860]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(1012)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869</a:t>
                        </a:r>
                      </a:p>
                    </p:txBody>
                  </p:sp>
                  <p:sp>
                    <p:nvSpPr>
                      <p:cNvPr id="1164" name="Rectangle 452">
                        <a:extLst>
                          <a:ext uri="{FF2B5EF4-FFF2-40B4-BE49-F238E27FC236}">
                            <a16:creationId xmlns:a16="http://schemas.microsoft.com/office/drawing/2014/main" id="{74C56BC0-1B8F-9D8D-0C0C-576177230DE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25327" y="3942711"/>
                        <a:ext cx="381466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66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(77)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    [660]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grpSp>
                    <p:nvGrpSpPr>
                      <p:cNvPr id="1165" name="Group 529">
                        <a:extLst>
                          <a:ext uri="{FF2B5EF4-FFF2-40B4-BE49-F238E27FC236}">
                            <a16:creationId xmlns:a16="http://schemas.microsoft.com/office/drawing/2014/main" id="{50B0A9B5-F26B-D434-322C-7B4047E56AA8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6200000">
                        <a:off x="16097746" y="3212834"/>
                        <a:ext cx="114300" cy="131231"/>
                        <a:chOff x="8240156" y="5558046"/>
                        <a:chExt cx="114300" cy="131231"/>
                      </a:xfrm>
                    </p:grpSpPr>
                    <p:sp>
                      <p:nvSpPr>
                        <p:cNvPr id="1178" name="Arc 484">
                          <a:extLst>
                            <a:ext uri="{FF2B5EF4-FFF2-40B4-BE49-F238E27FC236}">
                              <a16:creationId xmlns:a16="http://schemas.microsoft.com/office/drawing/2014/main" id="{96111EC4-DFD5-4E71-BB0C-1EF9B99F4DD8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4040000" flipH="1">
                          <a:off x="8256465" y="5591287"/>
                          <a:ext cx="81681" cy="114300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9" name="AutoShape 485">
                          <a:extLst>
                            <a:ext uri="{FF2B5EF4-FFF2-40B4-BE49-F238E27FC236}">
                              <a16:creationId xmlns:a16="http://schemas.microsoft.com/office/drawing/2014/main" id="{FAF96882-B05C-44FD-5DAD-3AC1043ADBDC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3120000" flipH="1">
                          <a:off x="8287206" y="5564207"/>
                          <a:ext cx="58229" cy="45908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66" name="Group 529">
                        <a:extLst>
                          <a:ext uri="{FF2B5EF4-FFF2-40B4-BE49-F238E27FC236}">
                            <a16:creationId xmlns:a16="http://schemas.microsoft.com/office/drawing/2014/main" id="{4E9F65A9-06F9-BC39-E605-4C503EBFE41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15911176" y="3884608"/>
                        <a:ext cx="92009" cy="161067"/>
                        <a:chOff x="7917095" y="5532403"/>
                        <a:chExt cx="92009" cy="161067"/>
                      </a:xfrm>
                    </p:grpSpPr>
                    <p:sp>
                      <p:nvSpPr>
                        <p:cNvPr id="1172" name="Arc 454">
                          <a:extLst>
                            <a:ext uri="{FF2B5EF4-FFF2-40B4-BE49-F238E27FC236}">
                              <a16:creationId xmlns:a16="http://schemas.microsoft.com/office/drawing/2014/main" id="{37FC6CF4-1AC7-B41C-42F4-0954C4B810B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6989273">
                          <a:off x="7913017" y="5597382"/>
                          <a:ext cx="102878" cy="89297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3" name="AutoShape 455">
                          <a:extLst>
                            <a:ext uri="{FF2B5EF4-FFF2-40B4-BE49-F238E27FC236}">
                              <a16:creationId xmlns:a16="http://schemas.microsoft.com/office/drawing/2014/main" id="{B87EDC73-80A0-F7FD-ECBE-3571F42BA48F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7909273">
                          <a:off x="7897720" y="5551778"/>
                          <a:ext cx="74147" cy="35397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609" name="Group 2608">
                      <a:extLst>
                        <a:ext uri="{FF2B5EF4-FFF2-40B4-BE49-F238E27FC236}">
                          <a16:creationId xmlns:a16="http://schemas.microsoft.com/office/drawing/2014/main" id="{9C4C244A-ED44-5B9D-01FD-754054041F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610" name="Oval 449">
                        <a:extLst>
                          <a:ext uri="{FF2B5EF4-FFF2-40B4-BE49-F238E27FC236}">
                            <a16:creationId xmlns:a16="http://schemas.microsoft.com/office/drawing/2014/main" id="{069E5CFD-A3A7-B4D1-5C47-D0DB8CB4970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11" name="Text Box 450">
                        <a:extLst>
                          <a:ext uri="{FF2B5EF4-FFF2-40B4-BE49-F238E27FC236}">
                            <a16:creationId xmlns:a16="http://schemas.microsoft.com/office/drawing/2014/main" id="{FC26AA4B-343C-0EFC-105A-F617FDEDDEB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4</a:t>
                        </a:r>
                      </a:p>
                    </p:txBody>
                  </p:sp>
                </p:grpSp>
              </p:grpSp>
              <p:cxnSp>
                <p:nvCxnSpPr>
                  <p:cNvPr id="2606" name="Straight Arrow Connector 2605">
                    <a:extLst>
                      <a:ext uri="{FF2B5EF4-FFF2-40B4-BE49-F238E27FC236}">
                        <a16:creationId xmlns:a16="http://schemas.microsoft.com/office/drawing/2014/main" id="{C270C85D-259D-8512-3859-6FC99A3DC8C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2" name="Straight Arrow Connector 761">
                  <a:extLst>
                    <a:ext uri="{FF2B5EF4-FFF2-40B4-BE49-F238E27FC236}">
                      <a16:creationId xmlns:a16="http://schemas.microsoft.com/office/drawing/2014/main" id="{565517FE-1C33-50C7-9EF3-731ED718A37A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Arrow Connector 762">
                  <a:extLst>
                    <a:ext uri="{FF2B5EF4-FFF2-40B4-BE49-F238E27FC236}">
                      <a16:creationId xmlns:a16="http://schemas.microsoft.com/office/drawing/2014/main" id="{247DF189-582F-996A-BFBE-74A544F5980E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Arrow Connector 763">
                  <a:extLst>
                    <a:ext uri="{FF2B5EF4-FFF2-40B4-BE49-F238E27FC236}">
                      <a16:creationId xmlns:a16="http://schemas.microsoft.com/office/drawing/2014/main" id="{D7C394D3-3A98-90E3-0F3A-FBDBF45C6369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5" name="Straight Arrow Connector 764">
                  <a:extLst>
                    <a:ext uri="{FF2B5EF4-FFF2-40B4-BE49-F238E27FC236}">
                      <a16:creationId xmlns:a16="http://schemas.microsoft.com/office/drawing/2014/main" id="{41239192-EF14-2740-FD12-C208CF3A8A9C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Straight Arrow Connector 766">
                  <a:extLst>
                    <a:ext uri="{FF2B5EF4-FFF2-40B4-BE49-F238E27FC236}">
                      <a16:creationId xmlns:a16="http://schemas.microsoft.com/office/drawing/2014/main" id="{8C98A6BF-5A2A-7A93-FEAF-F71F3EEBCD29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0" name="Straight Arrow Connector 2579">
                  <a:extLst>
                    <a:ext uri="{FF2B5EF4-FFF2-40B4-BE49-F238E27FC236}">
                      <a16:creationId xmlns:a16="http://schemas.microsoft.com/office/drawing/2014/main" id="{DC3E1205-B791-7877-8411-9EA5E94EBC03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3" name="Straight Arrow Connector 2602">
                  <a:extLst>
                    <a:ext uri="{FF2B5EF4-FFF2-40B4-BE49-F238E27FC236}">
                      <a16:creationId xmlns:a16="http://schemas.microsoft.com/office/drawing/2014/main" id="{37766BC1-6D1A-445F-8752-4A806D2AD007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4" name="Straight Arrow Connector 2603">
                  <a:extLst>
                    <a:ext uri="{FF2B5EF4-FFF2-40B4-BE49-F238E27FC236}">
                      <a16:creationId xmlns:a16="http://schemas.microsoft.com/office/drawing/2014/main" id="{0E50FECE-9FED-EBA5-59E4-38AB948089DB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3" name="Rectangle 486">
                <a:extLst>
                  <a:ext uri="{FF2B5EF4-FFF2-40B4-BE49-F238E27FC236}">
                    <a16:creationId xmlns:a16="http://schemas.microsoft.com/office/drawing/2014/main" id="{262FE679-3372-B961-F718-5B883387D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9506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[4930]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(407) 490</a:t>
                </a:r>
              </a:p>
            </p:txBody>
          </p:sp>
          <p:sp>
            <p:nvSpPr>
              <p:cNvPr id="757" name="Rectangle 452">
                <a:extLst>
                  <a:ext uri="{FF2B5EF4-FFF2-40B4-BE49-F238E27FC236}">
                    <a16:creationId xmlns:a16="http://schemas.microsoft.com/office/drawing/2014/main" id="{5FF48D8C-C955-BFF3-DEA3-5DAB1DCA3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6329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275  (319)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[3059]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758" name="Rectangle 452">
                <a:extLst>
                  <a:ext uri="{FF2B5EF4-FFF2-40B4-BE49-F238E27FC236}">
                    <a16:creationId xmlns:a16="http://schemas.microsoft.com/office/drawing/2014/main" id="{BFC1081F-6F7E-F2EA-86A8-598D1EAE9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594 (693)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[6801]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760" name="Rectangle 452">
                <a:extLst>
                  <a:ext uri="{FF2B5EF4-FFF2-40B4-BE49-F238E27FC236}">
                    <a16:creationId xmlns:a16="http://schemas.microsoft.com/office/drawing/2014/main" id="{F17F0B7F-19F7-D63F-9C13-733EA5F2C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2090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554  (576)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[5612]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751" name="Rectangle 495">
              <a:extLst>
                <a:ext uri="{FF2B5EF4-FFF2-40B4-BE49-F238E27FC236}">
                  <a16:creationId xmlns:a16="http://schemas.microsoft.com/office/drawing/2014/main" id="{0A889FF3-C507-DDC8-AEAB-EC1AF1BF38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974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(902)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[9860]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2256" name="Rectangle 486">
            <a:extLst>
              <a:ext uri="{FF2B5EF4-FFF2-40B4-BE49-F238E27FC236}">
                <a16:creationId xmlns:a16="http://schemas.microsoft.com/office/drawing/2014/main" id="{FC16F582-13DC-5A8A-B902-3DB4B29C58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30748" y="5871979"/>
            <a:ext cx="507787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eaLnBrk="0" hangingPunct="0"/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     [21] </a:t>
            </a:r>
            <a:r>
              <a:rPr lang="en-US" sz="600" b="1" dirty="0">
                <a:latin typeface="Swis721 Lt BT" panose="020B0403020202020204" pitchFamily="34" charset="0"/>
              </a:rPr>
              <a:t>(3) 0</a:t>
            </a:r>
          </a:p>
        </p:txBody>
      </p:sp>
      <p:sp>
        <p:nvSpPr>
          <p:cNvPr id="2262" name="Arrow: U-Turn 2261">
            <a:extLst>
              <a:ext uri="{FF2B5EF4-FFF2-40B4-BE49-F238E27FC236}">
                <a16:creationId xmlns:a16="http://schemas.microsoft.com/office/drawing/2014/main" id="{2C681059-8DED-AE33-5324-C5A32367CC82}"/>
              </a:ext>
            </a:extLst>
          </p:cNvPr>
          <p:cNvSpPr/>
          <p:nvPr/>
        </p:nvSpPr>
        <p:spPr>
          <a:xfrm rot="16200000" flipH="1">
            <a:off x="4139591" y="5719636"/>
            <a:ext cx="117697" cy="128130"/>
          </a:xfrm>
          <a:prstGeom prst="uturnArrow">
            <a:avLst>
              <a:gd name="adj1" fmla="val 13821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63" name="Rectangle 452">
            <a:extLst>
              <a:ext uri="{FF2B5EF4-FFF2-40B4-BE49-F238E27FC236}">
                <a16:creationId xmlns:a16="http://schemas.microsoft.com/office/drawing/2014/main" id="{88937959-F801-D8C2-CC06-3D72736B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278" y="5709955"/>
            <a:ext cx="587707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eaLnBrk="0" hangingPunct="0"/>
            <a:r>
              <a:rPr lang="en-US" sz="600" b="1" dirty="0">
                <a:latin typeface="Swis721 Lt BT" panose="020B0403020202020204" pitchFamily="34" charset="0"/>
              </a:rPr>
              <a:t>1 (0)</a:t>
            </a:r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  [6]</a:t>
            </a:r>
            <a:endParaRPr lang="en-US" sz="600" b="1" dirty="0">
              <a:latin typeface="Swis721 Lt BT" panose="020B0403020202020204" pitchFamily="34" charset="0"/>
            </a:endParaRPr>
          </a:p>
        </p:txBody>
      </p:sp>
      <p:grpSp>
        <p:nvGrpSpPr>
          <p:cNvPr id="2265" name="Group 2264">
            <a:extLst>
              <a:ext uri="{FF2B5EF4-FFF2-40B4-BE49-F238E27FC236}">
                <a16:creationId xmlns:a16="http://schemas.microsoft.com/office/drawing/2014/main" id="{53958312-72B0-BB25-72E6-EE4765A9F0B1}"/>
              </a:ext>
            </a:extLst>
          </p:cNvPr>
          <p:cNvGrpSpPr/>
          <p:nvPr/>
        </p:nvGrpSpPr>
        <p:grpSpPr>
          <a:xfrm>
            <a:off x="2848578" y="4864457"/>
            <a:ext cx="2412883" cy="1705584"/>
            <a:chOff x="439240" y="2546805"/>
            <a:chExt cx="2412883" cy="1705584"/>
          </a:xfrm>
        </p:grpSpPr>
        <p:grpSp>
          <p:nvGrpSpPr>
            <p:cNvPr id="2267" name="Group 2266">
              <a:extLst>
                <a:ext uri="{FF2B5EF4-FFF2-40B4-BE49-F238E27FC236}">
                  <a16:creationId xmlns:a16="http://schemas.microsoft.com/office/drawing/2014/main" id="{DAD35F10-D4D4-C7AC-7A25-9E9BDB7B70E0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2269" name="Group 2268">
                <a:extLst>
                  <a:ext uri="{FF2B5EF4-FFF2-40B4-BE49-F238E27FC236}">
                    <a16:creationId xmlns:a16="http://schemas.microsoft.com/office/drawing/2014/main" id="{7A883BA4-51CF-AFFC-B1AC-AA65FE20CC10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2343" name="Group 2342">
                  <a:extLst>
                    <a:ext uri="{FF2B5EF4-FFF2-40B4-BE49-F238E27FC236}">
                      <a16:creationId xmlns:a16="http://schemas.microsoft.com/office/drawing/2014/main" id="{A590F617-27C7-9D64-387B-93032AD4E492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2353" name="Group 2352">
                    <a:extLst>
                      <a:ext uri="{FF2B5EF4-FFF2-40B4-BE49-F238E27FC236}">
                        <a16:creationId xmlns:a16="http://schemas.microsoft.com/office/drawing/2014/main" id="{2A525450-8EF8-1405-F81A-0C6347F61C4B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2356" name="Group 2355">
                      <a:extLst>
                        <a:ext uri="{FF2B5EF4-FFF2-40B4-BE49-F238E27FC236}">
                          <a16:creationId xmlns:a16="http://schemas.microsoft.com/office/drawing/2014/main" id="{8F277E2D-946D-E889-CD85-7A6749EC25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2360" name="Group 2359">
                        <a:extLst>
                          <a:ext uri="{FF2B5EF4-FFF2-40B4-BE49-F238E27FC236}">
                            <a16:creationId xmlns:a16="http://schemas.microsoft.com/office/drawing/2014/main" id="{34F08DBF-3C51-C051-2FFF-2C717D55D8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2365" name="Oval 449">
                          <a:extLst>
                            <a:ext uri="{FF2B5EF4-FFF2-40B4-BE49-F238E27FC236}">
                              <a16:creationId xmlns:a16="http://schemas.microsoft.com/office/drawing/2014/main" id="{AA2A91B1-6DD3-05FA-2FE2-F55DBA174F5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" name="Rectangle 2365">
                          <a:extLst>
                            <a:ext uri="{FF2B5EF4-FFF2-40B4-BE49-F238E27FC236}">
                              <a16:creationId xmlns:a16="http://schemas.microsoft.com/office/drawing/2014/main" id="{6E99CFF6-6B18-B2F8-E90C-6C96B104A7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367" name="Rectangle 488">
                          <a:extLst>
                            <a:ext uri="{FF2B5EF4-FFF2-40B4-BE49-F238E27FC236}">
                              <a16:creationId xmlns:a16="http://schemas.microsoft.com/office/drawing/2014/main" id="{1D63CB3F-3CAD-A401-EFD1-C0F3FF64F6B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Olympia Ave.</a:t>
                          </a:r>
                        </a:p>
                      </p:txBody>
                    </p:sp>
                    <p:sp>
                      <p:nvSpPr>
                        <p:cNvPr id="640" name="Rectangle 452">
                          <a:extLst>
                            <a:ext uri="{FF2B5EF4-FFF2-40B4-BE49-F238E27FC236}">
                              <a16:creationId xmlns:a16="http://schemas.microsoft.com/office/drawing/2014/main" id="{7D7364A7-32B8-E46F-30EA-32B55905397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3669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110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(110)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[1100]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1" name="Line 500">
                          <a:extLst>
                            <a:ext uri="{FF2B5EF4-FFF2-40B4-BE49-F238E27FC236}">
                              <a16:creationId xmlns:a16="http://schemas.microsoft.com/office/drawing/2014/main" id="{16788705-A948-5837-B2F7-F17F6E0E960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2" name="Line 501">
                          <a:extLst>
                            <a:ext uri="{FF2B5EF4-FFF2-40B4-BE49-F238E27FC236}">
                              <a16:creationId xmlns:a16="http://schemas.microsoft.com/office/drawing/2014/main" id="{36234A9C-B8BA-1B2B-5FF3-9C13E5257C9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643" name="Group 529">
                          <a:extLst>
                            <a:ext uri="{FF2B5EF4-FFF2-40B4-BE49-F238E27FC236}">
                              <a16:creationId xmlns:a16="http://schemas.microsoft.com/office/drawing/2014/main" id="{16B63990-904A-8BAE-0AE9-3849F5264C8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666" name="Arc 454">
                            <a:extLst>
                              <a:ext uri="{FF2B5EF4-FFF2-40B4-BE49-F238E27FC236}">
                                <a16:creationId xmlns:a16="http://schemas.microsoft.com/office/drawing/2014/main" id="{ECB3C19D-E7B0-4593-F8F2-28D3C267C82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7" name="AutoShape 455">
                            <a:extLst>
                              <a:ext uri="{FF2B5EF4-FFF2-40B4-BE49-F238E27FC236}">
                                <a16:creationId xmlns:a16="http://schemas.microsoft.com/office/drawing/2014/main" id="{7E660F1D-6F26-2A33-C732-C5D3D6BCE688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8" name="Arc 484">
                            <a:extLst>
                              <a:ext uri="{FF2B5EF4-FFF2-40B4-BE49-F238E27FC236}">
                                <a16:creationId xmlns:a16="http://schemas.microsoft.com/office/drawing/2014/main" id="{7B42F6D2-4AF4-65E5-531B-19AE2CC26C8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9" name="AutoShape 485">
                            <a:extLst>
                              <a:ext uri="{FF2B5EF4-FFF2-40B4-BE49-F238E27FC236}">
                                <a16:creationId xmlns:a16="http://schemas.microsoft.com/office/drawing/2014/main" id="{363F5571-FABC-2B75-E800-0C1558FF4A8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44" name="Rectangle 452">
                          <a:extLst>
                            <a:ext uri="{FF2B5EF4-FFF2-40B4-BE49-F238E27FC236}">
                              <a16:creationId xmlns:a16="http://schemas.microsoft.com/office/drawing/2014/main" id="{03D644B2-FC75-F628-001C-6F5FC38A7E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55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(55)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[385]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5" name="Rectangle 486">
                          <a:extLst>
                            <a:ext uri="{FF2B5EF4-FFF2-40B4-BE49-F238E27FC236}">
                              <a16:creationId xmlns:a16="http://schemas.microsoft.com/office/drawing/2014/main" id="{B8A287B3-01E3-0251-3993-58A6906071B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172753" y="3919911"/>
                          <a:ext cx="692173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[5612]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(495) 517</a:t>
                          </a:r>
                        </a:p>
                      </p:txBody>
                    </p:sp>
                    <p:sp>
                      <p:nvSpPr>
                        <p:cNvPr id="646" name="Rectangle 452">
                          <a:extLst>
                            <a:ext uri="{FF2B5EF4-FFF2-40B4-BE49-F238E27FC236}">
                              <a16:creationId xmlns:a16="http://schemas.microsoft.com/office/drawing/2014/main" id="{9E399B9C-1C45-42FE-7AA1-9C3E9BACBE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15786" y="3053600"/>
                          <a:ext cx="592392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858 (803)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[8913]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7" name="Rectangle 495">
                          <a:extLst>
                            <a:ext uri="{FF2B5EF4-FFF2-40B4-BE49-F238E27FC236}">
                              <a16:creationId xmlns:a16="http://schemas.microsoft.com/office/drawing/2014/main" id="{A653CBB2-A29A-1CA2-58BE-6BD96039233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32449" y="3876753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974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(902)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[9860]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8" name="Rectangle 495">
                          <a:extLst>
                            <a:ext uri="{FF2B5EF4-FFF2-40B4-BE49-F238E27FC236}">
                              <a16:creationId xmlns:a16="http://schemas.microsoft.com/office/drawing/2014/main" id="{E6A8388D-C642-0511-800F-B93C48E751A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41412" y="3350040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[9860]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(1012)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869</a:t>
                          </a:r>
                        </a:p>
                      </p:txBody>
                    </p:sp>
                    <p:sp>
                      <p:nvSpPr>
                        <p:cNvPr id="649" name="Rectangle 495">
                          <a:extLst>
                            <a:ext uri="{FF2B5EF4-FFF2-40B4-BE49-F238E27FC236}">
                              <a16:creationId xmlns:a16="http://schemas.microsoft.com/office/drawing/2014/main" id="{172267DF-7684-3E2C-ADDD-BE02030ABA8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8504" y="3356502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[5227]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(468)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440</a:t>
                          </a:r>
                        </a:p>
                      </p:txBody>
                    </p:sp>
                    <p:sp>
                      <p:nvSpPr>
                        <p:cNvPr id="650" name="Rectangle 452">
                          <a:extLst>
                            <a:ext uri="{FF2B5EF4-FFF2-40B4-BE49-F238E27FC236}">
                              <a16:creationId xmlns:a16="http://schemas.microsoft.com/office/drawing/2014/main" id="{6D454BE5-DEC7-F14A-74E1-20346C3916E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32636" y="3943820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154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(193)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[1607]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651" name="Group 529">
                          <a:extLst>
                            <a:ext uri="{FF2B5EF4-FFF2-40B4-BE49-F238E27FC236}">
                              <a16:creationId xmlns:a16="http://schemas.microsoft.com/office/drawing/2014/main" id="{94E44350-9372-54A5-49CD-56EDCE514C0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662" name="Arc 454">
                            <a:extLst>
                              <a:ext uri="{FF2B5EF4-FFF2-40B4-BE49-F238E27FC236}">
                                <a16:creationId xmlns:a16="http://schemas.microsoft.com/office/drawing/2014/main" id="{878AEBC6-59D9-83AB-0101-8C8F03562E4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3" name="AutoShape 455">
                            <a:extLst>
                              <a:ext uri="{FF2B5EF4-FFF2-40B4-BE49-F238E27FC236}">
                                <a16:creationId xmlns:a16="http://schemas.microsoft.com/office/drawing/2014/main" id="{3460C898-47C1-68BC-4CAB-393AA935EC82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4" name="Arc 484">
                            <a:extLst>
                              <a:ext uri="{FF2B5EF4-FFF2-40B4-BE49-F238E27FC236}">
                                <a16:creationId xmlns:a16="http://schemas.microsoft.com/office/drawing/2014/main" id="{9EEC9905-ED29-9042-58DB-09E2D55AC7A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5" name="AutoShape 485">
                            <a:extLst>
                              <a:ext uri="{FF2B5EF4-FFF2-40B4-BE49-F238E27FC236}">
                                <a16:creationId xmlns:a16="http://schemas.microsoft.com/office/drawing/2014/main" id="{37E6E6D9-BDD3-11A5-5C95-37829A3EAFC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52" name="Group 529">
                          <a:extLst>
                            <a:ext uri="{FF2B5EF4-FFF2-40B4-BE49-F238E27FC236}">
                              <a16:creationId xmlns:a16="http://schemas.microsoft.com/office/drawing/2014/main" id="{CAB129BA-7854-B3E3-A200-15DD3A80940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658" name="Arc 454">
                            <a:extLst>
                              <a:ext uri="{FF2B5EF4-FFF2-40B4-BE49-F238E27FC236}">
                                <a16:creationId xmlns:a16="http://schemas.microsoft.com/office/drawing/2014/main" id="{BFBEA84E-274A-6364-6E1F-FD0807AD180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9" name="AutoShape 455">
                            <a:extLst>
                              <a:ext uri="{FF2B5EF4-FFF2-40B4-BE49-F238E27FC236}">
                                <a16:creationId xmlns:a16="http://schemas.microsoft.com/office/drawing/2014/main" id="{19D37A44-FD80-2278-7363-3BB409592ECA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0" name="Arc 484">
                            <a:extLst>
                              <a:ext uri="{FF2B5EF4-FFF2-40B4-BE49-F238E27FC236}">
                                <a16:creationId xmlns:a16="http://schemas.microsoft.com/office/drawing/2014/main" id="{20ADFCB4-F644-6A8E-2C02-06F819B30E7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1" name="AutoShape 485">
                            <a:extLst>
                              <a:ext uri="{FF2B5EF4-FFF2-40B4-BE49-F238E27FC236}">
                                <a16:creationId xmlns:a16="http://schemas.microsoft.com/office/drawing/2014/main" id="{CCE705EC-3511-446C-897A-AC8E1AD33A0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53" name="Group 529">
                          <a:extLst>
                            <a:ext uri="{FF2B5EF4-FFF2-40B4-BE49-F238E27FC236}">
                              <a16:creationId xmlns:a16="http://schemas.microsoft.com/office/drawing/2014/main" id="{6D2B8561-6BE8-1095-C484-F0F34A605C2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82125" y="3585250"/>
                          <a:ext cx="92010" cy="161066"/>
                          <a:chOff x="7807472" y="5549024"/>
                          <a:chExt cx="92010" cy="161066"/>
                        </a:xfrm>
                      </p:grpSpPr>
                      <p:sp>
                        <p:nvSpPr>
                          <p:cNvPr id="656" name="Arc 454">
                            <a:extLst>
                              <a:ext uri="{FF2B5EF4-FFF2-40B4-BE49-F238E27FC236}">
                                <a16:creationId xmlns:a16="http://schemas.microsoft.com/office/drawing/2014/main" id="{97AFB2F2-8931-4241-E1A2-A3E1FB2899A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03395" y="561400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square"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7" name="AutoShape 455">
                            <a:extLst>
                              <a:ext uri="{FF2B5EF4-FFF2-40B4-BE49-F238E27FC236}">
                                <a16:creationId xmlns:a16="http://schemas.microsoft.com/office/drawing/2014/main" id="{136554AA-1D7D-D6D7-C905-F7D38BECB9D9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788097" y="5568399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54" name="Rectangle 452">
                          <a:extLst>
                            <a:ext uri="{FF2B5EF4-FFF2-40B4-BE49-F238E27FC236}">
                              <a16:creationId xmlns:a16="http://schemas.microsoft.com/office/drawing/2014/main" id="{A76B8182-AF75-A125-2427-598B39B3CE7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[1100]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(143)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132</a:t>
                          </a:r>
                        </a:p>
                      </p:txBody>
                    </p:sp>
                    <p:sp>
                      <p:nvSpPr>
                        <p:cNvPr id="655" name="Rectangle 452">
                          <a:extLst>
                            <a:ext uri="{FF2B5EF4-FFF2-40B4-BE49-F238E27FC236}">
                              <a16:creationId xmlns:a16="http://schemas.microsoft.com/office/drawing/2014/main" id="{B620604F-694E-A226-87C4-9291BCEDF4D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[2201]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(231)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220</a:t>
                          </a:r>
                        </a:p>
                      </p:txBody>
                    </p:sp>
                  </p:grpSp>
                  <p:sp>
                    <p:nvSpPr>
                      <p:cNvPr id="2361" name="Arc 484">
                        <a:extLst>
                          <a:ext uri="{FF2B5EF4-FFF2-40B4-BE49-F238E27FC236}">
                            <a16:creationId xmlns:a16="http://schemas.microsoft.com/office/drawing/2014/main" id="{57CB6577-2B72-6C20-7CAE-5EC74E1C443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805237" y="7873299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2" name="AutoShape 485">
                        <a:extLst>
                          <a:ext uri="{FF2B5EF4-FFF2-40B4-BE49-F238E27FC236}">
                            <a16:creationId xmlns:a16="http://schemas.microsoft.com/office/drawing/2014/main" id="{34D96FFB-C9C7-12DC-C512-759A7F2946D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89695" y="7977825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" name="Rectangle 452">
                        <a:extLst>
                          <a:ext uri="{FF2B5EF4-FFF2-40B4-BE49-F238E27FC236}">
                            <a16:creationId xmlns:a16="http://schemas.microsoft.com/office/drawing/2014/main" id="{E21B9161-C09A-47E7-1D07-C4676D5D72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[5612] 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(605)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550</a:t>
                        </a:r>
                      </a:p>
                    </p:txBody>
                  </p:sp>
                  <p:cxnSp>
                    <p:nvCxnSpPr>
                      <p:cNvPr id="2364" name="Straight Arrow Connector 2363">
                        <a:extLst>
                          <a:ext uri="{FF2B5EF4-FFF2-40B4-BE49-F238E27FC236}">
                            <a16:creationId xmlns:a16="http://schemas.microsoft.com/office/drawing/2014/main" id="{1A7441D7-29B0-BB86-A1BC-62003C7454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39997" y="7881265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57" name="Group 2356">
                      <a:extLst>
                        <a:ext uri="{FF2B5EF4-FFF2-40B4-BE49-F238E27FC236}">
                          <a16:creationId xmlns:a16="http://schemas.microsoft.com/office/drawing/2014/main" id="{6DAE4307-1C6E-6364-1D5E-B0FA2FDB1D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358" name="Oval 449">
                        <a:extLst>
                          <a:ext uri="{FF2B5EF4-FFF2-40B4-BE49-F238E27FC236}">
                            <a16:creationId xmlns:a16="http://schemas.microsoft.com/office/drawing/2014/main" id="{6CCD9DB8-562F-C86D-4325-338D2EC2671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9" name="Text Box 450">
                        <a:extLst>
                          <a:ext uri="{FF2B5EF4-FFF2-40B4-BE49-F238E27FC236}">
                            <a16:creationId xmlns:a16="http://schemas.microsoft.com/office/drawing/2014/main" id="{3C3051E5-C4A2-B621-47C4-7ECC267DE28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5</a:t>
                        </a:r>
                      </a:p>
                    </p:txBody>
                  </p:sp>
                </p:grpSp>
              </p:grpSp>
              <p:cxnSp>
                <p:nvCxnSpPr>
                  <p:cNvPr id="2354" name="Straight Arrow Connector 2353">
                    <a:extLst>
                      <a:ext uri="{FF2B5EF4-FFF2-40B4-BE49-F238E27FC236}">
                        <a16:creationId xmlns:a16="http://schemas.microsoft.com/office/drawing/2014/main" id="{6FA967D8-CB9A-D51C-4E57-5F56F32399A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5" name="Straight Arrow Connector 2354">
                    <a:extLst>
                      <a:ext uri="{FF2B5EF4-FFF2-40B4-BE49-F238E27FC236}">
                        <a16:creationId xmlns:a16="http://schemas.microsoft.com/office/drawing/2014/main" id="{5C5AB231-885A-1EEE-82E9-F0D618B55E19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44" name="Straight Arrow Connector 2343">
                  <a:extLst>
                    <a:ext uri="{FF2B5EF4-FFF2-40B4-BE49-F238E27FC236}">
                      <a16:creationId xmlns:a16="http://schemas.microsoft.com/office/drawing/2014/main" id="{4F14F134-8F2A-66C8-822C-91CC03D01B8D}"/>
                    </a:ext>
                  </a:extLst>
                </p:cNvPr>
                <p:cNvCxnSpPr/>
                <p:nvPr/>
              </p:nvCxnSpPr>
              <p:spPr>
                <a:xfrm>
                  <a:off x="3205544" y="486966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5" name="Straight Arrow Connector 2344">
                  <a:extLst>
                    <a:ext uri="{FF2B5EF4-FFF2-40B4-BE49-F238E27FC236}">
                      <a16:creationId xmlns:a16="http://schemas.microsoft.com/office/drawing/2014/main" id="{DADBE897-BDB4-3532-A425-4E0214777182}"/>
                    </a:ext>
                  </a:extLst>
                </p:cNvPr>
                <p:cNvCxnSpPr/>
                <p:nvPr/>
              </p:nvCxnSpPr>
              <p:spPr>
                <a:xfrm flipH="1" flipV="1">
                  <a:off x="3199892" y="4735074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6" name="Straight Arrow Connector 2345">
                  <a:extLst>
                    <a:ext uri="{FF2B5EF4-FFF2-40B4-BE49-F238E27FC236}">
                      <a16:creationId xmlns:a16="http://schemas.microsoft.com/office/drawing/2014/main" id="{7E2D1126-CDAF-43E2-30FC-3F0DE32BB61A}"/>
                    </a:ext>
                  </a:extLst>
                </p:cNvPr>
                <p:cNvCxnSpPr/>
                <p:nvPr/>
              </p:nvCxnSpPr>
              <p:spPr>
                <a:xfrm>
                  <a:off x="1111771" y="4875807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7" name="Straight Arrow Connector 2346">
                  <a:extLst>
                    <a:ext uri="{FF2B5EF4-FFF2-40B4-BE49-F238E27FC236}">
                      <a16:creationId xmlns:a16="http://schemas.microsoft.com/office/drawing/2014/main" id="{B88DA8CB-061C-EFC2-C4BB-AE300767ABCB}"/>
                    </a:ext>
                  </a:extLst>
                </p:cNvPr>
                <p:cNvCxnSpPr/>
                <p:nvPr/>
              </p:nvCxnSpPr>
              <p:spPr>
                <a:xfrm flipH="1" flipV="1">
                  <a:off x="1116562" y="4738475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8" name="Straight Arrow Connector 2347">
                  <a:extLst>
                    <a:ext uri="{FF2B5EF4-FFF2-40B4-BE49-F238E27FC236}">
                      <a16:creationId xmlns:a16="http://schemas.microsoft.com/office/drawing/2014/main" id="{FF8E7324-EE29-3C58-1B18-F565E06C3195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9" name="Straight Arrow Connector 2348">
                  <a:extLst>
                    <a:ext uri="{FF2B5EF4-FFF2-40B4-BE49-F238E27FC236}">
                      <a16:creationId xmlns:a16="http://schemas.microsoft.com/office/drawing/2014/main" id="{A889828E-0ACF-7D9A-D7EF-CDC4B8BBEC50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0" name="Straight Arrow Connector 2349">
                  <a:extLst>
                    <a:ext uri="{FF2B5EF4-FFF2-40B4-BE49-F238E27FC236}">
                      <a16:creationId xmlns:a16="http://schemas.microsoft.com/office/drawing/2014/main" id="{93812701-F3F3-93C9-3181-F5E4FD5F2DD8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1" name="Straight Arrow Connector 2350">
                  <a:extLst>
                    <a:ext uri="{FF2B5EF4-FFF2-40B4-BE49-F238E27FC236}">
                      <a16:creationId xmlns:a16="http://schemas.microsoft.com/office/drawing/2014/main" id="{7A522708-98AC-AB22-3AB7-386311130B11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2" name="Straight Arrow Connector 2351">
                  <a:extLst>
                    <a:ext uri="{FF2B5EF4-FFF2-40B4-BE49-F238E27FC236}">
                      <a16:creationId xmlns:a16="http://schemas.microsoft.com/office/drawing/2014/main" id="{03F1880C-1295-7E00-73EC-38AD0BFDF430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70" name="Rectangle 486">
                <a:extLst>
                  <a:ext uri="{FF2B5EF4-FFF2-40B4-BE49-F238E27FC236}">
                    <a16:creationId xmlns:a16="http://schemas.microsoft.com/office/drawing/2014/main" id="{48645274-E21B-F4C5-9883-A92DAF47B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0766" y="1260192"/>
                <a:ext cx="808920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[2641]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(220) 305</a:t>
                </a:r>
              </a:p>
            </p:txBody>
          </p:sp>
          <p:sp>
            <p:nvSpPr>
              <p:cNvPr id="2271" name="Rectangle 486">
                <a:extLst>
                  <a:ext uri="{FF2B5EF4-FFF2-40B4-BE49-F238E27FC236}">
                    <a16:creationId xmlns:a16="http://schemas.microsoft.com/office/drawing/2014/main" id="{1EE05696-3626-EE9B-EA38-39922EA1A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8799" y="1378245"/>
                <a:ext cx="686713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[1607]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(187) 149</a:t>
                </a:r>
              </a:p>
            </p:txBody>
          </p:sp>
          <p:sp>
            <p:nvSpPr>
              <p:cNvPr id="2316" name="Rectangle 486">
                <a:extLst>
                  <a:ext uri="{FF2B5EF4-FFF2-40B4-BE49-F238E27FC236}">
                    <a16:creationId xmlns:a16="http://schemas.microsoft.com/office/drawing/2014/main" id="{1A0C5C8A-3ADB-52DE-1812-4EE840F03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1941" y="1566453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[3092]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(385) 325</a:t>
                </a:r>
              </a:p>
            </p:txBody>
          </p:sp>
          <p:sp>
            <p:nvSpPr>
              <p:cNvPr id="2338" name="Rectangle 486">
                <a:extLst>
                  <a:ext uri="{FF2B5EF4-FFF2-40B4-BE49-F238E27FC236}">
                    <a16:creationId xmlns:a16="http://schemas.microsoft.com/office/drawing/2014/main" id="{DDF5D0D5-492C-6094-4672-2E52C54E4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3237" y="277441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[8913]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(979) 902</a:t>
                </a:r>
              </a:p>
            </p:txBody>
          </p:sp>
          <p:sp>
            <p:nvSpPr>
              <p:cNvPr id="2339" name="Rectangle 452">
                <a:extLst>
                  <a:ext uri="{FF2B5EF4-FFF2-40B4-BE49-F238E27FC236}">
                    <a16:creationId xmlns:a16="http://schemas.microsoft.com/office/drawing/2014/main" id="{1DECB196-F3FC-8362-53BA-E1B95C162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605" y="444873"/>
                <a:ext cx="625041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231   (198)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[2201]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0" name="Rectangle 452">
                <a:extLst>
                  <a:ext uri="{FF2B5EF4-FFF2-40B4-BE49-F238E27FC236}">
                    <a16:creationId xmlns:a16="http://schemas.microsoft.com/office/drawing/2014/main" id="{369AB6FE-7C73-1D18-F8C7-8F1EB86AC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655" y="580896"/>
                <a:ext cx="72006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165  (215)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[2641]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1" name="Rectangle 452">
                <a:extLst>
                  <a:ext uri="{FF2B5EF4-FFF2-40B4-BE49-F238E27FC236}">
                    <a16:creationId xmlns:a16="http://schemas.microsoft.com/office/drawing/2014/main" id="{E60E0CD7-E915-049C-E11E-06B9EFE97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694" y="715109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44 (55)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[385]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2" name="Rectangle 452">
                <a:extLst>
                  <a:ext uri="{FF2B5EF4-FFF2-40B4-BE49-F238E27FC236}">
                    <a16:creationId xmlns:a16="http://schemas.microsoft.com/office/drawing/2014/main" id="{9926D489-5C60-C35F-C526-B15E649E4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17720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319  (358)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[3092]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2268" name="Rectangle 495">
              <a:extLst>
                <a:ext uri="{FF2B5EF4-FFF2-40B4-BE49-F238E27FC236}">
                  <a16:creationId xmlns:a16="http://schemas.microsoft.com/office/drawing/2014/main" id="{1DBFF480-C60F-F931-54E4-6A1F2BF8DB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583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(506)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[5227]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961CA01-6E35-FD88-A9E2-D2FA13E73CA9}"/>
              </a:ext>
            </a:extLst>
          </p:cNvPr>
          <p:cNvSpPr txBox="1"/>
          <p:nvPr/>
        </p:nvSpPr>
        <p:spPr>
          <a:xfrm rot="5400000">
            <a:off x="8178412" y="4168329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Olympia Ave.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7A50E2-313C-1C11-B3A2-1A492539E2EB}"/>
              </a:ext>
            </a:extLst>
          </p:cNvPr>
          <p:cNvSpPr txBox="1"/>
          <p:nvPr/>
        </p:nvSpPr>
        <p:spPr>
          <a:xfrm rot="5400000">
            <a:off x="3294156" y="4158765"/>
            <a:ext cx="866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Union Ave.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95C7B1-438A-9CB3-78DF-4BB128BA780B}"/>
              </a:ext>
            </a:extLst>
          </p:cNvPr>
          <p:cNvSpPr txBox="1"/>
          <p:nvPr/>
        </p:nvSpPr>
        <p:spPr>
          <a:xfrm>
            <a:off x="4985869" y="3583094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E77C37-AFFA-E7A5-56D6-9D26AAB5C59D}"/>
              </a:ext>
            </a:extLst>
          </p:cNvPr>
          <p:cNvSpPr txBox="1"/>
          <p:nvPr/>
        </p:nvSpPr>
        <p:spPr>
          <a:xfrm>
            <a:off x="7630751" y="3635084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61C122-D6FB-66E5-1601-360253832531}"/>
              </a:ext>
            </a:extLst>
          </p:cNvPr>
          <p:cNvSpPr txBox="1"/>
          <p:nvPr/>
        </p:nvSpPr>
        <p:spPr>
          <a:xfrm>
            <a:off x="9417854" y="3645231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111EA2-7952-2B92-B31B-5C9A7FDC0CC9}"/>
              </a:ext>
            </a:extLst>
          </p:cNvPr>
          <p:cNvGrpSpPr/>
          <p:nvPr/>
        </p:nvGrpSpPr>
        <p:grpSpPr>
          <a:xfrm>
            <a:off x="407412" y="227645"/>
            <a:ext cx="2412883" cy="1705584"/>
            <a:chOff x="439240" y="2546805"/>
            <a:chExt cx="2412883" cy="170558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9C5D04F-BFEA-D424-CBDB-5F753084E60C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18C5DF0-E6CE-B92C-061B-07B0756E22AC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6B6BAA84-E587-0A10-33AA-32A55B56BECF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AE84AE1E-3382-0B3A-BCC4-FE31B997B898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157" name="Group 156">
                      <a:extLst>
                        <a:ext uri="{FF2B5EF4-FFF2-40B4-BE49-F238E27FC236}">
                          <a16:creationId xmlns:a16="http://schemas.microsoft.com/office/drawing/2014/main" id="{3CEC5B9D-DC1A-6CD2-F561-B2D12D43CF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161" name="Group 160">
                        <a:extLst>
                          <a:ext uri="{FF2B5EF4-FFF2-40B4-BE49-F238E27FC236}">
                            <a16:creationId xmlns:a16="http://schemas.microsoft.com/office/drawing/2014/main" id="{985B5A99-CBF9-7DF8-F0BB-749B60D878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166" name="Oval 449">
                          <a:extLst>
                            <a:ext uri="{FF2B5EF4-FFF2-40B4-BE49-F238E27FC236}">
                              <a16:creationId xmlns:a16="http://schemas.microsoft.com/office/drawing/2014/main" id="{31E9B6B2-540F-7E01-7C83-35FA71DDAC7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7" name="Rectangle 166">
                          <a:extLst>
                            <a:ext uri="{FF2B5EF4-FFF2-40B4-BE49-F238E27FC236}">
                              <a16:creationId xmlns:a16="http://schemas.microsoft.com/office/drawing/2014/main" id="{406E2988-9444-6219-4252-CB021FB767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68" name="Rectangle 488">
                          <a:extLst>
                            <a:ext uri="{FF2B5EF4-FFF2-40B4-BE49-F238E27FC236}">
                              <a16:creationId xmlns:a16="http://schemas.microsoft.com/office/drawing/2014/main" id="{9B701988-84A2-2051-5F31-C2EE35722E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Union Ave.</a:t>
                          </a:r>
                        </a:p>
                      </p:txBody>
                    </p:sp>
                    <p:sp>
                      <p:nvSpPr>
                        <p:cNvPr id="169" name="Rectangle 452">
                          <a:extLst>
                            <a:ext uri="{FF2B5EF4-FFF2-40B4-BE49-F238E27FC236}">
                              <a16:creationId xmlns:a16="http://schemas.microsoft.com/office/drawing/2014/main" id="{64FDC626-1604-DE92-7A3A-F099DB90F79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2711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127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(88)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[946]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0" name="Line 500">
                          <a:extLst>
                            <a:ext uri="{FF2B5EF4-FFF2-40B4-BE49-F238E27FC236}">
                              <a16:creationId xmlns:a16="http://schemas.microsoft.com/office/drawing/2014/main" id="{BBAB1BDF-66B9-CD41-F1D2-230B163E916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1" name="Line 501">
                          <a:extLst>
                            <a:ext uri="{FF2B5EF4-FFF2-40B4-BE49-F238E27FC236}">
                              <a16:creationId xmlns:a16="http://schemas.microsoft.com/office/drawing/2014/main" id="{53A027C6-1ABB-15CB-E467-F4EB3C98A1B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72" name="Group 529">
                          <a:extLst>
                            <a:ext uri="{FF2B5EF4-FFF2-40B4-BE49-F238E27FC236}">
                              <a16:creationId xmlns:a16="http://schemas.microsoft.com/office/drawing/2014/main" id="{F5B9078A-B5E2-293F-518E-8EB970A8219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216" name="Arc 454">
                            <a:extLst>
                              <a:ext uri="{FF2B5EF4-FFF2-40B4-BE49-F238E27FC236}">
                                <a16:creationId xmlns:a16="http://schemas.microsoft.com/office/drawing/2014/main" id="{6A44E2E5-1D99-305F-A5E2-2F8F63FF3D4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7" name="AutoShape 455">
                            <a:extLst>
                              <a:ext uri="{FF2B5EF4-FFF2-40B4-BE49-F238E27FC236}">
                                <a16:creationId xmlns:a16="http://schemas.microsoft.com/office/drawing/2014/main" id="{2D4FBD58-4067-DF82-5CA7-E5C53DFF24E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8" name="Arc 484">
                            <a:extLst>
                              <a:ext uri="{FF2B5EF4-FFF2-40B4-BE49-F238E27FC236}">
                                <a16:creationId xmlns:a16="http://schemas.microsoft.com/office/drawing/2014/main" id="{3D94908D-13FD-C612-EB06-1FBF82DFF53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9" name="AutoShape 485">
                            <a:extLst>
                              <a:ext uri="{FF2B5EF4-FFF2-40B4-BE49-F238E27FC236}">
                                <a16:creationId xmlns:a16="http://schemas.microsoft.com/office/drawing/2014/main" id="{89DA2C58-2072-C9F6-0B2B-40C7DFB993D1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73" name="Rectangle 452">
                          <a:extLst>
                            <a:ext uri="{FF2B5EF4-FFF2-40B4-BE49-F238E27FC236}">
                              <a16:creationId xmlns:a16="http://schemas.microsoft.com/office/drawing/2014/main" id="{0AC94412-42C6-EE7D-9FA6-9EB93D1070C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95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(66)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[748]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4" name="Rectangle 486">
                          <a:extLst>
                            <a:ext uri="{FF2B5EF4-FFF2-40B4-BE49-F238E27FC236}">
                              <a16:creationId xmlns:a16="http://schemas.microsoft.com/office/drawing/2014/main" id="{6222478D-716E-81EA-9221-33803D2AAB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313528" y="3908116"/>
                          <a:ext cx="609956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[308]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(22) 33</a:t>
                          </a:r>
                        </a:p>
                      </p:txBody>
                    </p:sp>
                    <p:sp>
                      <p:nvSpPr>
                        <p:cNvPr id="176" name="Rectangle 452">
                          <a:extLst>
                            <a:ext uri="{FF2B5EF4-FFF2-40B4-BE49-F238E27FC236}">
                              <a16:creationId xmlns:a16="http://schemas.microsoft.com/office/drawing/2014/main" id="{BF8286D2-3E54-7785-5F98-8BE5AA8181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84096" y="3054067"/>
                          <a:ext cx="592392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198 (173)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[1893]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Rectangle 495">
                          <a:extLst>
                            <a:ext uri="{FF2B5EF4-FFF2-40B4-BE49-F238E27FC236}">
                              <a16:creationId xmlns:a16="http://schemas.microsoft.com/office/drawing/2014/main" id="{0273B7E4-34CB-58CD-3227-48EBA350259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243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(211)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[2465]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Rectangle 495">
                          <a:extLst>
                            <a:ext uri="{FF2B5EF4-FFF2-40B4-BE49-F238E27FC236}">
                              <a16:creationId xmlns:a16="http://schemas.microsoft.com/office/drawing/2014/main" id="{BC32D358-D3A7-FA33-0F52-A5A6074201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09" y="3356217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[2465]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(324)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155</a:t>
                          </a:r>
                        </a:p>
                      </p:txBody>
                    </p:sp>
                    <p:sp>
                      <p:nvSpPr>
                        <p:cNvPr id="179" name="Rectangle 495">
                          <a:extLst>
                            <a:ext uri="{FF2B5EF4-FFF2-40B4-BE49-F238E27FC236}">
                              <a16:creationId xmlns:a16="http://schemas.microsoft.com/office/drawing/2014/main" id="{24889F93-E523-7482-2FD0-9A163CD26F8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4597" y="3356217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[3356]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(379)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202</a:t>
                          </a:r>
                        </a:p>
                      </p:txBody>
                    </p:sp>
                    <p:sp>
                      <p:nvSpPr>
                        <p:cNvPr id="180" name="Rectangle 452">
                          <a:extLst>
                            <a:ext uri="{FF2B5EF4-FFF2-40B4-BE49-F238E27FC236}">
                              <a16:creationId xmlns:a16="http://schemas.microsoft.com/office/drawing/2014/main" id="{75FD7027-1835-7663-4410-5B8986C56C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25327" y="3943019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17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(42)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[187]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181" name="Group 529">
                          <a:extLst>
                            <a:ext uri="{FF2B5EF4-FFF2-40B4-BE49-F238E27FC236}">
                              <a16:creationId xmlns:a16="http://schemas.microsoft.com/office/drawing/2014/main" id="{CD8121DC-AD3D-8963-A6EF-6B290F59FD8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212" name="Arc 454">
                            <a:extLst>
                              <a:ext uri="{FF2B5EF4-FFF2-40B4-BE49-F238E27FC236}">
                                <a16:creationId xmlns:a16="http://schemas.microsoft.com/office/drawing/2014/main" id="{A03BABC3-4404-E414-49BC-EAF1984BE2A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3" name="AutoShape 455">
                            <a:extLst>
                              <a:ext uri="{FF2B5EF4-FFF2-40B4-BE49-F238E27FC236}">
                                <a16:creationId xmlns:a16="http://schemas.microsoft.com/office/drawing/2014/main" id="{7E491BDD-B719-9E76-F844-29404BEF3E00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4" name="Arc 484">
                            <a:extLst>
                              <a:ext uri="{FF2B5EF4-FFF2-40B4-BE49-F238E27FC236}">
                                <a16:creationId xmlns:a16="http://schemas.microsoft.com/office/drawing/2014/main" id="{12B607BB-A237-BE9C-06D5-A03F94C2E00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" name="AutoShape 485">
                            <a:extLst>
                              <a:ext uri="{FF2B5EF4-FFF2-40B4-BE49-F238E27FC236}">
                                <a16:creationId xmlns:a16="http://schemas.microsoft.com/office/drawing/2014/main" id="{448AED3B-5491-45DE-CA87-E9FA825D95DE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82" name="Group 529">
                          <a:extLst>
                            <a:ext uri="{FF2B5EF4-FFF2-40B4-BE49-F238E27FC236}">
                              <a16:creationId xmlns:a16="http://schemas.microsoft.com/office/drawing/2014/main" id="{A1D01AD4-2953-6B4B-255C-5C3BE03AA1E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190" name="Arc 454">
                            <a:extLst>
                              <a:ext uri="{FF2B5EF4-FFF2-40B4-BE49-F238E27FC236}">
                                <a16:creationId xmlns:a16="http://schemas.microsoft.com/office/drawing/2014/main" id="{F9DA70C3-DB4F-1EA4-EE13-E5BB8FD39E4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96" name="AutoShape 455">
                            <a:extLst>
                              <a:ext uri="{FF2B5EF4-FFF2-40B4-BE49-F238E27FC236}">
                                <a16:creationId xmlns:a16="http://schemas.microsoft.com/office/drawing/2014/main" id="{901EE69B-3F61-1253-7CAE-9F0766035A7D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0" name="Arc 484">
                            <a:extLst>
                              <a:ext uri="{FF2B5EF4-FFF2-40B4-BE49-F238E27FC236}">
                                <a16:creationId xmlns:a16="http://schemas.microsoft.com/office/drawing/2014/main" id="{A42B8B7D-AA0A-F5CD-9786-BBEE9118AB1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1" name="AutoShape 485">
                            <a:extLst>
                              <a:ext uri="{FF2B5EF4-FFF2-40B4-BE49-F238E27FC236}">
                                <a16:creationId xmlns:a16="http://schemas.microsoft.com/office/drawing/2014/main" id="{1BF1D918-5D59-99F0-BAAE-4151EB89D22D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83" name="Group 529">
                          <a:extLst>
                            <a:ext uri="{FF2B5EF4-FFF2-40B4-BE49-F238E27FC236}">
                              <a16:creationId xmlns:a16="http://schemas.microsoft.com/office/drawing/2014/main" id="{B09991E5-FAAC-EAD1-4F90-825077CB5B5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88" name="Arc 454">
                            <a:extLst>
                              <a:ext uri="{FF2B5EF4-FFF2-40B4-BE49-F238E27FC236}">
                                <a16:creationId xmlns:a16="http://schemas.microsoft.com/office/drawing/2014/main" id="{A1A0BC1D-77A9-BF2B-5DE2-9B6C43A9A54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89" name="AutoShape 455">
                            <a:extLst>
                              <a:ext uri="{FF2B5EF4-FFF2-40B4-BE49-F238E27FC236}">
                                <a16:creationId xmlns:a16="http://schemas.microsoft.com/office/drawing/2014/main" id="{D24FB2CA-D22B-E34D-3EC9-CE2C9DC971DB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84" name="Rectangle 452">
                          <a:extLst>
                            <a:ext uri="{FF2B5EF4-FFF2-40B4-BE49-F238E27FC236}">
                              <a16:creationId xmlns:a16="http://schemas.microsoft.com/office/drawing/2014/main" id="{F56E7DB9-212B-7F77-3D9F-21C453E1B6E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[946]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(154)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110</a:t>
                          </a:r>
                        </a:p>
                      </p:txBody>
                    </p:sp>
                    <p:sp>
                      <p:nvSpPr>
                        <p:cNvPr id="185" name="Rectangle 452">
                          <a:extLst>
                            <a:ext uri="{FF2B5EF4-FFF2-40B4-BE49-F238E27FC236}">
                              <a16:creationId xmlns:a16="http://schemas.microsoft.com/office/drawing/2014/main" id="{2A5D2AF2-72F2-4903-9E10-F5FB7E12033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[638]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(88)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56</a:t>
                          </a:r>
                        </a:p>
                      </p:txBody>
                    </p:sp>
                  </p:grpSp>
                  <p:sp>
                    <p:nvSpPr>
                      <p:cNvPr id="162" name="Arc 484">
                        <a:extLst>
                          <a:ext uri="{FF2B5EF4-FFF2-40B4-BE49-F238E27FC236}">
                            <a16:creationId xmlns:a16="http://schemas.microsoft.com/office/drawing/2014/main" id="{E271A5E6-4E2A-D371-B4B1-AEF4CFB2A5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" name="AutoShape 485">
                        <a:extLst>
                          <a:ext uri="{FF2B5EF4-FFF2-40B4-BE49-F238E27FC236}">
                            <a16:creationId xmlns:a16="http://schemas.microsoft.com/office/drawing/2014/main" id="{46027FF6-78A9-5AE2-FD18-4CAC6086F24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" name="Rectangle 452">
                        <a:extLst>
                          <a:ext uri="{FF2B5EF4-FFF2-40B4-BE49-F238E27FC236}">
                            <a16:creationId xmlns:a16="http://schemas.microsoft.com/office/drawing/2014/main" id="{C08A5EB7-A701-D5C7-7F94-37219C594C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[308]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(66)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29</a:t>
                        </a:r>
                      </a:p>
                    </p:txBody>
                  </p:sp>
                  <p:cxnSp>
                    <p:nvCxnSpPr>
                      <p:cNvPr id="165" name="Straight Arrow Connector 164">
                        <a:extLst>
                          <a:ext uri="{FF2B5EF4-FFF2-40B4-BE49-F238E27FC236}">
                            <a16:creationId xmlns:a16="http://schemas.microsoft.com/office/drawing/2014/main" id="{9EF0C543-3529-856D-584E-AEDDB58F58C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8" name="Group 157">
                      <a:extLst>
                        <a:ext uri="{FF2B5EF4-FFF2-40B4-BE49-F238E27FC236}">
                          <a16:creationId xmlns:a16="http://schemas.microsoft.com/office/drawing/2014/main" id="{0D2C35E7-02A3-CE12-3DEF-1A39EBEDDC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159" name="Oval 449">
                        <a:extLst>
                          <a:ext uri="{FF2B5EF4-FFF2-40B4-BE49-F238E27FC236}">
                            <a16:creationId xmlns:a16="http://schemas.microsoft.com/office/drawing/2014/main" id="{2E71B7EE-E2DF-1045-209A-2FCB8964DF0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" name="Text Box 450">
                        <a:extLst>
                          <a:ext uri="{FF2B5EF4-FFF2-40B4-BE49-F238E27FC236}">
                            <a16:creationId xmlns:a16="http://schemas.microsoft.com/office/drawing/2014/main" id="{3499E491-A1D7-6824-3C45-04E0728FB4A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155" name="Straight Arrow Connector 154">
                    <a:extLst>
                      <a:ext uri="{FF2B5EF4-FFF2-40B4-BE49-F238E27FC236}">
                        <a16:creationId xmlns:a16="http://schemas.microsoft.com/office/drawing/2014/main" id="{27E4AB1B-0F76-EEE3-2B01-2EBE7F91771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Arrow Connector 155">
                    <a:extLst>
                      <a:ext uri="{FF2B5EF4-FFF2-40B4-BE49-F238E27FC236}">
                        <a16:creationId xmlns:a16="http://schemas.microsoft.com/office/drawing/2014/main" id="{AA38274C-BDB0-F50D-4DF3-5E79795EE98B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43CEC313-3EE7-7A8F-0569-BBBE72AEA28C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4108505B-EA5A-ADC1-1D59-4F430656018B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F469C52E-0174-A3EE-CCBA-78FD46739C73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B690BC45-8BB1-1094-092B-7D14D2AF6B8F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E61B7517-A694-5F43-2D01-BB019095D3B4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5AD50798-77C0-BAA3-E59C-A0B9DB1CB653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4C286BD0-180A-EA92-2F1E-5CC466E46C6F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4657DFA0-3B39-4CD0-1AB4-4A044F531E4A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484F7E9B-F431-127D-28CB-04FCD9C0F694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Rectangle 486">
                <a:extLst>
                  <a:ext uri="{FF2B5EF4-FFF2-40B4-BE49-F238E27FC236}">
                    <a16:creationId xmlns:a16="http://schemas.microsoft.com/office/drawing/2014/main" id="{72C86ABA-0445-5948-834D-F1853104C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5482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[1970]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(167) 179</a:t>
                </a:r>
              </a:p>
            </p:txBody>
          </p:sp>
          <p:sp>
            <p:nvSpPr>
              <p:cNvPr id="134" name="Rectangle 486">
                <a:extLst>
                  <a:ext uri="{FF2B5EF4-FFF2-40B4-BE49-F238E27FC236}">
                    <a16:creationId xmlns:a16="http://schemas.microsoft.com/office/drawing/2014/main" id="{3BF84B8C-38AC-7A19-DEBC-4DC37CC9A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0247" y="1378261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[187]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(22) 31</a:t>
                </a:r>
              </a:p>
            </p:txBody>
          </p:sp>
          <p:sp>
            <p:nvSpPr>
              <p:cNvPr id="135" name="Rectangle 486">
                <a:extLst>
                  <a:ext uri="{FF2B5EF4-FFF2-40B4-BE49-F238E27FC236}">
                    <a16:creationId xmlns:a16="http://schemas.microsoft.com/office/drawing/2014/main" id="{AD4C0AF8-786B-E301-D7DD-0B5B32A1A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43610" y="1568554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[1882]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(276) 195</a:t>
                </a:r>
              </a:p>
            </p:txBody>
          </p:sp>
          <p:sp>
            <p:nvSpPr>
              <p:cNvPr id="136" name="Rectangle 486">
                <a:extLst>
                  <a:ext uri="{FF2B5EF4-FFF2-40B4-BE49-F238E27FC236}">
                    <a16:creationId xmlns:a16="http://schemas.microsoft.com/office/drawing/2014/main" id="{6B5C68C1-6936-DFAD-DA5D-2F1755EDB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1245" y="274624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[1893]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(308) 195</a:t>
                </a:r>
              </a:p>
            </p:txBody>
          </p:sp>
          <p:sp>
            <p:nvSpPr>
              <p:cNvPr id="137" name="Rectangle 452">
                <a:extLst>
                  <a:ext uri="{FF2B5EF4-FFF2-40B4-BE49-F238E27FC236}">
                    <a16:creationId xmlns:a16="http://schemas.microsoft.com/office/drawing/2014/main" id="{E4EFD5E4-81BF-6D81-4D29-58E586CD4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5824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39  (63)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[638]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38" name="Rectangle 452">
                <a:extLst>
                  <a:ext uri="{FF2B5EF4-FFF2-40B4-BE49-F238E27FC236}">
                    <a16:creationId xmlns:a16="http://schemas.microsoft.com/office/drawing/2014/main" id="{053697DE-A087-D752-FF2E-F4B1B04D8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110 (216)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[1970]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39" name="Rectangle 452">
                <a:extLst>
                  <a:ext uri="{FF2B5EF4-FFF2-40B4-BE49-F238E27FC236}">
                    <a16:creationId xmlns:a16="http://schemas.microsoft.com/office/drawing/2014/main" id="{98E64F3E-751F-3BF1-ED53-25BF8FB07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738" y="714826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54 (100)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[748]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40" name="Rectangle 452">
                <a:extLst>
                  <a:ext uri="{FF2B5EF4-FFF2-40B4-BE49-F238E27FC236}">
                    <a16:creationId xmlns:a16="http://schemas.microsoft.com/office/drawing/2014/main" id="{5402EFB1-EA8F-FB58-D224-160C883B7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2090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235  (196)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[1882]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85" name="Rectangle 495">
              <a:extLst>
                <a:ext uri="{FF2B5EF4-FFF2-40B4-BE49-F238E27FC236}">
                  <a16:creationId xmlns:a16="http://schemas.microsoft.com/office/drawing/2014/main" id="{1E0224CB-3CC7-4E8D-6A18-8ABAF0D8B9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328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(321)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[3356]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B5A344A-1AFD-ED3B-009A-E003095D7F01}"/>
              </a:ext>
            </a:extLst>
          </p:cNvPr>
          <p:cNvGrpSpPr/>
          <p:nvPr/>
        </p:nvGrpSpPr>
        <p:grpSpPr>
          <a:xfrm>
            <a:off x="2845394" y="227645"/>
            <a:ext cx="2412883" cy="1705584"/>
            <a:chOff x="439240" y="2546805"/>
            <a:chExt cx="2412883" cy="1705584"/>
          </a:xfrm>
        </p:grpSpPr>
        <p:grpSp>
          <p:nvGrpSpPr>
            <p:cNvPr id="1600" name="Group 1599">
              <a:extLst>
                <a:ext uri="{FF2B5EF4-FFF2-40B4-BE49-F238E27FC236}">
                  <a16:creationId xmlns:a16="http://schemas.microsoft.com/office/drawing/2014/main" id="{F05886B6-841D-EBA6-FDC4-B0B2988ADBB7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1605" name="Group 1604">
                <a:extLst>
                  <a:ext uri="{FF2B5EF4-FFF2-40B4-BE49-F238E27FC236}">
                    <a16:creationId xmlns:a16="http://schemas.microsoft.com/office/drawing/2014/main" id="{12F676D2-CD58-AA1E-96B5-6344A321592C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1618" name="Group 1617">
                  <a:extLst>
                    <a:ext uri="{FF2B5EF4-FFF2-40B4-BE49-F238E27FC236}">
                      <a16:creationId xmlns:a16="http://schemas.microsoft.com/office/drawing/2014/main" id="{40013F64-64B2-D30C-34D3-3BE77CD9DF75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1628" name="Group 1627">
                    <a:extLst>
                      <a:ext uri="{FF2B5EF4-FFF2-40B4-BE49-F238E27FC236}">
                        <a16:creationId xmlns:a16="http://schemas.microsoft.com/office/drawing/2014/main" id="{FABBF036-B378-6FC9-ACC4-02E7F2C3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1631" name="Group 1630">
                      <a:extLst>
                        <a:ext uri="{FF2B5EF4-FFF2-40B4-BE49-F238E27FC236}">
                          <a16:creationId xmlns:a16="http://schemas.microsoft.com/office/drawing/2014/main" id="{49D1B2E6-E12A-1ADF-E2A7-8FAF8DA106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259" name="Group 258">
                        <a:extLst>
                          <a:ext uri="{FF2B5EF4-FFF2-40B4-BE49-F238E27FC236}">
                            <a16:creationId xmlns:a16="http://schemas.microsoft.com/office/drawing/2014/main" id="{6D8D5C7B-973F-2B5A-F90A-10D7872276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270" name="Oval 449">
                          <a:extLst>
                            <a:ext uri="{FF2B5EF4-FFF2-40B4-BE49-F238E27FC236}">
                              <a16:creationId xmlns:a16="http://schemas.microsoft.com/office/drawing/2014/main" id="{8CC4928C-7D32-C858-1B3B-D951FAEDFC9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1" name="Rectangle 270">
                          <a:extLst>
                            <a:ext uri="{FF2B5EF4-FFF2-40B4-BE49-F238E27FC236}">
                              <a16:creationId xmlns:a16="http://schemas.microsoft.com/office/drawing/2014/main" id="{F57C2BD4-E163-2D07-BE3C-19A9C1117F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72" name="Rectangle 488">
                          <a:extLst>
                            <a:ext uri="{FF2B5EF4-FFF2-40B4-BE49-F238E27FC236}">
                              <a16:creationId xmlns:a16="http://schemas.microsoft.com/office/drawing/2014/main" id="{40EFAA20-8425-F838-4D1B-BB81F8873BC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Unit Dr.</a:t>
                          </a:r>
                        </a:p>
                      </p:txBody>
                    </p:sp>
                    <p:sp>
                      <p:nvSpPr>
                        <p:cNvPr id="273" name="Rectangle 452">
                          <a:extLst>
                            <a:ext uri="{FF2B5EF4-FFF2-40B4-BE49-F238E27FC236}">
                              <a16:creationId xmlns:a16="http://schemas.microsoft.com/office/drawing/2014/main" id="{9BA00432-42DA-7A16-D5C2-6766233F81A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2711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6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(9)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[28]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74" name="Line 500">
                          <a:extLst>
                            <a:ext uri="{FF2B5EF4-FFF2-40B4-BE49-F238E27FC236}">
                              <a16:creationId xmlns:a16="http://schemas.microsoft.com/office/drawing/2014/main" id="{D18DE0ED-C8B9-5C62-A711-29A8EB73947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5" name="Line 501">
                          <a:extLst>
                            <a:ext uri="{FF2B5EF4-FFF2-40B4-BE49-F238E27FC236}">
                              <a16:creationId xmlns:a16="http://schemas.microsoft.com/office/drawing/2014/main" id="{506DDE26-7011-99DC-A709-21D3376DCD8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76" name="Group 529">
                          <a:extLst>
                            <a:ext uri="{FF2B5EF4-FFF2-40B4-BE49-F238E27FC236}">
                              <a16:creationId xmlns:a16="http://schemas.microsoft.com/office/drawing/2014/main" id="{8A404C61-FA65-8F54-C16C-073731A40C9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302" name="Arc 454">
                            <a:extLst>
                              <a:ext uri="{FF2B5EF4-FFF2-40B4-BE49-F238E27FC236}">
                                <a16:creationId xmlns:a16="http://schemas.microsoft.com/office/drawing/2014/main" id="{295FC5C9-394D-50B7-F97C-1301BCC0899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3" name="AutoShape 455">
                            <a:extLst>
                              <a:ext uri="{FF2B5EF4-FFF2-40B4-BE49-F238E27FC236}">
                                <a16:creationId xmlns:a16="http://schemas.microsoft.com/office/drawing/2014/main" id="{E0F469DA-B8BB-0022-65E0-EAD11AED94B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4" name="Arc 484">
                            <a:extLst>
                              <a:ext uri="{FF2B5EF4-FFF2-40B4-BE49-F238E27FC236}">
                                <a16:creationId xmlns:a16="http://schemas.microsoft.com/office/drawing/2014/main" id="{112F01FE-76B9-821B-46B6-4302FB25958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5" name="AutoShape 485">
                            <a:extLst>
                              <a:ext uri="{FF2B5EF4-FFF2-40B4-BE49-F238E27FC236}">
                                <a16:creationId xmlns:a16="http://schemas.microsoft.com/office/drawing/2014/main" id="{11137CA4-CA44-61F0-5E73-78A8E6364B8F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77" name="Rectangle 452">
                          <a:extLst>
                            <a:ext uri="{FF2B5EF4-FFF2-40B4-BE49-F238E27FC236}">
                              <a16:creationId xmlns:a16="http://schemas.microsoft.com/office/drawing/2014/main" id="{CD225D8C-8179-B9C4-23B4-02BCC2095D6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11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(22)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[132]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78" name="Rectangle 486">
                          <a:extLst>
                            <a:ext uri="{FF2B5EF4-FFF2-40B4-BE49-F238E27FC236}">
                              <a16:creationId xmlns:a16="http://schemas.microsoft.com/office/drawing/2014/main" id="{046889F5-9637-930E-9DAF-5CAC02A0AD3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397192" y="3908116"/>
                          <a:ext cx="609956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[55]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(22) 6</a:t>
                          </a:r>
                        </a:p>
                      </p:txBody>
                    </p:sp>
                    <p:sp>
                      <p:nvSpPr>
                        <p:cNvPr id="279" name="Rectangle 452">
                          <a:extLst>
                            <a:ext uri="{FF2B5EF4-FFF2-40B4-BE49-F238E27FC236}">
                              <a16:creationId xmlns:a16="http://schemas.microsoft.com/office/drawing/2014/main" id="{7D2DE0F9-C1CB-9D2E-D78D-63594F6C396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36288" y="3054067"/>
                          <a:ext cx="592392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35 (94)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[523]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80" name="Rectangle 495">
                          <a:extLst>
                            <a:ext uri="{FF2B5EF4-FFF2-40B4-BE49-F238E27FC236}">
                              <a16:creationId xmlns:a16="http://schemas.microsoft.com/office/drawing/2014/main" id="{F6A869FC-61C2-E66D-BED2-DD3EF48005C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328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(321)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[3356]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81" name="Rectangle 495">
                          <a:extLst>
                            <a:ext uri="{FF2B5EF4-FFF2-40B4-BE49-F238E27FC236}">
                              <a16:creationId xmlns:a16="http://schemas.microsoft.com/office/drawing/2014/main" id="{5E9F5790-0401-C21F-804F-FFE12ED644A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09" y="3356217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[3356]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(379)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202</a:t>
                          </a:r>
                        </a:p>
                      </p:txBody>
                    </p:sp>
                    <p:sp>
                      <p:nvSpPr>
                        <p:cNvPr id="282" name="Rectangle 495">
                          <a:extLst>
                            <a:ext uri="{FF2B5EF4-FFF2-40B4-BE49-F238E27FC236}">
                              <a16:creationId xmlns:a16="http://schemas.microsoft.com/office/drawing/2014/main" id="{15494E35-227F-D03F-F23E-F368B15CB3D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4597" y="3356217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[3851]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(424)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319</a:t>
                          </a:r>
                        </a:p>
                      </p:txBody>
                    </p:sp>
                    <p:sp>
                      <p:nvSpPr>
                        <p:cNvPr id="283" name="Rectangle 452">
                          <a:extLst>
                            <a:ext uri="{FF2B5EF4-FFF2-40B4-BE49-F238E27FC236}">
                              <a16:creationId xmlns:a16="http://schemas.microsoft.com/office/drawing/2014/main" id="{186C3A57-0BBC-D007-FD7D-6F25F7D0F0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85087" y="3942711"/>
                          <a:ext cx="31451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7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(7)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[22]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284" name="Group 529">
                          <a:extLst>
                            <a:ext uri="{FF2B5EF4-FFF2-40B4-BE49-F238E27FC236}">
                              <a16:creationId xmlns:a16="http://schemas.microsoft.com/office/drawing/2014/main" id="{5DA34D34-CC3B-04A3-E2B3-B86F7A2437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298" name="Arc 454">
                            <a:extLst>
                              <a:ext uri="{FF2B5EF4-FFF2-40B4-BE49-F238E27FC236}">
                                <a16:creationId xmlns:a16="http://schemas.microsoft.com/office/drawing/2014/main" id="{5DD139F7-84EE-6CF9-6CD6-947009D01FE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9" name="AutoShape 455">
                            <a:extLst>
                              <a:ext uri="{FF2B5EF4-FFF2-40B4-BE49-F238E27FC236}">
                                <a16:creationId xmlns:a16="http://schemas.microsoft.com/office/drawing/2014/main" id="{EF3EE036-1D8B-A97E-D151-1C0EED1E579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0" name="Arc 484">
                            <a:extLst>
                              <a:ext uri="{FF2B5EF4-FFF2-40B4-BE49-F238E27FC236}">
                                <a16:creationId xmlns:a16="http://schemas.microsoft.com/office/drawing/2014/main" id="{2070F842-854B-10FB-59DC-79CD545ED6F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1" name="AutoShape 485">
                            <a:extLst>
                              <a:ext uri="{FF2B5EF4-FFF2-40B4-BE49-F238E27FC236}">
                                <a16:creationId xmlns:a16="http://schemas.microsoft.com/office/drawing/2014/main" id="{0796722A-8E74-015B-F80F-9D0BAABA2986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85" name="Group 529">
                          <a:extLst>
                            <a:ext uri="{FF2B5EF4-FFF2-40B4-BE49-F238E27FC236}">
                              <a16:creationId xmlns:a16="http://schemas.microsoft.com/office/drawing/2014/main" id="{06293157-6B5A-BCAF-E4F4-B7D56AF1559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294" name="Arc 454">
                            <a:extLst>
                              <a:ext uri="{FF2B5EF4-FFF2-40B4-BE49-F238E27FC236}">
                                <a16:creationId xmlns:a16="http://schemas.microsoft.com/office/drawing/2014/main" id="{8345B38A-F633-7437-5444-C953704D798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5" name="AutoShape 455">
                            <a:extLst>
                              <a:ext uri="{FF2B5EF4-FFF2-40B4-BE49-F238E27FC236}">
                                <a16:creationId xmlns:a16="http://schemas.microsoft.com/office/drawing/2014/main" id="{A825A300-886E-5BCB-A777-31A4169261BB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6" name="Arc 484">
                            <a:extLst>
                              <a:ext uri="{FF2B5EF4-FFF2-40B4-BE49-F238E27FC236}">
                                <a16:creationId xmlns:a16="http://schemas.microsoft.com/office/drawing/2014/main" id="{C7C2E59F-CAD6-6BFA-4772-5028C3B3FD1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7" name="AutoShape 485">
                            <a:extLst>
                              <a:ext uri="{FF2B5EF4-FFF2-40B4-BE49-F238E27FC236}">
                                <a16:creationId xmlns:a16="http://schemas.microsoft.com/office/drawing/2014/main" id="{0B52449D-008E-E4A4-03B8-2EC937DBBE6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89" name="Group 529">
                          <a:extLst>
                            <a:ext uri="{FF2B5EF4-FFF2-40B4-BE49-F238E27FC236}">
                              <a16:creationId xmlns:a16="http://schemas.microsoft.com/office/drawing/2014/main" id="{68FF33D8-1E5A-AC4E-52AC-96B37343F6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292" name="Arc 454">
                            <a:extLst>
                              <a:ext uri="{FF2B5EF4-FFF2-40B4-BE49-F238E27FC236}">
                                <a16:creationId xmlns:a16="http://schemas.microsoft.com/office/drawing/2014/main" id="{618BC6BB-BF9D-EE72-1B63-6D6468BE1DF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3" name="AutoShape 455">
                            <a:extLst>
                              <a:ext uri="{FF2B5EF4-FFF2-40B4-BE49-F238E27FC236}">
                                <a16:creationId xmlns:a16="http://schemas.microsoft.com/office/drawing/2014/main" id="{BC3E1F51-2C22-656D-F7FD-B98E55F87788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90" name="Rectangle 452">
                          <a:extLst>
                            <a:ext uri="{FF2B5EF4-FFF2-40B4-BE49-F238E27FC236}">
                              <a16:creationId xmlns:a16="http://schemas.microsoft.com/office/drawing/2014/main" id="{44ADEC18-E9AC-1D73-53D1-EE6D611193D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[28]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11</a:t>
                          </a:r>
                        </a:p>
                      </p:txBody>
                    </p:sp>
                    <p:sp>
                      <p:nvSpPr>
                        <p:cNvPr id="291" name="Rectangle 452">
                          <a:extLst>
                            <a:ext uri="{FF2B5EF4-FFF2-40B4-BE49-F238E27FC236}">
                              <a16:creationId xmlns:a16="http://schemas.microsoft.com/office/drawing/2014/main" id="{990A224B-81AE-EF31-8E32-9029FFE0982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[440]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(50)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61</a:t>
                          </a:r>
                        </a:p>
                      </p:txBody>
                    </p:sp>
                  </p:grpSp>
                  <p:sp>
                    <p:nvSpPr>
                      <p:cNvPr id="266" name="Arc 484">
                        <a:extLst>
                          <a:ext uri="{FF2B5EF4-FFF2-40B4-BE49-F238E27FC236}">
                            <a16:creationId xmlns:a16="http://schemas.microsoft.com/office/drawing/2014/main" id="{2A779E9B-B6BF-1625-8D78-D135D1A2F23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" name="AutoShape 485">
                        <a:extLst>
                          <a:ext uri="{FF2B5EF4-FFF2-40B4-BE49-F238E27FC236}">
                            <a16:creationId xmlns:a16="http://schemas.microsoft.com/office/drawing/2014/main" id="{2CC4D40F-7705-4BA0-4514-4D116F604E6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" name="Rectangle 452">
                        <a:extLst>
                          <a:ext uri="{FF2B5EF4-FFF2-40B4-BE49-F238E27FC236}">
                            <a16:creationId xmlns:a16="http://schemas.microsoft.com/office/drawing/2014/main" id="{344885E9-D890-12BE-4A81-EE425392920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[55]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(17)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6</a:t>
                        </a:r>
                      </a:p>
                    </p:txBody>
                  </p:sp>
                  <p:cxnSp>
                    <p:nvCxnSpPr>
                      <p:cNvPr id="269" name="Straight Arrow Connector 268">
                        <a:extLst>
                          <a:ext uri="{FF2B5EF4-FFF2-40B4-BE49-F238E27FC236}">
                            <a16:creationId xmlns:a16="http://schemas.microsoft.com/office/drawing/2014/main" id="{F3253D1C-ED3B-B50B-BE1F-CE39A00AFDF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6" name="Group 255">
                      <a:extLst>
                        <a:ext uri="{FF2B5EF4-FFF2-40B4-BE49-F238E27FC236}">
                          <a16:creationId xmlns:a16="http://schemas.microsoft.com/office/drawing/2014/main" id="{BF5D4500-E346-9890-03AD-519D5A1975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57" name="Oval 449">
                        <a:extLst>
                          <a:ext uri="{FF2B5EF4-FFF2-40B4-BE49-F238E27FC236}">
                            <a16:creationId xmlns:a16="http://schemas.microsoft.com/office/drawing/2014/main" id="{59959F1D-9223-6154-2D89-F12B97405C8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8" name="Text Box 450">
                        <a:extLst>
                          <a:ext uri="{FF2B5EF4-FFF2-40B4-BE49-F238E27FC236}">
                            <a16:creationId xmlns:a16="http://schemas.microsoft.com/office/drawing/2014/main" id="{8DE58AB7-92C7-FD7A-F2E6-783FF708465A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2</a:t>
                        </a:r>
                      </a:p>
                    </p:txBody>
                  </p:sp>
                </p:grpSp>
              </p:grpSp>
              <p:cxnSp>
                <p:nvCxnSpPr>
                  <p:cNvPr id="1629" name="Straight Arrow Connector 1628">
                    <a:extLst>
                      <a:ext uri="{FF2B5EF4-FFF2-40B4-BE49-F238E27FC236}">
                        <a16:creationId xmlns:a16="http://schemas.microsoft.com/office/drawing/2014/main" id="{2452B889-6CC2-208C-ED02-30C17D90EDC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0" name="Straight Arrow Connector 1629">
                    <a:extLst>
                      <a:ext uri="{FF2B5EF4-FFF2-40B4-BE49-F238E27FC236}">
                        <a16:creationId xmlns:a16="http://schemas.microsoft.com/office/drawing/2014/main" id="{2D8CE9F2-FC25-0724-9F95-107147A79489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19" name="Straight Arrow Connector 1618">
                  <a:extLst>
                    <a:ext uri="{FF2B5EF4-FFF2-40B4-BE49-F238E27FC236}">
                      <a16:creationId xmlns:a16="http://schemas.microsoft.com/office/drawing/2014/main" id="{1753F1E9-3F14-3912-4B88-4366859A3DB9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0" name="Straight Arrow Connector 1619">
                  <a:extLst>
                    <a:ext uri="{FF2B5EF4-FFF2-40B4-BE49-F238E27FC236}">
                      <a16:creationId xmlns:a16="http://schemas.microsoft.com/office/drawing/2014/main" id="{F89946DA-9826-2EA3-DB1A-7885A3B710E7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1" name="Straight Arrow Connector 1620">
                  <a:extLst>
                    <a:ext uri="{FF2B5EF4-FFF2-40B4-BE49-F238E27FC236}">
                      <a16:creationId xmlns:a16="http://schemas.microsoft.com/office/drawing/2014/main" id="{F3DB5190-373A-40D9-78E1-7E909F84B60B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2" name="Straight Arrow Connector 1621">
                  <a:extLst>
                    <a:ext uri="{FF2B5EF4-FFF2-40B4-BE49-F238E27FC236}">
                      <a16:creationId xmlns:a16="http://schemas.microsoft.com/office/drawing/2014/main" id="{3604A356-6B0B-164A-4259-660870387B2E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3" name="Straight Arrow Connector 1622">
                  <a:extLst>
                    <a:ext uri="{FF2B5EF4-FFF2-40B4-BE49-F238E27FC236}">
                      <a16:creationId xmlns:a16="http://schemas.microsoft.com/office/drawing/2014/main" id="{D0EB9EB6-FFCC-7244-D8FB-2ECCF887AE2D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4" name="Straight Arrow Connector 1623">
                  <a:extLst>
                    <a:ext uri="{FF2B5EF4-FFF2-40B4-BE49-F238E27FC236}">
                      <a16:creationId xmlns:a16="http://schemas.microsoft.com/office/drawing/2014/main" id="{ADC10778-23B9-9427-8ACE-55879248BFF0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5" name="Straight Arrow Connector 1624">
                  <a:extLst>
                    <a:ext uri="{FF2B5EF4-FFF2-40B4-BE49-F238E27FC236}">
                      <a16:creationId xmlns:a16="http://schemas.microsoft.com/office/drawing/2014/main" id="{15AC0537-08A2-6AAB-22EA-FB36E4CBB165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6" name="Straight Arrow Connector 1625">
                  <a:extLst>
                    <a:ext uri="{FF2B5EF4-FFF2-40B4-BE49-F238E27FC236}">
                      <a16:creationId xmlns:a16="http://schemas.microsoft.com/office/drawing/2014/main" id="{AF91BC11-E226-5E29-7E91-D11557322862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7" name="Straight Arrow Connector 1626">
                  <a:extLst>
                    <a:ext uri="{FF2B5EF4-FFF2-40B4-BE49-F238E27FC236}">
                      <a16:creationId xmlns:a16="http://schemas.microsoft.com/office/drawing/2014/main" id="{6F9A7F06-DE45-809F-8F38-6091581F3317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0" name="Rectangle 486">
                <a:extLst>
                  <a:ext uri="{FF2B5EF4-FFF2-40B4-BE49-F238E27FC236}">
                    <a16:creationId xmlns:a16="http://schemas.microsoft.com/office/drawing/2014/main" id="{679EAAC0-41A2-BB6B-7C69-1115C5ECD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9506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[3279]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(297) 319</a:t>
                </a:r>
              </a:p>
            </p:txBody>
          </p:sp>
          <p:sp>
            <p:nvSpPr>
              <p:cNvPr id="1611" name="Rectangle 486">
                <a:extLst>
                  <a:ext uri="{FF2B5EF4-FFF2-40B4-BE49-F238E27FC236}">
                    <a16:creationId xmlns:a16="http://schemas.microsoft.com/office/drawing/2014/main" id="{9FBF244A-DAA3-41B4-B947-EC66EB7BE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84031" y="1378261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[22]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(2) 3</a:t>
                </a:r>
              </a:p>
            </p:txBody>
          </p:sp>
          <p:sp>
            <p:nvSpPr>
              <p:cNvPr id="1612" name="Rectangle 486">
                <a:extLst>
                  <a:ext uri="{FF2B5EF4-FFF2-40B4-BE49-F238E27FC236}">
                    <a16:creationId xmlns:a16="http://schemas.microsoft.com/office/drawing/2014/main" id="{BF01519C-4272-9D25-6366-AEDB210E8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85442" y="1568554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[182]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(10) 119</a:t>
                </a:r>
              </a:p>
            </p:txBody>
          </p:sp>
          <p:sp>
            <p:nvSpPr>
              <p:cNvPr id="1613" name="Rectangle 486">
                <a:extLst>
                  <a:ext uri="{FF2B5EF4-FFF2-40B4-BE49-F238E27FC236}">
                    <a16:creationId xmlns:a16="http://schemas.microsoft.com/office/drawing/2014/main" id="{BC1A3E54-D424-B750-D612-2E02F6999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32837" y="274624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[523]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(68) 77</a:t>
                </a:r>
              </a:p>
            </p:txBody>
          </p:sp>
          <p:sp>
            <p:nvSpPr>
              <p:cNvPr id="1614" name="Rectangle 452">
                <a:extLst>
                  <a:ext uri="{FF2B5EF4-FFF2-40B4-BE49-F238E27FC236}">
                    <a16:creationId xmlns:a16="http://schemas.microsoft.com/office/drawing/2014/main" id="{5739E2D3-A109-F948-6DFE-CB702ABF9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5824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24  (63)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[440]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5" name="Rectangle 452">
                <a:extLst>
                  <a:ext uri="{FF2B5EF4-FFF2-40B4-BE49-F238E27FC236}">
                    <a16:creationId xmlns:a16="http://schemas.microsoft.com/office/drawing/2014/main" id="{0881BA71-F2CF-1C33-0F54-F1AAD46EF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190 (355)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[3279]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6" name="Rectangle 452">
                <a:extLst>
                  <a:ext uri="{FF2B5EF4-FFF2-40B4-BE49-F238E27FC236}">
                    <a16:creationId xmlns:a16="http://schemas.microsoft.com/office/drawing/2014/main" id="{2CA7CAD3-E146-3D21-D141-FC5747F36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738" y="714826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105 (6)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[132]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7" name="Rectangle 452">
                <a:extLst>
                  <a:ext uri="{FF2B5EF4-FFF2-40B4-BE49-F238E27FC236}">
                    <a16:creationId xmlns:a16="http://schemas.microsoft.com/office/drawing/2014/main" id="{90EB72E5-97C9-9F20-26BF-27BC8D4D7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58741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23  (37)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[182]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1601" name="Rectangle 495">
              <a:extLst>
                <a:ext uri="{FF2B5EF4-FFF2-40B4-BE49-F238E27FC236}">
                  <a16:creationId xmlns:a16="http://schemas.microsoft.com/office/drawing/2014/main" id="{20FD577A-F159-5521-F480-9C539F75B2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391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(369)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[3851]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0C6AD87-6F42-EF4B-CB63-69DE8D924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043" y="556310"/>
            <a:ext cx="4019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DF407F-583C-4E1A-F714-64CA21EA3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11" y="495411"/>
            <a:ext cx="11342635" cy="573504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932A526-2E5D-47F4-999E-BBA8450CBAC0}"/>
              </a:ext>
            </a:extLst>
          </p:cNvPr>
          <p:cNvGrpSpPr/>
          <p:nvPr/>
        </p:nvGrpSpPr>
        <p:grpSpPr>
          <a:xfrm>
            <a:off x="8750704" y="5693325"/>
            <a:ext cx="3012348" cy="892912"/>
            <a:chOff x="8750704" y="5694043"/>
            <a:chExt cx="3012348" cy="8929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F03BD2-A0D6-4415-A981-76D7C9C5DDE1}"/>
                </a:ext>
              </a:extLst>
            </p:cNvPr>
            <p:cNvSpPr/>
            <p:nvPr/>
          </p:nvSpPr>
          <p:spPr>
            <a:xfrm>
              <a:off x="8750704" y="5696865"/>
              <a:ext cx="3012348" cy="890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Garver%20Logo.jpg">
              <a:extLst>
                <a:ext uri="{FF2B5EF4-FFF2-40B4-BE49-F238E27FC236}">
                  <a16:creationId xmlns:a16="http://schemas.microsoft.com/office/drawing/2014/main" id="{99C42588-722F-4B84-B5D3-930E3DA0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3144" y="5825724"/>
              <a:ext cx="640080" cy="641860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94620B0-2F5E-4D60-8262-AC54BE33A8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8601" y="5694043"/>
              <a:ext cx="3256" cy="89153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E31DBC-EB15-4898-A93E-75320EA35893}"/>
                </a:ext>
              </a:extLst>
            </p:cNvPr>
            <p:cNvSpPr txBox="1"/>
            <p:nvPr/>
          </p:nvSpPr>
          <p:spPr>
            <a:xfrm>
              <a:off x="10423072" y="5907716"/>
              <a:ext cx="642595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Swis721 Lt BT" pitchFamily="34" charset="0"/>
                </a:rPr>
                <a:t>Figure</a:t>
              </a:r>
            </a:p>
            <a:p>
              <a:pPr algn="ctr"/>
              <a:r>
                <a:rPr lang="en-US" sz="1200" b="1" dirty="0">
                  <a:latin typeface="Swis721 Lt BT" pitchFamily="34" charset="0"/>
                </a:rPr>
                <a:t>2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E441AF9-E6DB-4555-8DF1-7719CFC8A2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943" y="5695224"/>
              <a:ext cx="5160" cy="8903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763765-6664-41EE-AA1A-3D792C8E2EC4}"/>
                </a:ext>
              </a:extLst>
            </p:cNvPr>
            <p:cNvSpPr txBox="1"/>
            <p:nvPr/>
          </p:nvSpPr>
          <p:spPr>
            <a:xfrm>
              <a:off x="8756136" y="5792711"/>
              <a:ext cx="165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81</a:t>
              </a:r>
              <a:r>
                <a:rPr lang="en-US" sz="1000" b="1" baseline="30000" dirty="0">
                  <a:latin typeface="Swis721 Lt BT" pitchFamily="34" charset="0"/>
                </a:rPr>
                <a:t>st</a:t>
              </a:r>
              <a:r>
                <a:rPr lang="en-US" sz="1000" b="1" dirty="0">
                  <a:latin typeface="Swis721 Lt BT" pitchFamily="34" charset="0"/>
                </a:rPr>
                <a:t> Street Corridor</a:t>
              </a:r>
            </a:p>
            <a:p>
              <a:pPr algn="ctr"/>
              <a:r>
                <a:rPr lang="en-US" sz="1000" dirty="0">
                  <a:latin typeface="Swis721 Lt BT" pitchFamily="34" charset="0"/>
                </a:rPr>
                <a:t>2046 Traffic Volumes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247408E1-1A0D-4ADA-9EAE-A331D5BBCAE9}"/>
              </a:ext>
            </a:extLst>
          </p:cNvPr>
          <p:cNvGrpSpPr/>
          <p:nvPr/>
        </p:nvGrpSpPr>
        <p:grpSpPr>
          <a:xfrm>
            <a:off x="8125800" y="5805737"/>
            <a:ext cx="400050" cy="771525"/>
            <a:chOff x="11829111" y="7214241"/>
            <a:chExt cx="400050" cy="771525"/>
          </a:xfrm>
        </p:grpSpPr>
        <p:sp>
          <p:nvSpPr>
            <p:cNvPr id="261" name="Rectangle 8">
              <a:extLst>
                <a:ext uri="{FF2B5EF4-FFF2-40B4-BE49-F238E27FC236}">
                  <a16:creationId xmlns:a16="http://schemas.microsoft.com/office/drawing/2014/main" id="{0CAC883C-5B5B-4818-8950-5418DDE56A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11865624" y="7214241"/>
              <a:ext cx="293687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" tIns="41315" rIns="45720" bIns="41315">
              <a:spAutoFit/>
            </a:bodyPr>
            <a:lstStyle/>
            <a:p>
              <a:pPr algn="r" defTabSz="820738" eaLnBrk="0" hangingPunct="0"/>
              <a:r>
                <a:rPr lang="en-US" sz="2200" b="1" dirty="0"/>
                <a:t>N</a:t>
              </a:r>
            </a:p>
          </p:txBody>
        </p:sp>
        <p:grpSp>
          <p:nvGrpSpPr>
            <p:cNvPr id="262" name="Group 20">
              <a:extLst>
                <a:ext uri="{FF2B5EF4-FFF2-40B4-BE49-F238E27FC236}">
                  <a16:creationId xmlns:a16="http://schemas.microsoft.com/office/drawing/2014/main" id="{730835B1-0B1A-41C4-928C-3772EB80F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29111" y="7566666"/>
              <a:ext cx="400050" cy="419100"/>
              <a:chOff x="2824" y="5499"/>
              <a:chExt cx="286" cy="290"/>
            </a:xfrm>
          </p:grpSpPr>
          <p:sp>
            <p:nvSpPr>
              <p:cNvPr id="263" name="Oval 21">
                <a:extLst>
                  <a:ext uri="{FF2B5EF4-FFF2-40B4-BE49-F238E27FC236}">
                    <a16:creationId xmlns:a16="http://schemas.microsoft.com/office/drawing/2014/main" id="{49ACAFFB-EFD8-4A77-BD5B-9DB0E6B3C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24" y="5499"/>
                <a:ext cx="286" cy="2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27435A22-9E6F-4513-A5B5-90518C3AF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934" y="5627"/>
                <a:ext cx="60" cy="1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" name="AutoShape 23">
                <a:extLst>
                  <a:ext uri="{FF2B5EF4-FFF2-40B4-BE49-F238E27FC236}">
                    <a16:creationId xmlns:a16="http://schemas.microsoft.com/office/drawing/2014/main" id="{8A356FB5-A210-41E3-9CCD-93B5408ED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85" y="5535"/>
                <a:ext cx="158" cy="114"/>
              </a:xfrm>
              <a:prstGeom prst="triangle">
                <a:avLst>
                  <a:gd name="adj" fmla="val 49995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82628" tIns="41315" rIns="82628" bIns="4131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90" name="TextBox 689">
            <a:extLst>
              <a:ext uri="{FF2B5EF4-FFF2-40B4-BE49-F238E27FC236}">
                <a16:creationId xmlns:a16="http://schemas.microsoft.com/office/drawing/2014/main" id="{F50730CC-759D-C05F-2521-B072C4D126B2}"/>
              </a:ext>
            </a:extLst>
          </p:cNvPr>
          <p:cNvSpPr txBox="1"/>
          <p:nvPr/>
        </p:nvSpPr>
        <p:spPr>
          <a:xfrm rot="5400000">
            <a:off x="8187633" y="2863853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Olympia Ave.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8CC50F-5AF2-43B6-A9B0-E6563F7D6DA3}"/>
              </a:ext>
            </a:extLst>
          </p:cNvPr>
          <p:cNvSpPr/>
          <p:nvPr/>
        </p:nvSpPr>
        <p:spPr bwMode="auto">
          <a:xfrm rot="5400000">
            <a:off x="2902587" y="-2274808"/>
            <a:ext cx="6359996" cy="11366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14" name="Group 2613">
            <a:extLst>
              <a:ext uri="{FF2B5EF4-FFF2-40B4-BE49-F238E27FC236}">
                <a16:creationId xmlns:a16="http://schemas.microsoft.com/office/drawing/2014/main" id="{6B822CA2-1C13-91BC-A009-7C3F120DA8DA}"/>
              </a:ext>
            </a:extLst>
          </p:cNvPr>
          <p:cNvGrpSpPr/>
          <p:nvPr/>
        </p:nvGrpSpPr>
        <p:grpSpPr>
          <a:xfrm>
            <a:off x="9764908" y="4655438"/>
            <a:ext cx="2003544" cy="1024200"/>
            <a:chOff x="8351785" y="6458563"/>
            <a:chExt cx="2003544" cy="1024200"/>
          </a:xfrm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7D756A56-0A3B-56A8-B685-F9E0C0276405}"/>
                </a:ext>
              </a:extLst>
            </p:cNvPr>
            <p:cNvSpPr/>
            <p:nvPr/>
          </p:nvSpPr>
          <p:spPr>
            <a:xfrm>
              <a:off x="8466546" y="6459719"/>
              <a:ext cx="1877505" cy="10230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Text Box 60">
              <a:extLst>
                <a:ext uri="{FF2B5EF4-FFF2-40B4-BE49-F238E27FC236}">
                  <a16:creationId xmlns:a16="http://schemas.microsoft.com/office/drawing/2014/main" id="{D423246B-2CDD-46B3-4689-0FD27CFF6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1785" y="6585173"/>
              <a:ext cx="490523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300" dirty="0">
                <a:latin typeface="+mj-lt"/>
              </a:endParaRPr>
            </a:p>
            <a:p>
              <a:pPr algn="ctr"/>
              <a:r>
                <a:rPr lang="en-US" sz="800" b="1" dirty="0">
                  <a:latin typeface="+mj-lt"/>
                </a:rPr>
                <a:t>18</a:t>
              </a:r>
              <a:endParaRPr lang="en-US" sz="300" b="1" dirty="0">
                <a:latin typeface="+mj-lt"/>
              </a:endParaRPr>
            </a:p>
            <a:p>
              <a:pPr algn="ctr"/>
              <a:r>
                <a:rPr lang="en-US" sz="800" b="1" dirty="0">
                  <a:latin typeface="+mj-lt"/>
                </a:rPr>
                <a:t>(18)</a:t>
              </a:r>
              <a:r>
                <a:rPr lang="en-US" sz="800" b="1" dirty="0">
                  <a:solidFill>
                    <a:srgbClr val="FF0000"/>
                  </a:solidFill>
                  <a:latin typeface="+mj-lt"/>
                </a:rPr>
                <a:t> [18]</a:t>
              </a:r>
              <a:endParaRPr lang="en-US" sz="800" b="1" dirty="0">
                <a:latin typeface="+mj-lt"/>
              </a:endParaRPr>
            </a:p>
          </p:txBody>
        </p:sp>
        <p:sp>
          <p:nvSpPr>
            <p:cNvPr id="719" name="Text Box 59">
              <a:extLst>
                <a:ext uri="{FF2B5EF4-FFF2-40B4-BE49-F238E27FC236}">
                  <a16:creationId xmlns:a16="http://schemas.microsoft.com/office/drawing/2014/main" id="{D9894A8D-2AD0-D5CA-8DAA-14CD37424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4978" y="6458563"/>
              <a:ext cx="184765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u="sng" dirty="0">
                  <a:latin typeface="+mj-lt"/>
                </a:rPr>
                <a:t>Legend</a:t>
              </a:r>
            </a:p>
            <a:p>
              <a:pPr algn="ctr"/>
              <a:endParaRPr lang="en-US" sz="300" u="sng" dirty="0">
                <a:latin typeface="Times New Roman" pitchFamily="18" charset="0"/>
              </a:endParaRPr>
            </a:p>
          </p:txBody>
        </p:sp>
        <p:sp>
          <p:nvSpPr>
            <p:cNvPr id="720" name="Text Box 59">
              <a:extLst>
                <a:ext uri="{FF2B5EF4-FFF2-40B4-BE49-F238E27FC236}">
                  <a16:creationId xmlns:a16="http://schemas.microsoft.com/office/drawing/2014/main" id="{301265D2-8D4A-DC20-6CC2-6D0372918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8777" y="6755619"/>
              <a:ext cx="16947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PM Hourly Volume</a:t>
              </a:r>
            </a:p>
          </p:txBody>
        </p:sp>
        <p:sp>
          <p:nvSpPr>
            <p:cNvPr id="721" name="Text Box 59">
              <a:extLst>
                <a:ext uri="{FF2B5EF4-FFF2-40B4-BE49-F238E27FC236}">
                  <a16:creationId xmlns:a16="http://schemas.microsoft.com/office/drawing/2014/main" id="{9DEBC512-66E1-B565-8C8E-BB179AC3B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7697" y="6626998"/>
              <a:ext cx="17176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AM Hourly Volume</a:t>
              </a:r>
            </a:p>
          </p:txBody>
        </p:sp>
        <p:sp>
          <p:nvSpPr>
            <p:cNvPr id="722" name="Text Box 59">
              <a:extLst>
                <a:ext uri="{FF2B5EF4-FFF2-40B4-BE49-F238E27FC236}">
                  <a16:creationId xmlns:a16="http://schemas.microsoft.com/office/drawing/2014/main" id="{B7E7B681-D162-46B7-E148-348581FD6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7697" y="7241968"/>
              <a:ext cx="133601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Ramps</a:t>
              </a:r>
            </a:p>
          </p:txBody>
        </p:sp>
        <p:sp>
          <p:nvSpPr>
            <p:cNvPr id="723" name="Text Box 59">
              <a:extLst>
                <a:ext uri="{FF2B5EF4-FFF2-40B4-BE49-F238E27FC236}">
                  <a16:creationId xmlns:a16="http://schemas.microsoft.com/office/drawing/2014/main" id="{513B84DB-2E74-56FB-9DB5-2152B866C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3309" y="7117767"/>
              <a:ext cx="8390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Side Streets</a:t>
              </a:r>
            </a:p>
          </p:txBody>
        </p: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288E98A1-8F16-9C45-2561-A3A45C0F9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7" y="7096778"/>
              <a:ext cx="123691" cy="120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97A5B2A7-9760-80A0-F921-A98E3C5922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7" y="7223789"/>
              <a:ext cx="123691" cy="120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0BEDDF73-DBBF-B874-4BD2-0F10F8738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176" y="7349594"/>
              <a:ext cx="123691" cy="120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" name="Text Box 59">
              <a:extLst>
                <a:ext uri="{FF2B5EF4-FFF2-40B4-BE49-F238E27FC236}">
                  <a16:creationId xmlns:a16="http://schemas.microsoft.com/office/drawing/2014/main" id="{0E8CA1BB-E705-DF86-2B91-13A84F256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3310" y="6991962"/>
              <a:ext cx="9022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Project Corridor</a:t>
              </a:r>
            </a:p>
          </p:txBody>
        </p:sp>
        <p:sp>
          <p:nvSpPr>
            <p:cNvPr id="2602" name="Text Box 59">
              <a:extLst>
                <a:ext uri="{FF2B5EF4-FFF2-40B4-BE49-F238E27FC236}">
                  <a16:creationId xmlns:a16="http://schemas.microsoft.com/office/drawing/2014/main" id="{DF56C932-0053-C78C-7991-642AA344B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8776" y="6869446"/>
              <a:ext cx="16947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latin typeface="+mj-lt"/>
                </a:rPr>
                <a:t>AADT Hourly Volume</a:t>
              </a:r>
            </a:p>
          </p:txBody>
        </p:sp>
      </p:grpSp>
      <p:grpSp>
        <p:nvGrpSpPr>
          <p:cNvPr id="1889" name="Group 1888">
            <a:extLst>
              <a:ext uri="{FF2B5EF4-FFF2-40B4-BE49-F238E27FC236}">
                <a16:creationId xmlns:a16="http://schemas.microsoft.com/office/drawing/2014/main" id="{964D1EFC-B6C9-EA0B-43EF-4F803E3083F7}"/>
              </a:ext>
            </a:extLst>
          </p:cNvPr>
          <p:cNvGrpSpPr/>
          <p:nvPr/>
        </p:nvGrpSpPr>
        <p:grpSpPr>
          <a:xfrm>
            <a:off x="5288654" y="233355"/>
            <a:ext cx="2412883" cy="1705713"/>
            <a:chOff x="439240" y="2546805"/>
            <a:chExt cx="2412883" cy="1705713"/>
          </a:xfrm>
        </p:grpSpPr>
        <p:grpSp>
          <p:nvGrpSpPr>
            <p:cNvPr id="1891" name="Group 1890">
              <a:extLst>
                <a:ext uri="{FF2B5EF4-FFF2-40B4-BE49-F238E27FC236}">
                  <a16:creationId xmlns:a16="http://schemas.microsoft.com/office/drawing/2014/main" id="{E6C19568-3B3B-28A0-10B2-E0201F30A154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713"/>
              <a:chOff x="41866" y="7166"/>
              <a:chExt cx="2412883" cy="1705713"/>
            </a:xfrm>
          </p:grpSpPr>
          <p:grpSp>
            <p:nvGrpSpPr>
              <p:cNvPr id="1900" name="Group 1899">
                <a:extLst>
                  <a:ext uri="{FF2B5EF4-FFF2-40B4-BE49-F238E27FC236}">
                    <a16:creationId xmlns:a16="http://schemas.microsoft.com/office/drawing/2014/main" id="{E6C5BB43-21C9-CD4E-DFD5-D35AA9AC9A8E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713"/>
                <a:chOff x="1045034" y="3825956"/>
                <a:chExt cx="2412883" cy="1705713"/>
              </a:xfrm>
            </p:grpSpPr>
            <p:grpSp>
              <p:nvGrpSpPr>
                <p:cNvPr id="1913" name="Group 1912">
                  <a:extLst>
                    <a:ext uri="{FF2B5EF4-FFF2-40B4-BE49-F238E27FC236}">
                      <a16:creationId xmlns:a16="http://schemas.microsoft.com/office/drawing/2014/main" id="{7ADC1DD3-3870-688C-BBE5-6FBB6AFBD93D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713"/>
                  <a:chOff x="1045034" y="3825956"/>
                  <a:chExt cx="2412883" cy="1705713"/>
                </a:xfrm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D145A8BF-ED7E-C0A6-FE47-DBCBED73365F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713"/>
                    <a:chOff x="2033990" y="6796962"/>
                    <a:chExt cx="2412883" cy="1705713"/>
                  </a:xfrm>
                </p:grpSpPr>
                <p:grpSp>
                  <p:nvGrpSpPr>
                    <p:cNvPr id="74" name="Group 73">
                      <a:extLst>
                        <a:ext uri="{FF2B5EF4-FFF2-40B4-BE49-F238E27FC236}">
                          <a16:creationId xmlns:a16="http://schemas.microsoft.com/office/drawing/2014/main" id="{4DC28B83-70BB-A331-BE84-B7D8C025AC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389"/>
                      <a:ext cx="2412883" cy="1677286"/>
                      <a:chOff x="2130506" y="7097606"/>
                      <a:chExt cx="2412883" cy="1677286"/>
                    </a:xfrm>
                  </p:grpSpPr>
                  <p:grpSp>
                    <p:nvGrpSpPr>
                      <p:cNvPr id="81" name="Group 80">
                        <a:extLst>
                          <a:ext uri="{FF2B5EF4-FFF2-40B4-BE49-F238E27FC236}">
                            <a16:creationId xmlns:a16="http://schemas.microsoft.com/office/drawing/2014/main" id="{463C0D9A-6BC5-4031-054E-D804F0F828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606"/>
                        <a:ext cx="2412883" cy="1677286"/>
                        <a:chOff x="14811860" y="2812677"/>
                        <a:chExt cx="2412883" cy="1677286"/>
                      </a:xfrm>
                    </p:grpSpPr>
                    <p:sp>
                      <p:nvSpPr>
                        <p:cNvPr id="87" name="Oval 449">
                          <a:extLst>
                            <a:ext uri="{FF2B5EF4-FFF2-40B4-BE49-F238E27FC236}">
                              <a16:creationId xmlns:a16="http://schemas.microsoft.com/office/drawing/2014/main" id="{C6A96919-B2F9-7186-6103-91C22E60E9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Rectangle 87">
                          <a:extLst>
                            <a:ext uri="{FF2B5EF4-FFF2-40B4-BE49-F238E27FC236}">
                              <a16:creationId xmlns:a16="http://schemas.microsoft.com/office/drawing/2014/main" id="{4D7EA769-C59D-66BC-6980-BFEB8BDD9E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677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91" name="Rectangle 488">
                          <a:extLst>
                            <a:ext uri="{FF2B5EF4-FFF2-40B4-BE49-F238E27FC236}">
                              <a16:creationId xmlns:a16="http://schemas.microsoft.com/office/drawing/2014/main" id="{505213A6-4FF3-272B-7E51-C584A496F5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US-75 Southbound Ramps.</a:t>
                          </a:r>
                        </a:p>
                      </p:txBody>
                    </p:sp>
                    <p:sp>
                      <p:nvSpPr>
                        <p:cNvPr id="94" name="Line 500">
                          <a:extLst>
                            <a:ext uri="{FF2B5EF4-FFF2-40B4-BE49-F238E27FC236}">
                              <a16:creationId xmlns:a16="http://schemas.microsoft.com/office/drawing/2014/main" id="{E7E556E9-AB18-29EE-199C-77BF169700C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501">
                          <a:extLst>
                            <a:ext uri="{FF2B5EF4-FFF2-40B4-BE49-F238E27FC236}">
                              <a16:creationId xmlns:a16="http://schemas.microsoft.com/office/drawing/2014/main" id="{62A2169B-741C-A768-ADAA-B11F0F267EF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Rectangle 495">
                          <a:extLst>
                            <a:ext uri="{FF2B5EF4-FFF2-40B4-BE49-F238E27FC236}">
                              <a16:creationId xmlns:a16="http://schemas.microsoft.com/office/drawing/2014/main" id="{6690A655-189B-070E-0005-EDC406C9960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55338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571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(539)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[5631]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05" name="Rectangle 495">
                          <a:extLst>
                            <a:ext uri="{FF2B5EF4-FFF2-40B4-BE49-F238E27FC236}">
                              <a16:creationId xmlns:a16="http://schemas.microsoft.com/office/drawing/2014/main" id="{3B5C6C55-32DA-DF9B-0258-763F9104D8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10" y="3356217"/>
                          <a:ext cx="258650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[5631]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(619)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467</a:t>
                          </a:r>
                        </a:p>
                      </p:txBody>
                    </p:sp>
                    <p:sp>
                      <p:nvSpPr>
                        <p:cNvPr id="108" name="Rectangle 495">
                          <a:extLst>
                            <a:ext uri="{FF2B5EF4-FFF2-40B4-BE49-F238E27FC236}">
                              <a16:creationId xmlns:a16="http://schemas.microsoft.com/office/drawing/2014/main" id="{613384F7-9EAE-A4E8-0799-0E469F117A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880538" y="3350507"/>
                          <a:ext cx="300420" cy="3083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[10907]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(1126)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965</a:t>
                          </a:r>
                        </a:p>
                      </p:txBody>
                    </p:sp>
                    <p:grpSp>
                      <p:nvGrpSpPr>
                        <p:cNvPr id="111" name="Group 529">
                          <a:extLst>
                            <a:ext uri="{FF2B5EF4-FFF2-40B4-BE49-F238E27FC236}">
                              <a16:creationId xmlns:a16="http://schemas.microsoft.com/office/drawing/2014/main" id="{57712CD5-5B61-9AFF-F4C8-A6EB266E46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6127725" y="3601152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24" name="Arc 454">
                            <a:extLst>
                              <a:ext uri="{FF2B5EF4-FFF2-40B4-BE49-F238E27FC236}">
                                <a16:creationId xmlns:a16="http://schemas.microsoft.com/office/drawing/2014/main" id="{760C5AA5-AAD8-3DA1-F7D3-64FF4C8E009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5" name="AutoShape 455">
                            <a:extLst>
                              <a:ext uri="{FF2B5EF4-FFF2-40B4-BE49-F238E27FC236}">
                                <a16:creationId xmlns:a16="http://schemas.microsoft.com/office/drawing/2014/main" id="{7CB5E134-AD39-9106-8615-352575D638C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12" name="Group 529">
                          <a:extLst>
                            <a:ext uri="{FF2B5EF4-FFF2-40B4-BE49-F238E27FC236}">
                              <a16:creationId xmlns:a16="http://schemas.microsoft.com/office/drawing/2014/main" id="{C4E7365A-D6AF-8C11-89AB-31129B61FAD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881094" y="4117781"/>
                          <a:ext cx="114300" cy="131231"/>
                          <a:chOff x="8124204" y="5566258"/>
                          <a:chExt cx="114300" cy="131231"/>
                        </a:xfrm>
                      </p:grpSpPr>
                      <p:sp>
                        <p:nvSpPr>
                          <p:cNvPr id="121" name="Arc 484">
                            <a:extLst>
                              <a:ext uri="{FF2B5EF4-FFF2-40B4-BE49-F238E27FC236}">
                                <a16:creationId xmlns:a16="http://schemas.microsoft.com/office/drawing/2014/main" id="{238EAEA5-6F07-7CC8-C678-3A018EB6A39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140513" y="559949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2" name="AutoShape 485">
                            <a:extLst>
                              <a:ext uri="{FF2B5EF4-FFF2-40B4-BE49-F238E27FC236}">
                                <a16:creationId xmlns:a16="http://schemas.microsoft.com/office/drawing/2014/main" id="{50B4B610-FAB2-733C-FE47-DB62F62B4F81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171254" y="557241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14" name="Group 529">
                          <a:extLst>
                            <a:ext uri="{FF2B5EF4-FFF2-40B4-BE49-F238E27FC236}">
                              <a16:creationId xmlns:a16="http://schemas.microsoft.com/office/drawing/2014/main" id="{5D3C3F3C-EC38-671A-F50C-03F96077E39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17" name="Arc 454">
                            <a:extLst>
                              <a:ext uri="{FF2B5EF4-FFF2-40B4-BE49-F238E27FC236}">
                                <a16:creationId xmlns:a16="http://schemas.microsoft.com/office/drawing/2014/main" id="{E4A544E7-7618-4023-AF43-633D4E05FB6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8" name="AutoShape 455">
                            <a:extLst>
                              <a:ext uri="{FF2B5EF4-FFF2-40B4-BE49-F238E27FC236}">
                                <a16:creationId xmlns:a16="http://schemas.microsoft.com/office/drawing/2014/main" id="{EDEA09F3-DBB1-91A3-94B0-469349D0E640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5" name="Rectangle 452">
                          <a:extLst>
                            <a:ext uri="{FF2B5EF4-FFF2-40B4-BE49-F238E27FC236}">
                              <a16:creationId xmlns:a16="http://schemas.microsoft.com/office/drawing/2014/main" id="{950EE4AE-3D70-1167-8D25-95271E96CD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[32]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5</a:t>
                          </a:r>
                        </a:p>
                      </p:txBody>
                    </p:sp>
                    <p:sp>
                      <p:nvSpPr>
                        <p:cNvPr id="116" name="Rectangle 452">
                          <a:extLst>
                            <a:ext uri="{FF2B5EF4-FFF2-40B4-BE49-F238E27FC236}">
                              <a16:creationId xmlns:a16="http://schemas.microsoft.com/office/drawing/2014/main" id="{0CB4FED4-7F5D-E06E-ED21-F6F0B6980EF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664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[4472]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(386)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418</a:t>
                          </a:r>
                        </a:p>
                      </p:txBody>
                    </p:sp>
                  </p:grpSp>
                  <p:sp>
                    <p:nvSpPr>
                      <p:cNvPr id="82" name="Arc 484">
                        <a:extLst>
                          <a:ext uri="{FF2B5EF4-FFF2-40B4-BE49-F238E27FC236}">
                            <a16:creationId xmlns:a16="http://schemas.microsoft.com/office/drawing/2014/main" id="{122DCBC9-2DFA-0A0F-1F5A-2B4508B5378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" name="AutoShape 485">
                        <a:extLst>
                          <a:ext uri="{FF2B5EF4-FFF2-40B4-BE49-F238E27FC236}">
                            <a16:creationId xmlns:a16="http://schemas.microsoft.com/office/drawing/2014/main" id="{59A45309-959D-BEA2-ECA8-F2DC68D26C29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4" name="Rectangle 452">
                        <a:extLst>
                          <a:ext uri="{FF2B5EF4-FFF2-40B4-BE49-F238E27FC236}">
                            <a16:creationId xmlns:a16="http://schemas.microsoft.com/office/drawing/2014/main" id="{00307A23-0D73-69CF-B02F-AC13D30203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[1930]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(201)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177</a:t>
                        </a:r>
                      </a:p>
                    </p:txBody>
                  </p:sp>
                  <p:cxnSp>
                    <p:nvCxnSpPr>
                      <p:cNvPr id="86" name="Straight Arrow Connector 85">
                        <a:extLst>
                          <a:ext uri="{FF2B5EF4-FFF2-40B4-BE49-F238E27FC236}">
                            <a16:creationId xmlns:a16="http://schemas.microsoft.com/office/drawing/2014/main" id="{3669DF93-280D-70C8-CFF7-2DD2EA55626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B9E0263B-8393-C0D6-3290-94C7E2F6F0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78" name="Oval 449">
                        <a:extLst>
                          <a:ext uri="{FF2B5EF4-FFF2-40B4-BE49-F238E27FC236}">
                            <a16:creationId xmlns:a16="http://schemas.microsoft.com/office/drawing/2014/main" id="{4E7937A1-285E-F23E-9435-84335DC7EA3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" name="Text Box 450">
                        <a:extLst>
                          <a:ext uri="{FF2B5EF4-FFF2-40B4-BE49-F238E27FC236}">
                            <a16:creationId xmlns:a16="http://schemas.microsoft.com/office/drawing/2014/main" id="{5B61E7FB-A3D1-6FF4-010E-95DF1B40577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3</a:t>
                        </a:r>
                      </a:p>
                    </p:txBody>
                  </p:sp>
                </p:grpSp>
              </p:grpSp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ED0EF102-9196-19EE-663A-ADC4E2EF37C5}"/>
                      </a:ext>
                    </a:extLst>
                  </p:cNvPr>
                  <p:cNvCxnSpPr/>
                  <p:nvPr/>
                </p:nvCxnSpPr>
                <p:spPr>
                  <a:xfrm>
                    <a:off x="2192029" y="5331757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14" name="Straight Arrow Connector 1913">
                  <a:extLst>
                    <a:ext uri="{FF2B5EF4-FFF2-40B4-BE49-F238E27FC236}">
                      <a16:creationId xmlns:a16="http://schemas.microsoft.com/office/drawing/2014/main" id="{11DCB783-02DF-C6CE-6EAB-E38EFDBEB691}"/>
                    </a:ext>
                  </a:extLst>
                </p:cNvPr>
                <p:cNvCxnSpPr/>
                <p:nvPr/>
              </p:nvCxnSpPr>
              <p:spPr>
                <a:xfrm>
                  <a:off x="3205544" y="486966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5" name="Straight Arrow Connector 1914">
                  <a:extLst>
                    <a:ext uri="{FF2B5EF4-FFF2-40B4-BE49-F238E27FC236}">
                      <a16:creationId xmlns:a16="http://schemas.microsoft.com/office/drawing/2014/main" id="{971E3F81-DFDB-9EF6-4164-E237BA896256}"/>
                    </a:ext>
                  </a:extLst>
                </p:cNvPr>
                <p:cNvCxnSpPr/>
                <p:nvPr/>
              </p:nvCxnSpPr>
              <p:spPr>
                <a:xfrm flipH="1" flipV="1">
                  <a:off x="3199892" y="4735074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7" name="Straight Arrow Connector 1916">
                  <a:extLst>
                    <a:ext uri="{FF2B5EF4-FFF2-40B4-BE49-F238E27FC236}">
                      <a16:creationId xmlns:a16="http://schemas.microsoft.com/office/drawing/2014/main" id="{DF7E7F3D-AD6D-6652-B7AF-48DF156B196E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8" name="Straight Arrow Connector 1917">
                  <a:extLst>
                    <a:ext uri="{FF2B5EF4-FFF2-40B4-BE49-F238E27FC236}">
                      <a16:creationId xmlns:a16="http://schemas.microsoft.com/office/drawing/2014/main" id="{745A7218-B3AA-0861-BC6D-3584702B6A81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3FB9AECD-7D18-B0F1-29B9-38F11DD1F1D6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4A180510-527F-FE74-5AAF-FA17BF83BC2E}"/>
                    </a:ext>
                  </a:extLst>
                </p:cNvPr>
                <p:cNvCxnSpPr/>
                <p:nvPr/>
              </p:nvCxnSpPr>
              <p:spPr>
                <a:xfrm>
                  <a:off x="2080052" y="5074214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C5BD44D0-8710-6F48-E0CE-483007887834}"/>
                    </a:ext>
                  </a:extLst>
                </p:cNvPr>
                <p:cNvCxnSpPr/>
                <p:nvPr/>
              </p:nvCxnSpPr>
              <p:spPr>
                <a:xfrm flipH="1">
                  <a:off x="2329663" y="4588298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2" name="Rectangle 486">
                <a:extLst>
                  <a:ext uri="{FF2B5EF4-FFF2-40B4-BE49-F238E27FC236}">
                    <a16:creationId xmlns:a16="http://schemas.microsoft.com/office/drawing/2014/main" id="{E3835C9B-DC66-63C9-675F-B8EECF3FE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2544" y="1202521"/>
                <a:ext cx="754702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[4665]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(386) 499</a:t>
                </a:r>
              </a:p>
            </p:txBody>
          </p:sp>
          <p:sp>
            <p:nvSpPr>
              <p:cNvPr id="1903" name="Rectangle 486">
                <a:extLst>
                  <a:ext uri="{FF2B5EF4-FFF2-40B4-BE49-F238E27FC236}">
                    <a16:creationId xmlns:a16="http://schemas.microsoft.com/office/drawing/2014/main" id="{DFC8575C-DACB-292F-A575-19562AB95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27680" y="1333618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[965]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(153) 72</a:t>
                </a:r>
              </a:p>
            </p:txBody>
          </p:sp>
          <p:sp>
            <p:nvSpPr>
              <p:cNvPr id="1905" name="Rectangle 486">
                <a:extLst>
                  <a:ext uri="{FF2B5EF4-FFF2-40B4-BE49-F238E27FC236}">
                    <a16:creationId xmlns:a16="http://schemas.microsoft.com/office/drawing/2014/main" id="{F7751B38-5025-47B0-EAB5-F0BBE4397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02041" y="1533889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[8204]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(865) 753</a:t>
                </a:r>
              </a:p>
            </p:txBody>
          </p:sp>
          <p:sp>
            <p:nvSpPr>
              <p:cNvPr id="1906" name="Rectangle 486">
                <a:extLst>
                  <a:ext uri="{FF2B5EF4-FFF2-40B4-BE49-F238E27FC236}">
                    <a16:creationId xmlns:a16="http://schemas.microsoft.com/office/drawing/2014/main" id="{56866BAA-D3F7-99B7-1EFB-C3189E60E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3237" y="277441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[6435]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(592) 600</a:t>
                </a:r>
              </a:p>
            </p:txBody>
          </p:sp>
          <p:sp>
            <p:nvSpPr>
              <p:cNvPr id="1909" name="Rectangle 452">
                <a:extLst>
                  <a:ext uri="{FF2B5EF4-FFF2-40B4-BE49-F238E27FC236}">
                    <a16:creationId xmlns:a16="http://schemas.microsoft.com/office/drawing/2014/main" id="{9BC6F75B-96CE-EE9B-0BB2-FF990F3F1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565" y="713906"/>
                <a:ext cx="653742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290  (418)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[3700]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911" name="Rectangle 452">
                <a:extLst>
                  <a:ext uri="{FF2B5EF4-FFF2-40B4-BE49-F238E27FC236}">
                    <a16:creationId xmlns:a16="http://schemas.microsoft.com/office/drawing/2014/main" id="{C3B01742-D37C-A248-3D3D-5C0B69EC5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151" y="838918"/>
                <a:ext cx="6187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676 (708)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[7207]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1897" name="Rectangle 495">
              <a:extLst>
                <a:ext uri="{FF2B5EF4-FFF2-40B4-BE49-F238E27FC236}">
                  <a16:creationId xmlns:a16="http://schemas.microsoft.com/office/drawing/2014/main" id="{53822AEE-CB5E-BED1-5718-9814F85B65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416" y="3622515"/>
              <a:ext cx="256571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917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(772)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[9138]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1737" name="Freeform: Shape 1736">
            <a:extLst>
              <a:ext uri="{FF2B5EF4-FFF2-40B4-BE49-F238E27FC236}">
                <a16:creationId xmlns:a16="http://schemas.microsoft.com/office/drawing/2014/main" id="{9BA2205A-61D0-14B3-6426-C48539EFC316}"/>
              </a:ext>
            </a:extLst>
          </p:cNvPr>
          <p:cNvSpPr/>
          <p:nvPr/>
        </p:nvSpPr>
        <p:spPr>
          <a:xfrm>
            <a:off x="408238" y="3539071"/>
            <a:ext cx="11359243" cy="151311"/>
          </a:xfrm>
          <a:custGeom>
            <a:avLst/>
            <a:gdLst>
              <a:gd name="connsiteX0" fmla="*/ 0 w 11373394"/>
              <a:gd name="connsiteY0" fmla="*/ 0 h 339634"/>
              <a:gd name="connsiteX1" fmla="*/ 365760 w 11373394"/>
              <a:gd name="connsiteY1" fmla="*/ 95794 h 339634"/>
              <a:gd name="connsiteX2" fmla="*/ 1271451 w 11373394"/>
              <a:gd name="connsiteY2" fmla="*/ 226423 h 339634"/>
              <a:gd name="connsiteX3" fmla="*/ 3257005 w 11373394"/>
              <a:gd name="connsiteY3" fmla="*/ 226423 h 339634"/>
              <a:gd name="connsiteX4" fmla="*/ 5608320 w 11373394"/>
              <a:gd name="connsiteY4" fmla="*/ 252548 h 339634"/>
              <a:gd name="connsiteX5" fmla="*/ 7924800 w 11373394"/>
              <a:gd name="connsiteY5" fmla="*/ 296091 h 339634"/>
              <a:gd name="connsiteX6" fmla="*/ 10276114 w 11373394"/>
              <a:gd name="connsiteY6" fmla="*/ 313508 h 339634"/>
              <a:gd name="connsiteX7" fmla="*/ 11373394 w 11373394"/>
              <a:gd name="connsiteY7" fmla="*/ 339634 h 339634"/>
              <a:gd name="connsiteX0" fmla="*/ 0 w 11373394"/>
              <a:gd name="connsiteY0" fmla="*/ 0 h 339634"/>
              <a:gd name="connsiteX1" fmla="*/ 1271451 w 11373394"/>
              <a:gd name="connsiteY1" fmla="*/ 226423 h 339634"/>
              <a:gd name="connsiteX2" fmla="*/ 3257005 w 11373394"/>
              <a:gd name="connsiteY2" fmla="*/ 226423 h 339634"/>
              <a:gd name="connsiteX3" fmla="*/ 5608320 w 11373394"/>
              <a:gd name="connsiteY3" fmla="*/ 252548 h 339634"/>
              <a:gd name="connsiteX4" fmla="*/ 7924800 w 11373394"/>
              <a:gd name="connsiteY4" fmla="*/ 296091 h 339634"/>
              <a:gd name="connsiteX5" fmla="*/ 10276114 w 11373394"/>
              <a:gd name="connsiteY5" fmla="*/ 313508 h 339634"/>
              <a:gd name="connsiteX6" fmla="*/ 11373394 w 11373394"/>
              <a:gd name="connsiteY6" fmla="*/ 339634 h 339634"/>
              <a:gd name="connsiteX0" fmla="*/ 0 w 10101943"/>
              <a:gd name="connsiteY0" fmla="*/ 0 h 113211"/>
              <a:gd name="connsiteX1" fmla="*/ 1985554 w 10101943"/>
              <a:gd name="connsiteY1" fmla="*/ 0 h 113211"/>
              <a:gd name="connsiteX2" fmla="*/ 4336869 w 10101943"/>
              <a:gd name="connsiteY2" fmla="*/ 26125 h 113211"/>
              <a:gd name="connsiteX3" fmla="*/ 6653349 w 10101943"/>
              <a:gd name="connsiteY3" fmla="*/ 69668 h 113211"/>
              <a:gd name="connsiteX4" fmla="*/ 9004663 w 10101943"/>
              <a:gd name="connsiteY4" fmla="*/ 87085 h 113211"/>
              <a:gd name="connsiteX5" fmla="*/ 10101943 w 10101943"/>
              <a:gd name="connsiteY5" fmla="*/ 113211 h 113211"/>
              <a:gd name="connsiteX0" fmla="*/ 0 w 11359243"/>
              <a:gd name="connsiteY0" fmla="*/ 0 h 151311"/>
              <a:gd name="connsiteX1" fmla="*/ 3242854 w 11359243"/>
              <a:gd name="connsiteY1" fmla="*/ 38100 h 151311"/>
              <a:gd name="connsiteX2" fmla="*/ 5594169 w 11359243"/>
              <a:gd name="connsiteY2" fmla="*/ 64225 h 151311"/>
              <a:gd name="connsiteX3" fmla="*/ 7910649 w 11359243"/>
              <a:gd name="connsiteY3" fmla="*/ 107768 h 151311"/>
              <a:gd name="connsiteX4" fmla="*/ 10261963 w 11359243"/>
              <a:gd name="connsiteY4" fmla="*/ 125185 h 151311"/>
              <a:gd name="connsiteX5" fmla="*/ 11359243 w 11359243"/>
              <a:gd name="connsiteY5" fmla="*/ 151311 h 15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9243" h="151311">
                <a:moveTo>
                  <a:pt x="0" y="0"/>
                </a:moveTo>
                <a:cubicBezTo>
                  <a:pt x="481874" y="21771"/>
                  <a:pt x="3242854" y="38100"/>
                  <a:pt x="3242854" y="38100"/>
                </a:cubicBezTo>
                <a:lnTo>
                  <a:pt x="5594169" y="64225"/>
                </a:lnTo>
                <a:lnTo>
                  <a:pt x="7910649" y="107768"/>
                </a:lnTo>
                <a:lnTo>
                  <a:pt x="10261963" y="125185"/>
                </a:lnTo>
                <a:cubicBezTo>
                  <a:pt x="10836729" y="132442"/>
                  <a:pt x="11097986" y="141876"/>
                  <a:pt x="11359243" y="151311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0" name="Straight Connector 1739">
            <a:extLst>
              <a:ext uri="{FF2B5EF4-FFF2-40B4-BE49-F238E27FC236}">
                <a16:creationId xmlns:a16="http://schemas.microsoft.com/office/drawing/2014/main" id="{DD91A116-C3FA-CFA5-AFF0-F7CB5D35B810}"/>
              </a:ext>
            </a:extLst>
          </p:cNvPr>
          <p:cNvCxnSpPr>
            <a:cxnSpLocks/>
          </p:cNvCxnSpPr>
          <p:nvPr/>
        </p:nvCxnSpPr>
        <p:spPr>
          <a:xfrm flipH="1">
            <a:off x="3575730" y="2021182"/>
            <a:ext cx="21198" cy="285548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" name="Straight Connector 1741">
            <a:extLst>
              <a:ext uri="{FF2B5EF4-FFF2-40B4-BE49-F238E27FC236}">
                <a16:creationId xmlns:a16="http://schemas.microsoft.com/office/drawing/2014/main" id="{E203D6C2-7729-4B43-BB54-DB7D6071807A}"/>
              </a:ext>
            </a:extLst>
          </p:cNvPr>
          <p:cNvCxnSpPr>
            <a:cxnSpLocks/>
          </p:cNvCxnSpPr>
          <p:nvPr/>
        </p:nvCxnSpPr>
        <p:spPr>
          <a:xfrm>
            <a:off x="4531930" y="2711918"/>
            <a:ext cx="8931" cy="189849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4" name="Straight Connector 1743">
            <a:extLst>
              <a:ext uri="{FF2B5EF4-FFF2-40B4-BE49-F238E27FC236}">
                <a16:creationId xmlns:a16="http://schemas.microsoft.com/office/drawing/2014/main" id="{8621941A-D9B5-85D6-F19D-D400166187FD}"/>
              </a:ext>
            </a:extLst>
          </p:cNvPr>
          <p:cNvCxnSpPr>
            <a:cxnSpLocks/>
          </p:cNvCxnSpPr>
          <p:nvPr/>
        </p:nvCxnSpPr>
        <p:spPr>
          <a:xfrm flipH="1">
            <a:off x="8595236" y="2367690"/>
            <a:ext cx="9455" cy="228774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7" name="Freeform: Shape 1746">
            <a:extLst>
              <a:ext uri="{FF2B5EF4-FFF2-40B4-BE49-F238E27FC236}">
                <a16:creationId xmlns:a16="http://schemas.microsoft.com/office/drawing/2014/main" id="{B36ED679-5C8D-07E8-7293-C370774DC090}"/>
              </a:ext>
            </a:extLst>
          </p:cNvPr>
          <p:cNvSpPr/>
          <p:nvPr/>
        </p:nvSpPr>
        <p:spPr>
          <a:xfrm rot="16420423">
            <a:off x="5555368" y="4316894"/>
            <a:ext cx="1436915" cy="130628"/>
          </a:xfrm>
          <a:custGeom>
            <a:avLst/>
            <a:gdLst>
              <a:gd name="connsiteX0" fmla="*/ 0 w 1436915"/>
              <a:gd name="connsiteY0" fmla="*/ 130628 h 130628"/>
              <a:gd name="connsiteX1" fmla="*/ 243605 w 1436915"/>
              <a:gd name="connsiteY1" fmla="*/ 116506 h 130628"/>
              <a:gd name="connsiteX2" fmla="*/ 462496 w 1436915"/>
              <a:gd name="connsiteY2" fmla="*/ 84732 h 130628"/>
              <a:gd name="connsiteX3" fmla="*/ 766119 w 1436915"/>
              <a:gd name="connsiteY3" fmla="*/ 24713 h 130628"/>
              <a:gd name="connsiteX4" fmla="*/ 970888 w 1436915"/>
              <a:gd name="connsiteY4" fmla="*/ 7061 h 130628"/>
              <a:gd name="connsiteX5" fmla="*/ 1436915 w 1436915"/>
              <a:gd name="connsiteY5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15" h="130628">
                <a:moveTo>
                  <a:pt x="0" y="130628"/>
                </a:moveTo>
                <a:cubicBezTo>
                  <a:pt x="83261" y="127391"/>
                  <a:pt x="166522" y="124155"/>
                  <a:pt x="243605" y="116506"/>
                </a:cubicBezTo>
                <a:cubicBezTo>
                  <a:pt x="320688" y="108857"/>
                  <a:pt x="375410" y="100031"/>
                  <a:pt x="462496" y="84732"/>
                </a:cubicBezTo>
                <a:cubicBezTo>
                  <a:pt x="549582" y="69433"/>
                  <a:pt x="681387" y="37658"/>
                  <a:pt x="766119" y="24713"/>
                </a:cubicBezTo>
                <a:cubicBezTo>
                  <a:pt x="850851" y="11768"/>
                  <a:pt x="859089" y="11180"/>
                  <a:pt x="970888" y="7061"/>
                </a:cubicBezTo>
                <a:cubicBezTo>
                  <a:pt x="1082687" y="2942"/>
                  <a:pt x="1259801" y="1471"/>
                  <a:pt x="14369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Freeform: Shape 1747">
            <a:extLst>
              <a:ext uri="{FF2B5EF4-FFF2-40B4-BE49-F238E27FC236}">
                <a16:creationId xmlns:a16="http://schemas.microsoft.com/office/drawing/2014/main" id="{C43C6EBC-5B7A-9FD7-362F-253634451192}"/>
              </a:ext>
            </a:extLst>
          </p:cNvPr>
          <p:cNvSpPr/>
          <p:nvPr/>
        </p:nvSpPr>
        <p:spPr>
          <a:xfrm rot="5660777">
            <a:off x="5649751" y="2589153"/>
            <a:ext cx="1641228" cy="319880"/>
          </a:xfrm>
          <a:custGeom>
            <a:avLst/>
            <a:gdLst>
              <a:gd name="connsiteX0" fmla="*/ 0 w 1422793"/>
              <a:gd name="connsiteY0" fmla="*/ 0 h 144750"/>
              <a:gd name="connsiteX1" fmla="*/ 127098 w 1422793"/>
              <a:gd name="connsiteY1" fmla="*/ 7061 h 144750"/>
              <a:gd name="connsiteX2" fmla="*/ 278910 w 1422793"/>
              <a:gd name="connsiteY2" fmla="*/ 35305 h 144750"/>
              <a:gd name="connsiteX3" fmla="*/ 473088 w 1422793"/>
              <a:gd name="connsiteY3" fmla="*/ 52957 h 144750"/>
              <a:gd name="connsiteX4" fmla="*/ 783772 w 1422793"/>
              <a:gd name="connsiteY4" fmla="*/ 109445 h 144750"/>
              <a:gd name="connsiteX5" fmla="*/ 1112108 w 1422793"/>
              <a:gd name="connsiteY5" fmla="*/ 134159 h 144750"/>
              <a:gd name="connsiteX6" fmla="*/ 1267450 w 1422793"/>
              <a:gd name="connsiteY6" fmla="*/ 134159 h 144750"/>
              <a:gd name="connsiteX7" fmla="*/ 1422793 w 1422793"/>
              <a:gd name="connsiteY7" fmla="*/ 144750 h 1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793" h="144750">
                <a:moveTo>
                  <a:pt x="0" y="0"/>
                </a:moveTo>
                <a:cubicBezTo>
                  <a:pt x="40306" y="588"/>
                  <a:pt x="80613" y="1177"/>
                  <a:pt x="127098" y="7061"/>
                </a:cubicBezTo>
                <a:cubicBezTo>
                  <a:pt x="173583" y="12945"/>
                  <a:pt x="221245" y="27656"/>
                  <a:pt x="278910" y="35305"/>
                </a:cubicBezTo>
                <a:cubicBezTo>
                  <a:pt x="336575" y="42954"/>
                  <a:pt x="388944" y="40600"/>
                  <a:pt x="473088" y="52957"/>
                </a:cubicBezTo>
                <a:cubicBezTo>
                  <a:pt x="557232" y="65314"/>
                  <a:pt x="677269" y="95911"/>
                  <a:pt x="783772" y="109445"/>
                </a:cubicBezTo>
                <a:cubicBezTo>
                  <a:pt x="890275" y="122979"/>
                  <a:pt x="1031495" y="130040"/>
                  <a:pt x="1112108" y="134159"/>
                </a:cubicBezTo>
                <a:cubicBezTo>
                  <a:pt x="1192721" y="138278"/>
                  <a:pt x="1215669" y="132394"/>
                  <a:pt x="1267450" y="134159"/>
                </a:cubicBezTo>
                <a:cubicBezTo>
                  <a:pt x="1319231" y="135924"/>
                  <a:pt x="1371012" y="140337"/>
                  <a:pt x="1422793" y="14475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Freeform: Shape 1748">
            <a:extLst>
              <a:ext uri="{FF2B5EF4-FFF2-40B4-BE49-F238E27FC236}">
                <a16:creationId xmlns:a16="http://schemas.microsoft.com/office/drawing/2014/main" id="{3537DC1C-9F06-3136-D6DF-4AA46F7590C5}"/>
              </a:ext>
            </a:extLst>
          </p:cNvPr>
          <p:cNvSpPr/>
          <p:nvPr/>
        </p:nvSpPr>
        <p:spPr>
          <a:xfrm rot="16466101">
            <a:off x="6374541" y="2616144"/>
            <a:ext cx="1619798" cy="272062"/>
          </a:xfrm>
          <a:custGeom>
            <a:avLst/>
            <a:gdLst>
              <a:gd name="connsiteX0" fmla="*/ 0 w 1373365"/>
              <a:gd name="connsiteY0" fmla="*/ 123568 h 123568"/>
              <a:gd name="connsiteX1" fmla="*/ 197708 w 1373365"/>
              <a:gd name="connsiteY1" fmla="*/ 109446 h 123568"/>
              <a:gd name="connsiteX2" fmla="*/ 494270 w 1373365"/>
              <a:gd name="connsiteY2" fmla="*/ 109446 h 123568"/>
              <a:gd name="connsiteX3" fmla="*/ 667265 w 1373365"/>
              <a:gd name="connsiteY3" fmla="*/ 95324 h 123568"/>
              <a:gd name="connsiteX4" fmla="*/ 928522 w 1373365"/>
              <a:gd name="connsiteY4" fmla="*/ 56488 h 123568"/>
              <a:gd name="connsiteX5" fmla="*/ 1175657 w 1373365"/>
              <a:gd name="connsiteY5" fmla="*/ 17653 h 123568"/>
              <a:gd name="connsiteX6" fmla="*/ 1373365 w 1373365"/>
              <a:gd name="connsiteY6" fmla="*/ 0 h 1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365" h="123568">
                <a:moveTo>
                  <a:pt x="0" y="123568"/>
                </a:moveTo>
                <a:cubicBezTo>
                  <a:pt x="57665" y="117684"/>
                  <a:pt x="115330" y="111800"/>
                  <a:pt x="197708" y="109446"/>
                </a:cubicBezTo>
                <a:cubicBezTo>
                  <a:pt x="280086" y="107092"/>
                  <a:pt x="416011" y="111800"/>
                  <a:pt x="494270" y="109446"/>
                </a:cubicBezTo>
                <a:cubicBezTo>
                  <a:pt x="572529" y="107092"/>
                  <a:pt x="594890" y="104150"/>
                  <a:pt x="667265" y="95324"/>
                </a:cubicBezTo>
                <a:cubicBezTo>
                  <a:pt x="739640" y="86498"/>
                  <a:pt x="928522" y="56488"/>
                  <a:pt x="928522" y="56488"/>
                </a:cubicBezTo>
                <a:cubicBezTo>
                  <a:pt x="1013254" y="43543"/>
                  <a:pt x="1101516" y="27068"/>
                  <a:pt x="1175657" y="17653"/>
                </a:cubicBezTo>
                <a:cubicBezTo>
                  <a:pt x="1249798" y="8238"/>
                  <a:pt x="1311581" y="4119"/>
                  <a:pt x="137336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Freeform: Shape 1749">
            <a:extLst>
              <a:ext uri="{FF2B5EF4-FFF2-40B4-BE49-F238E27FC236}">
                <a16:creationId xmlns:a16="http://schemas.microsoft.com/office/drawing/2014/main" id="{C21F2303-2FEF-9E8D-A64F-510A08745C32}"/>
              </a:ext>
            </a:extLst>
          </p:cNvPr>
          <p:cNvSpPr/>
          <p:nvPr/>
        </p:nvSpPr>
        <p:spPr>
          <a:xfrm rot="5400000">
            <a:off x="6438070" y="4197252"/>
            <a:ext cx="1417260" cy="339491"/>
          </a:xfrm>
          <a:custGeom>
            <a:avLst/>
            <a:gdLst>
              <a:gd name="connsiteX0" fmla="*/ 0 w 1426322"/>
              <a:gd name="connsiteY0" fmla="*/ 0 h 180055"/>
              <a:gd name="connsiteX1" fmla="*/ 257726 w 1426322"/>
              <a:gd name="connsiteY1" fmla="*/ 14122 h 180055"/>
              <a:gd name="connsiteX2" fmla="*/ 462495 w 1426322"/>
              <a:gd name="connsiteY2" fmla="*/ 42366 h 180055"/>
              <a:gd name="connsiteX3" fmla="*/ 812015 w 1426322"/>
              <a:gd name="connsiteY3" fmla="*/ 88262 h 180055"/>
              <a:gd name="connsiteX4" fmla="*/ 1119169 w 1426322"/>
              <a:gd name="connsiteY4" fmla="*/ 130628 h 180055"/>
              <a:gd name="connsiteX5" fmla="*/ 1426322 w 1426322"/>
              <a:gd name="connsiteY5" fmla="*/ 180055 h 18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322" h="180055">
                <a:moveTo>
                  <a:pt x="0" y="0"/>
                </a:moveTo>
                <a:cubicBezTo>
                  <a:pt x="90321" y="3530"/>
                  <a:pt x="180643" y="7061"/>
                  <a:pt x="257726" y="14122"/>
                </a:cubicBezTo>
                <a:cubicBezTo>
                  <a:pt x="334809" y="21183"/>
                  <a:pt x="462495" y="42366"/>
                  <a:pt x="462495" y="42366"/>
                </a:cubicBezTo>
                <a:lnTo>
                  <a:pt x="812015" y="88262"/>
                </a:lnTo>
                <a:lnTo>
                  <a:pt x="1119169" y="130628"/>
                </a:lnTo>
                <a:cubicBezTo>
                  <a:pt x="1221554" y="145927"/>
                  <a:pt x="1323938" y="162991"/>
                  <a:pt x="1426322" y="18005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5E281F2-6AB7-5C23-7888-E14E8795DD25}"/>
              </a:ext>
            </a:extLst>
          </p:cNvPr>
          <p:cNvGrpSpPr/>
          <p:nvPr/>
        </p:nvGrpSpPr>
        <p:grpSpPr>
          <a:xfrm>
            <a:off x="6069163" y="3473929"/>
            <a:ext cx="318638" cy="197042"/>
            <a:chOff x="8625041" y="513034"/>
            <a:chExt cx="241338" cy="151516"/>
          </a:xfrm>
        </p:grpSpPr>
        <p:sp>
          <p:nvSpPr>
            <p:cNvPr id="199" name="Oval 28">
              <a:extLst>
                <a:ext uri="{FF2B5EF4-FFF2-40B4-BE49-F238E27FC236}">
                  <a16:creationId xmlns:a16="http://schemas.microsoft.com/office/drawing/2014/main" id="{127A72FB-4134-81B2-B4A7-81205BCB9F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5DD09BD0-63C5-A04E-D335-5A8C1CDE4167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3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79BEF81-A056-8151-87C5-8F6F2D61DDD9}"/>
              </a:ext>
            </a:extLst>
          </p:cNvPr>
          <p:cNvGrpSpPr/>
          <p:nvPr/>
        </p:nvGrpSpPr>
        <p:grpSpPr>
          <a:xfrm>
            <a:off x="8444055" y="3505968"/>
            <a:ext cx="318638" cy="197042"/>
            <a:chOff x="8625041" y="513034"/>
            <a:chExt cx="241338" cy="151516"/>
          </a:xfrm>
        </p:grpSpPr>
        <p:sp>
          <p:nvSpPr>
            <p:cNvPr id="205" name="Oval 28">
              <a:extLst>
                <a:ext uri="{FF2B5EF4-FFF2-40B4-BE49-F238E27FC236}">
                  <a16:creationId xmlns:a16="http://schemas.microsoft.com/office/drawing/2014/main" id="{332C6779-4D48-62CD-A205-C01B0D5422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B37002F-1B22-43B5-E893-99312E9F7393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5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93731DF-D6A1-5F5F-10E0-E50C3A7B2DB9}"/>
              </a:ext>
            </a:extLst>
          </p:cNvPr>
          <p:cNvGrpSpPr/>
          <p:nvPr/>
        </p:nvGrpSpPr>
        <p:grpSpPr>
          <a:xfrm>
            <a:off x="7113905" y="3497215"/>
            <a:ext cx="318638" cy="197042"/>
            <a:chOff x="8625041" y="513034"/>
            <a:chExt cx="241338" cy="151516"/>
          </a:xfrm>
        </p:grpSpPr>
        <p:sp>
          <p:nvSpPr>
            <p:cNvPr id="202" name="Oval 28">
              <a:extLst>
                <a:ext uri="{FF2B5EF4-FFF2-40B4-BE49-F238E27FC236}">
                  <a16:creationId xmlns:a16="http://schemas.microsoft.com/office/drawing/2014/main" id="{B22AE729-6345-0BCE-694D-6D0C9CFFAC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4FF00C0-ECD2-9AD6-02F1-2ECCC265938E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4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9EF744D-4784-0BAD-E328-2DB8A20EF9B7}"/>
              </a:ext>
            </a:extLst>
          </p:cNvPr>
          <p:cNvGrpSpPr/>
          <p:nvPr/>
        </p:nvGrpSpPr>
        <p:grpSpPr>
          <a:xfrm>
            <a:off x="4373515" y="3469046"/>
            <a:ext cx="318638" cy="197042"/>
            <a:chOff x="8625041" y="513034"/>
            <a:chExt cx="241338" cy="151516"/>
          </a:xfrm>
        </p:grpSpPr>
        <p:sp>
          <p:nvSpPr>
            <p:cNvPr id="195" name="Oval 28">
              <a:extLst>
                <a:ext uri="{FF2B5EF4-FFF2-40B4-BE49-F238E27FC236}">
                  <a16:creationId xmlns:a16="http://schemas.microsoft.com/office/drawing/2014/main" id="{537E2806-7E37-E2B0-B539-2A889ED6B2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62A8F8F-2708-C131-7A11-616B9A55B486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2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A5F85DE-A25F-B0D0-F524-CFF0FFA01748}"/>
              </a:ext>
            </a:extLst>
          </p:cNvPr>
          <p:cNvGrpSpPr/>
          <p:nvPr/>
        </p:nvGrpSpPr>
        <p:grpSpPr>
          <a:xfrm>
            <a:off x="3400797" y="3459862"/>
            <a:ext cx="318638" cy="197042"/>
            <a:chOff x="8625041" y="513034"/>
            <a:chExt cx="241338" cy="151516"/>
          </a:xfrm>
        </p:grpSpPr>
        <p:sp>
          <p:nvSpPr>
            <p:cNvPr id="192" name="Oval 28">
              <a:extLst>
                <a:ext uri="{FF2B5EF4-FFF2-40B4-BE49-F238E27FC236}">
                  <a16:creationId xmlns:a16="http://schemas.microsoft.com/office/drawing/2014/main" id="{F2A4E618-E32B-D54B-07B4-E1AB88779B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73927" y="513034"/>
              <a:ext cx="155726" cy="1515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DCFE0AA-5494-492E-88A6-712C27297332}"/>
                </a:ext>
              </a:extLst>
            </p:cNvPr>
            <p:cNvSpPr txBox="1"/>
            <p:nvPr/>
          </p:nvSpPr>
          <p:spPr>
            <a:xfrm>
              <a:off x="8625041" y="527236"/>
              <a:ext cx="241338" cy="118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Swis721 Lt BT" pitchFamily="34" charset="0"/>
                </a:rPr>
                <a:t>1</a:t>
              </a:r>
            </a:p>
          </p:txBody>
        </p:sp>
      </p:grpSp>
      <p:pic>
        <p:nvPicPr>
          <p:cNvPr id="1823" name="Picture 2" descr="U.S. Route 75 marker">
            <a:extLst>
              <a:ext uri="{FF2B5EF4-FFF2-40B4-BE49-F238E27FC236}">
                <a16:creationId xmlns:a16="http://schemas.microsoft.com/office/drawing/2014/main" id="{1F8E3022-B1C0-1855-E2A1-0A218196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13" y="2798064"/>
            <a:ext cx="395710" cy="39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2EBBD-7055-89E2-36B8-DD8AD8A5FD31}"/>
              </a:ext>
            </a:extLst>
          </p:cNvPr>
          <p:cNvSpPr txBox="1"/>
          <p:nvPr/>
        </p:nvSpPr>
        <p:spPr>
          <a:xfrm>
            <a:off x="1779123" y="3619766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45535-CF6E-5333-926E-5A3EAE6E1F7E}"/>
              </a:ext>
            </a:extLst>
          </p:cNvPr>
          <p:cNvSpPr txBox="1"/>
          <p:nvPr/>
        </p:nvSpPr>
        <p:spPr>
          <a:xfrm rot="5400000">
            <a:off x="4286198" y="4034806"/>
            <a:ext cx="762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Unit Dr.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F3689-7DBE-6519-1CE4-B52F74361061}"/>
              </a:ext>
            </a:extLst>
          </p:cNvPr>
          <p:cNvSpPr txBox="1"/>
          <p:nvPr/>
        </p:nvSpPr>
        <p:spPr>
          <a:xfrm rot="5400000">
            <a:off x="4378092" y="2938875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09610-32A1-61E2-D535-0D53B6804915}"/>
              </a:ext>
            </a:extLst>
          </p:cNvPr>
          <p:cNvSpPr txBox="1"/>
          <p:nvPr/>
        </p:nvSpPr>
        <p:spPr>
          <a:xfrm rot="5400000">
            <a:off x="3311334" y="2725639"/>
            <a:ext cx="866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Union Ave.</a:t>
            </a:r>
          </a:p>
        </p:txBody>
      </p: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5D6AE3F0-64DF-5FB3-CE4A-5CA4E1E3B82D}"/>
              </a:ext>
            </a:extLst>
          </p:cNvPr>
          <p:cNvCxnSpPr/>
          <p:nvPr/>
        </p:nvCxnSpPr>
        <p:spPr>
          <a:xfrm>
            <a:off x="1587736" y="1743940"/>
            <a:ext cx="0" cy="159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tangle 486">
            <a:extLst>
              <a:ext uri="{FF2B5EF4-FFF2-40B4-BE49-F238E27FC236}">
                <a16:creationId xmlns:a16="http://schemas.microsoft.com/office/drawing/2014/main" id="{FE09E3EF-ED4C-FA15-344D-25D505EC82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0867" y="1761826"/>
            <a:ext cx="685446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algn="ctr" eaLnBrk="0" hangingPunct="0"/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[7781] </a:t>
            </a:r>
            <a:r>
              <a:rPr lang="en-US" sz="600" b="1" dirty="0">
                <a:latin typeface="Swis721 Lt BT" panose="020B0403020202020204" pitchFamily="34" charset="0"/>
              </a:rPr>
              <a:t>(680) 714</a:t>
            </a:r>
          </a:p>
        </p:txBody>
      </p:sp>
      <p:sp>
        <p:nvSpPr>
          <p:cNvPr id="2248" name="Arrow: U-Turn 2247">
            <a:extLst>
              <a:ext uri="{FF2B5EF4-FFF2-40B4-BE49-F238E27FC236}">
                <a16:creationId xmlns:a16="http://schemas.microsoft.com/office/drawing/2014/main" id="{1E46A2EE-5DBF-0CB6-0D9A-4A86E2B02449}"/>
              </a:ext>
            </a:extLst>
          </p:cNvPr>
          <p:cNvSpPr/>
          <p:nvPr/>
        </p:nvSpPr>
        <p:spPr>
          <a:xfrm rot="5400000" flipH="1">
            <a:off x="1501057" y="5879614"/>
            <a:ext cx="117697" cy="128130"/>
          </a:xfrm>
          <a:prstGeom prst="uturnArrow">
            <a:avLst>
              <a:gd name="adj1" fmla="val 13821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49" name="Group 748">
            <a:extLst>
              <a:ext uri="{FF2B5EF4-FFF2-40B4-BE49-F238E27FC236}">
                <a16:creationId xmlns:a16="http://schemas.microsoft.com/office/drawing/2014/main" id="{15556DC9-1EE6-F141-FD4A-1E8833A3EBE2}"/>
              </a:ext>
            </a:extLst>
          </p:cNvPr>
          <p:cNvGrpSpPr/>
          <p:nvPr/>
        </p:nvGrpSpPr>
        <p:grpSpPr>
          <a:xfrm>
            <a:off x="412969" y="4871874"/>
            <a:ext cx="2412883" cy="1705584"/>
            <a:chOff x="439240" y="2546805"/>
            <a:chExt cx="2412883" cy="1705584"/>
          </a:xfrm>
        </p:grpSpPr>
        <p:grpSp>
          <p:nvGrpSpPr>
            <p:cNvPr id="750" name="Group 749">
              <a:extLst>
                <a:ext uri="{FF2B5EF4-FFF2-40B4-BE49-F238E27FC236}">
                  <a16:creationId xmlns:a16="http://schemas.microsoft.com/office/drawing/2014/main" id="{2C401FA2-F45E-C69F-DBEE-B707695ED0D8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752" name="Group 751">
                <a:extLst>
                  <a:ext uri="{FF2B5EF4-FFF2-40B4-BE49-F238E27FC236}">
                    <a16:creationId xmlns:a16="http://schemas.microsoft.com/office/drawing/2014/main" id="{2BBD2049-61EA-35D1-346C-7920F84FA79E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761" name="Group 760">
                  <a:extLst>
                    <a:ext uri="{FF2B5EF4-FFF2-40B4-BE49-F238E27FC236}">
                      <a16:creationId xmlns:a16="http://schemas.microsoft.com/office/drawing/2014/main" id="{D69F01EA-3F35-9BB9-3810-E2B0FB558888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2605" name="Group 2604">
                    <a:extLst>
                      <a:ext uri="{FF2B5EF4-FFF2-40B4-BE49-F238E27FC236}">
                        <a16:creationId xmlns:a16="http://schemas.microsoft.com/office/drawing/2014/main" id="{92821DD7-1D73-3380-4D49-2FAAE6253D7F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2613" name="Group 2612">
                      <a:extLst>
                        <a:ext uri="{FF2B5EF4-FFF2-40B4-BE49-F238E27FC236}">
                          <a16:creationId xmlns:a16="http://schemas.microsoft.com/office/drawing/2014/main" id="{E5CDEDCF-1001-F2A8-B0E9-6E01D4BDD3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14811860" y="2812548"/>
                      <a:chExt cx="2412883" cy="1677286"/>
                    </a:xfrm>
                  </p:grpSpPr>
                  <p:sp>
                    <p:nvSpPr>
                      <p:cNvPr id="2622" name="Oval 449">
                        <a:extLst>
                          <a:ext uri="{FF2B5EF4-FFF2-40B4-BE49-F238E27FC236}">
                            <a16:creationId xmlns:a16="http://schemas.microsoft.com/office/drawing/2014/main" id="{1D6F3F7F-3BB2-01F0-2058-20E8D5D66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10969" y="2859567"/>
                        <a:ext cx="182880" cy="1828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23" name="Rectangle 2622">
                        <a:extLst>
                          <a:ext uri="{FF2B5EF4-FFF2-40B4-BE49-F238E27FC236}">
                            <a16:creationId xmlns:a16="http://schemas.microsoft.com/office/drawing/2014/main" id="{175B7894-7C99-08FF-5B12-12DBAB56E5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11860" y="2812548"/>
                        <a:ext cx="2412883" cy="167728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52" name="Rectangle 488">
                        <a:extLst>
                          <a:ext uri="{FF2B5EF4-FFF2-40B4-BE49-F238E27FC236}">
                            <a16:creationId xmlns:a16="http://schemas.microsoft.com/office/drawing/2014/main" id="{0392415A-0165-145F-A0C9-C516E91C50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93158" y="2823471"/>
                        <a:ext cx="2016725" cy="148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0" tIns="12559" rIns="0" bIns="12559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800" b="1" dirty="0">
                            <a:latin typeface="Swis721 Lt BT" panose="020B0403020202020204" pitchFamily="34" charset="0"/>
                          </a:rPr>
                          <a:t>81</a:t>
                        </a:r>
                        <a:r>
                          <a:rPr lang="en-US" sz="800" b="1" baseline="30000" dirty="0">
                            <a:latin typeface="Swis721 Lt BT" panose="020B0403020202020204" pitchFamily="34" charset="0"/>
                          </a:rPr>
                          <a:t>st</a:t>
                        </a:r>
                        <a:r>
                          <a:rPr lang="en-US" sz="800" b="1" dirty="0">
                            <a:latin typeface="Swis721 Lt BT" panose="020B0403020202020204" pitchFamily="34" charset="0"/>
                          </a:rPr>
                          <a:t> St. at US-75 Northbound Ramps.</a:t>
                        </a:r>
                      </a:p>
                    </p:txBody>
                  </p:sp>
                  <p:sp>
                    <p:nvSpPr>
                      <p:cNvPr id="1154" name="Rectangle 452">
                        <a:extLst>
                          <a:ext uri="{FF2B5EF4-FFF2-40B4-BE49-F238E27FC236}">
                            <a16:creationId xmlns:a16="http://schemas.microsoft.com/office/drawing/2014/main" id="{29595B4B-1396-FD3E-6352-357C9BA875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237249" y="3942711"/>
                        <a:ext cx="381466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5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(5) 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[32]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55" name="Line 500">
                        <a:extLst>
                          <a:ext uri="{FF2B5EF4-FFF2-40B4-BE49-F238E27FC236}">
                            <a16:creationId xmlns:a16="http://schemas.microsoft.com/office/drawing/2014/main" id="{3B5E0B6C-F1D4-DE2B-B8CB-15EFF01E83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6060759" y="3098888"/>
                        <a:ext cx="0" cy="135691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6" name="Line 501">
                        <a:extLst>
                          <a:ext uri="{FF2B5EF4-FFF2-40B4-BE49-F238E27FC236}">
                            <a16:creationId xmlns:a16="http://schemas.microsoft.com/office/drawing/2014/main" id="{04417DAD-C464-CD98-798E-73C88D2E0A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38014" y="3764696"/>
                        <a:ext cx="2329779" cy="38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57" name="Group 529">
                        <a:extLst>
                          <a:ext uri="{FF2B5EF4-FFF2-40B4-BE49-F238E27FC236}">
                            <a16:creationId xmlns:a16="http://schemas.microsoft.com/office/drawing/2014/main" id="{E90DDF15-616B-4AD4-9D1B-B08963ADE7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163900" y="3798888"/>
                        <a:ext cx="532882" cy="161066"/>
                        <a:chOff x="7848063" y="5561965"/>
                        <a:chExt cx="532882" cy="161066"/>
                      </a:xfrm>
                    </p:grpSpPr>
                    <p:sp>
                      <p:nvSpPr>
                        <p:cNvPr id="1180" name="Arc 454">
                          <a:extLst>
                            <a:ext uri="{FF2B5EF4-FFF2-40B4-BE49-F238E27FC236}">
                              <a16:creationId xmlns:a16="http://schemas.microsoft.com/office/drawing/2014/main" id="{A5526722-8D5B-E99A-D1CD-E71FB3D3B6F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6989273">
                          <a:off x="7843986" y="5626943"/>
                          <a:ext cx="102878" cy="89297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1" name="AutoShape 455">
                          <a:extLst>
                            <a:ext uri="{FF2B5EF4-FFF2-40B4-BE49-F238E27FC236}">
                              <a16:creationId xmlns:a16="http://schemas.microsoft.com/office/drawing/2014/main" id="{C81392D5-3AF5-0256-029B-7D271A750308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7909273">
                          <a:off x="7828688" y="5581340"/>
                          <a:ext cx="74147" cy="35397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2" name="Arc 484">
                          <a:extLst>
                            <a:ext uri="{FF2B5EF4-FFF2-40B4-BE49-F238E27FC236}">
                              <a16:creationId xmlns:a16="http://schemas.microsoft.com/office/drawing/2014/main" id="{59B6FF63-061C-0BF1-F083-B04E1476756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4040000" flipH="1">
                          <a:off x="8282954" y="5599289"/>
                          <a:ext cx="81681" cy="114300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3" name="AutoShape 485">
                          <a:extLst>
                            <a:ext uri="{FF2B5EF4-FFF2-40B4-BE49-F238E27FC236}">
                              <a16:creationId xmlns:a16="http://schemas.microsoft.com/office/drawing/2014/main" id="{E7B3F50D-A716-6D5E-402D-D38EB3E8191D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3120000" flipH="1">
                          <a:off x="8313695" y="5572209"/>
                          <a:ext cx="58229" cy="45908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58" name="Rectangle 452">
                        <a:extLst>
                          <a:ext uri="{FF2B5EF4-FFF2-40B4-BE49-F238E27FC236}">
                            <a16:creationId xmlns:a16="http://schemas.microsoft.com/office/drawing/2014/main" id="{732F7D71-92E1-9BA8-A2F7-57FD052BDD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454279" y="3944627"/>
                        <a:ext cx="354781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708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(724)  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[7207]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59" name="Rectangle 486">
                        <a:extLst>
                          <a:ext uri="{FF2B5EF4-FFF2-40B4-BE49-F238E27FC236}">
                            <a16:creationId xmlns:a16="http://schemas.microsoft.com/office/drawing/2014/main" id="{F50AE739-1D35-E109-D8CF-CBD6A57BDB7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5105014" y="3914559"/>
                        <a:ext cx="686590" cy="1176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    [1930]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(177) 201</a:t>
                        </a:r>
                      </a:p>
                    </p:txBody>
                  </p:sp>
                  <p:sp>
                    <p:nvSpPr>
                      <p:cNvPr id="1160" name="Rectangle 452">
                        <a:extLst>
                          <a:ext uri="{FF2B5EF4-FFF2-40B4-BE49-F238E27FC236}">
                            <a16:creationId xmlns:a16="http://schemas.microsoft.com/office/drawing/2014/main" id="{F1788914-7016-03CD-0A1E-DC36D71E46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99788" y="3054067"/>
                        <a:ext cx="592392" cy="1176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608 (648)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[6435]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61" name="Rectangle 495">
                        <a:extLst>
                          <a:ext uri="{FF2B5EF4-FFF2-40B4-BE49-F238E27FC236}">
                            <a16:creationId xmlns:a16="http://schemas.microsoft.com/office/drawing/2014/main" id="{67FDAF10-385E-023A-2CE2-207B781CF1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4851501" y="3862716"/>
                        <a:ext cx="279874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917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(772) 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[9138]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sp>
                    <p:nvSpPr>
                      <p:cNvPr id="1162" name="Rectangle 495">
                        <a:extLst>
                          <a:ext uri="{FF2B5EF4-FFF2-40B4-BE49-F238E27FC236}">
                            <a16:creationId xmlns:a16="http://schemas.microsoft.com/office/drawing/2014/main" id="{59A9181B-7C5B-CF75-DD1C-7AC02891CA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4857909" y="3356217"/>
                        <a:ext cx="275653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[10907]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(1126)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483</a:t>
                        </a:r>
                      </a:p>
                    </p:txBody>
                  </p:sp>
                  <p:sp>
                    <p:nvSpPr>
                      <p:cNvPr id="1163" name="Rectangle 495">
                        <a:extLst>
                          <a:ext uri="{FF2B5EF4-FFF2-40B4-BE49-F238E27FC236}">
                            <a16:creationId xmlns:a16="http://schemas.microsoft.com/office/drawing/2014/main" id="{5367CEE9-AB5F-0823-40BF-BED2E755C3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6934597" y="3356217"/>
                        <a:ext cx="280553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[14414]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(1480)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1271</a:t>
                        </a:r>
                      </a:p>
                    </p:txBody>
                  </p:sp>
                  <p:sp>
                    <p:nvSpPr>
                      <p:cNvPr id="1164" name="Rectangle 452">
                        <a:extLst>
                          <a:ext uri="{FF2B5EF4-FFF2-40B4-BE49-F238E27FC236}">
                            <a16:creationId xmlns:a16="http://schemas.microsoft.com/office/drawing/2014/main" id="{74C56BC0-1B8F-9D8D-0C0C-576177230DE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25327" y="3942711"/>
                        <a:ext cx="381466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97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(113)</a:t>
                        </a:r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     [965]</a:t>
                        </a:r>
                        <a:endParaRPr lang="en-US" sz="600" b="1" dirty="0">
                          <a:latin typeface="Swis721 Lt BT" panose="020B0403020202020204" pitchFamily="34" charset="0"/>
                        </a:endParaRPr>
                      </a:p>
                    </p:txBody>
                  </p:sp>
                  <p:grpSp>
                    <p:nvGrpSpPr>
                      <p:cNvPr id="1165" name="Group 529">
                        <a:extLst>
                          <a:ext uri="{FF2B5EF4-FFF2-40B4-BE49-F238E27FC236}">
                            <a16:creationId xmlns:a16="http://schemas.microsoft.com/office/drawing/2014/main" id="{50B0A9B5-F26B-D434-322C-7B4047E56AA8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6200000">
                        <a:off x="16097746" y="3212834"/>
                        <a:ext cx="114300" cy="131231"/>
                        <a:chOff x="8240156" y="5558046"/>
                        <a:chExt cx="114300" cy="131231"/>
                      </a:xfrm>
                    </p:grpSpPr>
                    <p:sp>
                      <p:nvSpPr>
                        <p:cNvPr id="1178" name="Arc 484">
                          <a:extLst>
                            <a:ext uri="{FF2B5EF4-FFF2-40B4-BE49-F238E27FC236}">
                              <a16:creationId xmlns:a16="http://schemas.microsoft.com/office/drawing/2014/main" id="{96111EC4-DFD5-4E71-BB0C-1EF9B99F4DD8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4040000" flipH="1">
                          <a:off x="8256465" y="5591287"/>
                          <a:ext cx="81681" cy="114300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9" name="AutoShape 485">
                          <a:extLst>
                            <a:ext uri="{FF2B5EF4-FFF2-40B4-BE49-F238E27FC236}">
                              <a16:creationId xmlns:a16="http://schemas.microsoft.com/office/drawing/2014/main" id="{FAF96882-B05C-44FD-5DAD-3AC1043ADBDC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3120000" flipH="1">
                          <a:off x="8287206" y="5564207"/>
                          <a:ext cx="58229" cy="45908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66" name="Group 529">
                        <a:extLst>
                          <a:ext uri="{FF2B5EF4-FFF2-40B4-BE49-F238E27FC236}">
                            <a16:creationId xmlns:a16="http://schemas.microsoft.com/office/drawing/2014/main" id="{4E9F65A9-06F9-BC39-E605-4C503EBFE41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15911176" y="3884608"/>
                        <a:ext cx="92009" cy="161067"/>
                        <a:chOff x="7917095" y="5532403"/>
                        <a:chExt cx="92009" cy="161067"/>
                      </a:xfrm>
                    </p:grpSpPr>
                    <p:sp>
                      <p:nvSpPr>
                        <p:cNvPr id="1172" name="Arc 454">
                          <a:extLst>
                            <a:ext uri="{FF2B5EF4-FFF2-40B4-BE49-F238E27FC236}">
                              <a16:creationId xmlns:a16="http://schemas.microsoft.com/office/drawing/2014/main" id="{37FC6CF4-1AC7-B41C-42F4-0954C4B810B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6989273">
                          <a:off x="7913017" y="5597382"/>
                          <a:ext cx="102878" cy="89297"/>
                        </a:xfrm>
                        <a:custGeom>
                          <a:avLst/>
                          <a:gdLst>
                            <a:gd name="G0" fmla="+- 21600 0 0"/>
                            <a:gd name="G1" fmla="+- 20176 0 0"/>
                            <a:gd name="G2" fmla="+- 21600 0 0"/>
                            <a:gd name="T0" fmla="*/ 0 w 21600"/>
                            <a:gd name="T1" fmla="*/ 20176 h 20176"/>
                            <a:gd name="T2" fmla="*/ 13887 w 21600"/>
                            <a:gd name="T3" fmla="*/ 0 h 20176"/>
                            <a:gd name="T4" fmla="*/ 21600 w 21600"/>
                            <a:gd name="T5" fmla="*/ 20176 h 20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0176" fill="none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</a:path>
                            <a:path w="21600" h="20176" stroke="0" extrusionOk="0">
                              <a:moveTo>
                                <a:pt x="0" y="20176"/>
                              </a:moveTo>
                              <a:cubicBezTo>
                                <a:pt x="0" y="11222"/>
                                <a:pt x="5523" y="3197"/>
                                <a:pt x="13887" y="0"/>
                              </a:cubicBezTo>
                              <a:lnTo>
                                <a:pt x="21600" y="20176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3" name="AutoShape 455">
                          <a:extLst>
                            <a:ext uri="{FF2B5EF4-FFF2-40B4-BE49-F238E27FC236}">
                              <a16:creationId xmlns:a16="http://schemas.microsoft.com/office/drawing/2014/main" id="{B87EDC73-80A0-F7FD-ECBE-3571F42BA48F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7909273">
                          <a:off x="7897720" y="5551778"/>
                          <a:ext cx="74147" cy="35397"/>
                        </a:xfrm>
                        <a:prstGeom prst="triangle">
                          <a:avLst>
                            <a:gd name="adj" fmla="val 49995"/>
                          </a:avLst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25117" tIns="12559" rIns="25117" bIns="12559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609" name="Group 2608">
                      <a:extLst>
                        <a:ext uri="{FF2B5EF4-FFF2-40B4-BE49-F238E27FC236}">
                          <a16:creationId xmlns:a16="http://schemas.microsoft.com/office/drawing/2014/main" id="{9C4C244A-ED44-5B9D-01FD-754054041F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610" name="Oval 449">
                        <a:extLst>
                          <a:ext uri="{FF2B5EF4-FFF2-40B4-BE49-F238E27FC236}">
                            <a16:creationId xmlns:a16="http://schemas.microsoft.com/office/drawing/2014/main" id="{069E5CFD-A3A7-B4D1-5C47-D0DB8CB4970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11" name="Text Box 450">
                        <a:extLst>
                          <a:ext uri="{FF2B5EF4-FFF2-40B4-BE49-F238E27FC236}">
                            <a16:creationId xmlns:a16="http://schemas.microsoft.com/office/drawing/2014/main" id="{FC26AA4B-343C-0EFC-105A-F617FDEDDEB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4</a:t>
                        </a:r>
                      </a:p>
                    </p:txBody>
                  </p:sp>
                </p:grpSp>
              </p:grpSp>
              <p:cxnSp>
                <p:nvCxnSpPr>
                  <p:cNvPr id="2606" name="Straight Arrow Connector 2605">
                    <a:extLst>
                      <a:ext uri="{FF2B5EF4-FFF2-40B4-BE49-F238E27FC236}">
                        <a16:creationId xmlns:a16="http://schemas.microsoft.com/office/drawing/2014/main" id="{C270C85D-259D-8512-3859-6FC99A3DC8C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2" name="Straight Arrow Connector 761">
                  <a:extLst>
                    <a:ext uri="{FF2B5EF4-FFF2-40B4-BE49-F238E27FC236}">
                      <a16:creationId xmlns:a16="http://schemas.microsoft.com/office/drawing/2014/main" id="{565517FE-1C33-50C7-9EF3-731ED718A37A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Arrow Connector 762">
                  <a:extLst>
                    <a:ext uri="{FF2B5EF4-FFF2-40B4-BE49-F238E27FC236}">
                      <a16:creationId xmlns:a16="http://schemas.microsoft.com/office/drawing/2014/main" id="{247DF189-582F-996A-BFBE-74A544F5980E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Arrow Connector 763">
                  <a:extLst>
                    <a:ext uri="{FF2B5EF4-FFF2-40B4-BE49-F238E27FC236}">
                      <a16:creationId xmlns:a16="http://schemas.microsoft.com/office/drawing/2014/main" id="{D7C394D3-3A98-90E3-0F3A-FBDBF45C6369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5" name="Straight Arrow Connector 764">
                  <a:extLst>
                    <a:ext uri="{FF2B5EF4-FFF2-40B4-BE49-F238E27FC236}">
                      <a16:creationId xmlns:a16="http://schemas.microsoft.com/office/drawing/2014/main" id="{41239192-EF14-2740-FD12-C208CF3A8A9C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Straight Arrow Connector 766">
                  <a:extLst>
                    <a:ext uri="{FF2B5EF4-FFF2-40B4-BE49-F238E27FC236}">
                      <a16:creationId xmlns:a16="http://schemas.microsoft.com/office/drawing/2014/main" id="{8C98A6BF-5A2A-7A93-FEAF-F71F3EEBCD29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0" name="Straight Arrow Connector 2579">
                  <a:extLst>
                    <a:ext uri="{FF2B5EF4-FFF2-40B4-BE49-F238E27FC236}">
                      <a16:creationId xmlns:a16="http://schemas.microsoft.com/office/drawing/2014/main" id="{DC3E1205-B791-7877-8411-9EA5E94EBC03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3" name="Straight Arrow Connector 2602">
                  <a:extLst>
                    <a:ext uri="{FF2B5EF4-FFF2-40B4-BE49-F238E27FC236}">
                      <a16:creationId xmlns:a16="http://schemas.microsoft.com/office/drawing/2014/main" id="{37766BC1-6D1A-445F-8752-4A806D2AD007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4" name="Straight Arrow Connector 2603">
                  <a:extLst>
                    <a:ext uri="{FF2B5EF4-FFF2-40B4-BE49-F238E27FC236}">
                      <a16:creationId xmlns:a16="http://schemas.microsoft.com/office/drawing/2014/main" id="{0E50FECE-9FED-EBA5-59E4-38AB948089DB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3" name="Rectangle 486">
                <a:extLst>
                  <a:ext uri="{FF2B5EF4-FFF2-40B4-BE49-F238E27FC236}">
                    <a16:creationId xmlns:a16="http://schemas.microsoft.com/office/drawing/2014/main" id="{262FE679-3372-B961-F718-5B883387D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9506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[7207]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(595) 716</a:t>
                </a:r>
              </a:p>
            </p:txBody>
          </p:sp>
          <p:sp>
            <p:nvSpPr>
              <p:cNvPr id="757" name="Rectangle 452">
                <a:extLst>
                  <a:ext uri="{FF2B5EF4-FFF2-40B4-BE49-F238E27FC236}">
                    <a16:creationId xmlns:a16="http://schemas.microsoft.com/office/drawing/2014/main" id="{5FF48D8C-C955-BFF3-DEA3-5DAB1DCA3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6329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402  (467)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[4472]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758" name="Rectangle 452">
                <a:extLst>
                  <a:ext uri="{FF2B5EF4-FFF2-40B4-BE49-F238E27FC236}">
                    <a16:creationId xmlns:a16="http://schemas.microsoft.com/office/drawing/2014/main" id="{BFC1081F-6F7E-F2EA-86A8-598D1EAE9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869 (1013)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[9942]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760" name="Rectangle 452">
                <a:extLst>
                  <a:ext uri="{FF2B5EF4-FFF2-40B4-BE49-F238E27FC236}">
                    <a16:creationId xmlns:a16="http://schemas.microsoft.com/office/drawing/2014/main" id="{F17F0B7F-19F7-D63F-9C13-733EA5F2C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2090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809  (841)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[8204]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751" name="Rectangle 495">
              <a:extLst>
                <a:ext uri="{FF2B5EF4-FFF2-40B4-BE49-F238E27FC236}">
                  <a16:creationId xmlns:a16="http://schemas.microsoft.com/office/drawing/2014/main" id="{0A889FF3-C507-DDC8-AEAB-EC1AF1BF38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1424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(1319)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[14414]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2256" name="Rectangle 486">
            <a:extLst>
              <a:ext uri="{FF2B5EF4-FFF2-40B4-BE49-F238E27FC236}">
                <a16:creationId xmlns:a16="http://schemas.microsoft.com/office/drawing/2014/main" id="{FC16F582-13DC-5A8A-B902-3DB4B29C58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30748" y="5871979"/>
            <a:ext cx="507787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eaLnBrk="0" hangingPunct="0"/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     [21] </a:t>
            </a:r>
            <a:r>
              <a:rPr lang="en-US" sz="600" b="1" dirty="0">
                <a:latin typeface="Swis721 Lt BT" panose="020B0403020202020204" pitchFamily="34" charset="0"/>
              </a:rPr>
              <a:t>(3) 0</a:t>
            </a:r>
          </a:p>
        </p:txBody>
      </p:sp>
      <p:sp>
        <p:nvSpPr>
          <p:cNvPr id="2262" name="Arrow: U-Turn 2261">
            <a:extLst>
              <a:ext uri="{FF2B5EF4-FFF2-40B4-BE49-F238E27FC236}">
                <a16:creationId xmlns:a16="http://schemas.microsoft.com/office/drawing/2014/main" id="{2C681059-8DED-AE33-5324-C5A32367CC82}"/>
              </a:ext>
            </a:extLst>
          </p:cNvPr>
          <p:cNvSpPr/>
          <p:nvPr/>
        </p:nvSpPr>
        <p:spPr>
          <a:xfrm rot="16200000" flipH="1">
            <a:off x="4139591" y="5719636"/>
            <a:ext cx="117697" cy="128130"/>
          </a:xfrm>
          <a:prstGeom prst="uturnArrow">
            <a:avLst>
              <a:gd name="adj1" fmla="val 13821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63" name="Rectangle 452">
            <a:extLst>
              <a:ext uri="{FF2B5EF4-FFF2-40B4-BE49-F238E27FC236}">
                <a16:creationId xmlns:a16="http://schemas.microsoft.com/office/drawing/2014/main" id="{88937959-F801-D8C2-CC06-3D72736B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278" y="5709955"/>
            <a:ext cx="587707" cy="1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" tIns="12559" rIns="9144" bIns="12559" anchor="ctr">
            <a:spAutoFit/>
          </a:bodyPr>
          <a:lstStyle/>
          <a:p>
            <a:pPr eaLnBrk="0" hangingPunct="0"/>
            <a:r>
              <a:rPr lang="en-US" sz="600" b="1" dirty="0">
                <a:latin typeface="Swis721 Lt BT" panose="020B0403020202020204" pitchFamily="34" charset="0"/>
              </a:rPr>
              <a:t>1 (0)</a:t>
            </a:r>
            <a:r>
              <a:rPr lang="en-US" sz="600" b="1" dirty="0">
                <a:solidFill>
                  <a:srgbClr val="FF0000"/>
                </a:solidFill>
                <a:latin typeface="Swis721 Lt BT" panose="020B0403020202020204" pitchFamily="34" charset="0"/>
              </a:rPr>
              <a:t>  [6]</a:t>
            </a:r>
            <a:endParaRPr lang="en-US" sz="600" b="1" dirty="0">
              <a:latin typeface="Swis721 Lt BT" panose="020B0403020202020204" pitchFamily="34" charset="0"/>
            </a:endParaRPr>
          </a:p>
        </p:txBody>
      </p:sp>
      <p:grpSp>
        <p:nvGrpSpPr>
          <p:cNvPr id="2265" name="Group 2264">
            <a:extLst>
              <a:ext uri="{FF2B5EF4-FFF2-40B4-BE49-F238E27FC236}">
                <a16:creationId xmlns:a16="http://schemas.microsoft.com/office/drawing/2014/main" id="{53958312-72B0-BB25-72E6-EE4765A9F0B1}"/>
              </a:ext>
            </a:extLst>
          </p:cNvPr>
          <p:cNvGrpSpPr/>
          <p:nvPr/>
        </p:nvGrpSpPr>
        <p:grpSpPr>
          <a:xfrm>
            <a:off x="2848578" y="4864457"/>
            <a:ext cx="2412883" cy="1705584"/>
            <a:chOff x="439240" y="2546805"/>
            <a:chExt cx="2412883" cy="1705584"/>
          </a:xfrm>
        </p:grpSpPr>
        <p:grpSp>
          <p:nvGrpSpPr>
            <p:cNvPr id="2267" name="Group 2266">
              <a:extLst>
                <a:ext uri="{FF2B5EF4-FFF2-40B4-BE49-F238E27FC236}">
                  <a16:creationId xmlns:a16="http://schemas.microsoft.com/office/drawing/2014/main" id="{DAD35F10-D4D4-C7AC-7A25-9E9BDB7B70E0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2269" name="Group 2268">
                <a:extLst>
                  <a:ext uri="{FF2B5EF4-FFF2-40B4-BE49-F238E27FC236}">
                    <a16:creationId xmlns:a16="http://schemas.microsoft.com/office/drawing/2014/main" id="{7A883BA4-51CF-AFFC-B1AC-AA65FE20CC10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2343" name="Group 2342">
                  <a:extLst>
                    <a:ext uri="{FF2B5EF4-FFF2-40B4-BE49-F238E27FC236}">
                      <a16:creationId xmlns:a16="http://schemas.microsoft.com/office/drawing/2014/main" id="{A590F617-27C7-9D64-387B-93032AD4E492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2353" name="Group 2352">
                    <a:extLst>
                      <a:ext uri="{FF2B5EF4-FFF2-40B4-BE49-F238E27FC236}">
                        <a16:creationId xmlns:a16="http://schemas.microsoft.com/office/drawing/2014/main" id="{2A525450-8EF8-1405-F81A-0C6347F61C4B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2356" name="Group 2355">
                      <a:extLst>
                        <a:ext uri="{FF2B5EF4-FFF2-40B4-BE49-F238E27FC236}">
                          <a16:creationId xmlns:a16="http://schemas.microsoft.com/office/drawing/2014/main" id="{8F277E2D-946D-E889-CD85-7A6749EC25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2360" name="Group 2359">
                        <a:extLst>
                          <a:ext uri="{FF2B5EF4-FFF2-40B4-BE49-F238E27FC236}">
                            <a16:creationId xmlns:a16="http://schemas.microsoft.com/office/drawing/2014/main" id="{34F08DBF-3C51-C051-2FFF-2C717D55D8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2365" name="Oval 449">
                          <a:extLst>
                            <a:ext uri="{FF2B5EF4-FFF2-40B4-BE49-F238E27FC236}">
                              <a16:creationId xmlns:a16="http://schemas.microsoft.com/office/drawing/2014/main" id="{AA2A91B1-6DD3-05FA-2FE2-F55DBA174F5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" name="Rectangle 2365">
                          <a:extLst>
                            <a:ext uri="{FF2B5EF4-FFF2-40B4-BE49-F238E27FC236}">
                              <a16:creationId xmlns:a16="http://schemas.microsoft.com/office/drawing/2014/main" id="{6E99CFF6-6B18-B2F8-E90C-6C96B104A7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367" name="Rectangle 488">
                          <a:extLst>
                            <a:ext uri="{FF2B5EF4-FFF2-40B4-BE49-F238E27FC236}">
                              <a16:creationId xmlns:a16="http://schemas.microsoft.com/office/drawing/2014/main" id="{1D63CB3F-3CAD-A401-EFD1-C0F3FF64F6B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Olympia Ave.</a:t>
                          </a:r>
                        </a:p>
                      </p:txBody>
                    </p:sp>
                    <p:sp>
                      <p:nvSpPr>
                        <p:cNvPr id="640" name="Rectangle 452">
                          <a:extLst>
                            <a:ext uri="{FF2B5EF4-FFF2-40B4-BE49-F238E27FC236}">
                              <a16:creationId xmlns:a16="http://schemas.microsoft.com/office/drawing/2014/main" id="{7D7364A7-32B8-E46F-30EA-32B55905397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3669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161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(161)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[1609]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1" name="Line 500">
                          <a:extLst>
                            <a:ext uri="{FF2B5EF4-FFF2-40B4-BE49-F238E27FC236}">
                              <a16:creationId xmlns:a16="http://schemas.microsoft.com/office/drawing/2014/main" id="{16788705-A948-5837-B2F7-F17F6E0E960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2" name="Line 501">
                          <a:extLst>
                            <a:ext uri="{FF2B5EF4-FFF2-40B4-BE49-F238E27FC236}">
                              <a16:creationId xmlns:a16="http://schemas.microsoft.com/office/drawing/2014/main" id="{36234A9C-B8BA-1B2B-5FF3-9C13E5257C9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643" name="Group 529">
                          <a:extLst>
                            <a:ext uri="{FF2B5EF4-FFF2-40B4-BE49-F238E27FC236}">
                              <a16:creationId xmlns:a16="http://schemas.microsoft.com/office/drawing/2014/main" id="{16B63990-904A-8BAE-0AE9-3849F5264C8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666" name="Arc 454">
                            <a:extLst>
                              <a:ext uri="{FF2B5EF4-FFF2-40B4-BE49-F238E27FC236}">
                                <a16:creationId xmlns:a16="http://schemas.microsoft.com/office/drawing/2014/main" id="{ECB3C19D-E7B0-4593-F8F2-28D3C267C82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7" name="AutoShape 455">
                            <a:extLst>
                              <a:ext uri="{FF2B5EF4-FFF2-40B4-BE49-F238E27FC236}">
                                <a16:creationId xmlns:a16="http://schemas.microsoft.com/office/drawing/2014/main" id="{7E660F1D-6F26-2A33-C732-C5D3D6BCE688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8" name="Arc 484">
                            <a:extLst>
                              <a:ext uri="{FF2B5EF4-FFF2-40B4-BE49-F238E27FC236}">
                                <a16:creationId xmlns:a16="http://schemas.microsoft.com/office/drawing/2014/main" id="{7B42F6D2-4AF4-65E5-531B-19AE2CC26C8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9" name="AutoShape 485">
                            <a:extLst>
                              <a:ext uri="{FF2B5EF4-FFF2-40B4-BE49-F238E27FC236}">
                                <a16:creationId xmlns:a16="http://schemas.microsoft.com/office/drawing/2014/main" id="{363F5571-FABC-2B75-E800-0C1558FF4A8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44" name="Rectangle 452">
                          <a:extLst>
                            <a:ext uri="{FF2B5EF4-FFF2-40B4-BE49-F238E27FC236}">
                              <a16:creationId xmlns:a16="http://schemas.microsoft.com/office/drawing/2014/main" id="{03D644B2-FC75-F628-001C-6F5FC38A7E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80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(80)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[563]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5" name="Rectangle 486">
                          <a:extLst>
                            <a:ext uri="{FF2B5EF4-FFF2-40B4-BE49-F238E27FC236}">
                              <a16:creationId xmlns:a16="http://schemas.microsoft.com/office/drawing/2014/main" id="{B8A287B3-01E3-0251-3993-58A6906071B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172753" y="3919911"/>
                          <a:ext cx="692173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[8204]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(724) 756</a:t>
                          </a:r>
                        </a:p>
                      </p:txBody>
                    </p:sp>
                    <p:sp>
                      <p:nvSpPr>
                        <p:cNvPr id="646" name="Rectangle 452">
                          <a:extLst>
                            <a:ext uri="{FF2B5EF4-FFF2-40B4-BE49-F238E27FC236}">
                              <a16:creationId xmlns:a16="http://schemas.microsoft.com/office/drawing/2014/main" id="{9E399B9C-1C45-42FE-7AA1-9C3E9BACBE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15785" y="3053600"/>
                          <a:ext cx="701715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1255 (1174)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[13031]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7" name="Rectangle 495">
                          <a:extLst>
                            <a:ext uri="{FF2B5EF4-FFF2-40B4-BE49-F238E27FC236}">
                              <a16:creationId xmlns:a16="http://schemas.microsoft.com/office/drawing/2014/main" id="{A653CBB2-A29A-1CA2-58BE-6BD96039233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32449" y="3876753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1424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(1319)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[14414]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648" name="Rectangle 495">
                          <a:extLst>
                            <a:ext uri="{FF2B5EF4-FFF2-40B4-BE49-F238E27FC236}">
                              <a16:creationId xmlns:a16="http://schemas.microsoft.com/office/drawing/2014/main" id="{E6A8388D-C642-0511-800F-B93C48E751A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41412" y="3350040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[14414]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(1480)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1271</a:t>
                          </a:r>
                        </a:p>
                      </p:txBody>
                    </p:sp>
                    <p:sp>
                      <p:nvSpPr>
                        <p:cNvPr id="649" name="Rectangle 495">
                          <a:extLst>
                            <a:ext uri="{FF2B5EF4-FFF2-40B4-BE49-F238E27FC236}">
                              <a16:creationId xmlns:a16="http://schemas.microsoft.com/office/drawing/2014/main" id="{172267DF-7684-3E2C-ADDD-BE02030ABA8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8504" y="3356502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[7641]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(684)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643</a:t>
                          </a:r>
                        </a:p>
                      </p:txBody>
                    </p:sp>
                    <p:sp>
                      <p:nvSpPr>
                        <p:cNvPr id="650" name="Rectangle 452">
                          <a:extLst>
                            <a:ext uri="{FF2B5EF4-FFF2-40B4-BE49-F238E27FC236}">
                              <a16:creationId xmlns:a16="http://schemas.microsoft.com/office/drawing/2014/main" id="{6D454BE5-DEC7-F14A-74E1-20346C3916E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32636" y="3943820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225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(282)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[2349]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651" name="Group 529">
                          <a:extLst>
                            <a:ext uri="{FF2B5EF4-FFF2-40B4-BE49-F238E27FC236}">
                              <a16:creationId xmlns:a16="http://schemas.microsoft.com/office/drawing/2014/main" id="{94E44350-9372-54A5-49CD-56EDCE514C0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662" name="Arc 454">
                            <a:extLst>
                              <a:ext uri="{FF2B5EF4-FFF2-40B4-BE49-F238E27FC236}">
                                <a16:creationId xmlns:a16="http://schemas.microsoft.com/office/drawing/2014/main" id="{878AEBC6-59D9-83AB-0101-8C8F03562E4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3" name="AutoShape 455">
                            <a:extLst>
                              <a:ext uri="{FF2B5EF4-FFF2-40B4-BE49-F238E27FC236}">
                                <a16:creationId xmlns:a16="http://schemas.microsoft.com/office/drawing/2014/main" id="{3460C898-47C1-68BC-4CAB-393AA935EC82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4" name="Arc 484">
                            <a:extLst>
                              <a:ext uri="{FF2B5EF4-FFF2-40B4-BE49-F238E27FC236}">
                                <a16:creationId xmlns:a16="http://schemas.microsoft.com/office/drawing/2014/main" id="{9EEC9905-ED29-9042-58DB-09E2D55AC7A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5" name="AutoShape 485">
                            <a:extLst>
                              <a:ext uri="{FF2B5EF4-FFF2-40B4-BE49-F238E27FC236}">
                                <a16:creationId xmlns:a16="http://schemas.microsoft.com/office/drawing/2014/main" id="{37E6E6D9-BDD3-11A5-5C95-37829A3EAFC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52" name="Group 529">
                          <a:extLst>
                            <a:ext uri="{FF2B5EF4-FFF2-40B4-BE49-F238E27FC236}">
                              <a16:creationId xmlns:a16="http://schemas.microsoft.com/office/drawing/2014/main" id="{CAB129BA-7854-B3E3-A200-15DD3A80940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658" name="Arc 454">
                            <a:extLst>
                              <a:ext uri="{FF2B5EF4-FFF2-40B4-BE49-F238E27FC236}">
                                <a16:creationId xmlns:a16="http://schemas.microsoft.com/office/drawing/2014/main" id="{BFBEA84E-274A-6364-6E1F-FD0807AD180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9" name="AutoShape 455">
                            <a:extLst>
                              <a:ext uri="{FF2B5EF4-FFF2-40B4-BE49-F238E27FC236}">
                                <a16:creationId xmlns:a16="http://schemas.microsoft.com/office/drawing/2014/main" id="{19D37A44-FD80-2278-7363-3BB409592ECA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0" name="Arc 484">
                            <a:extLst>
                              <a:ext uri="{FF2B5EF4-FFF2-40B4-BE49-F238E27FC236}">
                                <a16:creationId xmlns:a16="http://schemas.microsoft.com/office/drawing/2014/main" id="{20ADFCB4-F644-6A8E-2C02-06F819B30E7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1" name="AutoShape 485">
                            <a:extLst>
                              <a:ext uri="{FF2B5EF4-FFF2-40B4-BE49-F238E27FC236}">
                                <a16:creationId xmlns:a16="http://schemas.microsoft.com/office/drawing/2014/main" id="{CCE705EC-3511-446C-897A-AC8E1AD33A0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53" name="Group 529">
                          <a:extLst>
                            <a:ext uri="{FF2B5EF4-FFF2-40B4-BE49-F238E27FC236}">
                              <a16:creationId xmlns:a16="http://schemas.microsoft.com/office/drawing/2014/main" id="{6D2B8561-6BE8-1095-C484-F0F34A605C2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82125" y="3585250"/>
                          <a:ext cx="92010" cy="161066"/>
                          <a:chOff x="7807472" y="5549024"/>
                          <a:chExt cx="92010" cy="161066"/>
                        </a:xfrm>
                      </p:grpSpPr>
                      <p:sp>
                        <p:nvSpPr>
                          <p:cNvPr id="656" name="Arc 454">
                            <a:extLst>
                              <a:ext uri="{FF2B5EF4-FFF2-40B4-BE49-F238E27FC236}">
                                <a16:creationId xmlns:a16="http://schemas.microsoft.com/office/drawing/2014/main" id="{97AFB2F2-8931-4241-E1A2-A3E1FB2899A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03395" y="561400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square"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7" name="AutoShape 455">
                            <a:extLst>
                              <a:ext uri="{FF2B5EF4-FFF2-40B4-BE49-F238E27FC236}">
                                <a16:creationId xmlns:a16="http://schemas.microsoft.com/office/drawing/2014/main" id="{136554AA-1D7D-D6D7-C905-F7D38BECB9D9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788097" y="5568399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54" name="Rectangle 452">
                          <a:extLst>
                            <a:ext uri="{FF2B5EF4-FFF2-40B4-BE49-F238E27FC236}">
                              <a16:creationId xmlns:a16="http://schemas.microsoft.com/office/drawing/2014/main" id="{A76B8182-AF75-A125-2427-598B39B3CE7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[1609]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(209)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193</a:t>
                          </a:r>
                        </a:p>
                      </p:txBody>
                    </p:sp>
                    <p:sp>
                      <p:nvSpPr>
                        <p:cNvPr id="655" name="Rectangle 452">
                          <a:extLst>
                            <a:ext uri="{FF2B5EF4-FFF2-40B4-BE49-F238E27FC236}">
                              <a16:creationId xmlns:a16="http://schemas.microsoft.com/office/drawing/2014/main" id="{B620604F-694E-A226-87C4-9291BCEDF4D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[3217]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(338)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322</a:t>
                          </a:r>
                        </a:p>
                      </p:txBody>
                    </p:sp>
                  </p:grpSp>
                  <p:sp>
                    <p:nvSpPr>
                      <p:cNvPr id="2361" name="Arc 484">
                        <a:extLst>
                          <a:ext uri="{FF2B5EF4-FFF2-40B4-BE49-F238E27FC236}">
                            <a16:creationId xmlns:a16="http://schemas.microsoft.com/office/drawing/2014/main" id="{57CB6577-2B72-6C20-7CAE-5EC74E1C443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805237" y="7873299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2" name="AutoShape 485">
                        <a:extLst>
                          <a:ext uri="{FF2B5EF4-FFF2-40B4-BE49-F238E27FC236}">
                            <a16:creationId xmlns:a16="http://schemas.microsoft.com/office/drawing/2014/main" id="{34D96FFB-C9C7-12DC-C512-759A7F2946D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89695" y="7977825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" name="Rectangle 452">
                        <a:extLst>
                          <a:ext uri="{FF2B5EF4-FFF2-40B4-BE49-F238E27FC236}">
                            <a16:creationId xmlns:a16="http://schemas.microsoft.com/office/drawing/2014/main" id="{E21B9161-C09A-47E7-1D07-C4676D5D72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[8204] 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(885)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804</a:t>
                        </a:r>
                      </a:p>
                    </p:txBody>
                  </p:sp>
                  <p:cxnSp>
                    <p:nvCxnSpPr>
                      <p:cNvPr id="2364" name="Straight Arrow Connector 2363">
                        <a:extLst>
                          <a:ext uri="{FF2B5EF4-FFF2-40B4-BE49-F238E27FC236}">
                            <a16:creationId xmlns:a16="http://schemas.microsoft.com/office/drawing/2014/main" id="{1A7441D7-29B0-BB86-A1BC-62003C7454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39997" y="7881265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57" name="Group 2356">
                      <a:extLst>
                        <a:ext uri="{FF2B5EF4-FFF2-40B4-BE49-F238E27FC236}">
                          <a16:creationId xmlns:a16="http://schemas.microsoft.com/office/drawing/2014/main" id="{6DAE4307-1C6E-6364-1D5E-B0FA2FDB1D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358" name="Oval 449">
                        <a:extLst>
                          <a:ext uri="{FF2B5EF4-FFF2-40B4-BE49-F238E27FC236}">
                            <a16:creationId xmlns:a16="http://schemas.microsoft.com/office/drawing/2014/main" id="{6CCD9DB8-562F-C86D-4325-338D2EC2671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9" name="Text Box 450">
                        <a:extLst>
                          <a:ext uri="{FF2B5EF4-FFF2-40B4-BE49-F238E27FC236}">
                            <a16:creationId xmlns:a16="http://schemas.microsoft.com/office/drawing/2014/main" id="{3C3051E5-C4A2-B621-47C4-7ECC267DE28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5</a:t>
                        </a:r>
                      </a:p>
                    </p:txBody>
                  </p:sp>
                </p:grpSp>
              </p:grpSp>
              <p:cxnSp>
                <p:nvCxnSpPr>
                  <p:cNvPr id="2354" name="Straight Arrow Connector 2353">
                    <a:extLst>
                      <a:ext uri="{FF2B5EF4-FFF2-40B4-BE49-F238E27FC236}">
                        <a16:creationId xmlns:a16="http://schemas.microsoft.com/office/drawing/2014/main" id="{6FA967D8-CB9A-D51C-4E57-5F56F32399A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5" name="Straight Arrow Connector 2354">
                    <a:extLst>
                      <a:ext uri="{FF2B5EF4-FFF2-40B4-BE49-F238E27FC236}">
                        <a16:creationId xmlns:a16="http://schemas.microsoft.com/office/drawing/2014/main" id="{5C5AB231-885A-1EEE-82E9-F0D618B55E19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44" name="Straight Arrow Connector 2343">
                  <a:extLst>
                    <a:ext uri="{FF2B5EF4-FFF2-40B4-BE49-F238E27FC236}">
                      <a16:creationId xmlns:a16="http://schemas.microsoft.com/office/drawing/2014/main" id="{4F14F134-8F2A-66C8-822C-91CC03D01B8D}"/>
                    </a:ext>
                  </a:extLst>
                </p:cNvPr>
                <p:cNvCxnSpPr/>
                <p:nvPr/>
              </p:nvCxnSpPr>
              <p:spPr>
                <a:xfrm>
                  <a:off x="3205544" y="486966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5" name="Straight Arrow Connector 2344">
                  <a:extLst>
                    <a:ext uri="{FF2B5EF4-FFF2-40B4-BE49-F238E27FC236}">
                      <a16:creationId xmlns:a16="http://schemas.microsoft.com/office/drawing/2014/main" id="{DADBE897-BDB4-3532-A425-4E0214777182}"/>
                    </a:ext>
                  </a:extLst>
                </p:cNvPr>
                <p:cNvCxnSpPr/>
                <p:nvPr/>
              </p:nvCxnSpPr>
              <p:spPr>
                <a:xfrm flipH="1" flipV="1">
                  <a:off x="3199892" y="4735074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6" name="Straight Arrow Connector 2345">
                  <a:extLst>
                    <a:ext uri="{FF2B5EF4-FFF2-40B4-BE49-F238E27FC236}">
                      <a16:creationId xmlns:a16="http://schemas.microsoft.com/office/drawing/2014/main" id="{7E2D1126-CDAF-43E2-30FC-3F0DE32BB61A}"/>
                    </a:ext>
                  </a:extLst>
                </p:cNvPr>
                <p:cNvCxnSpPr/>
                <p:nvPr/>
              </p:nvCxnSpPr>
              <p:spPr>
                <a:xfrm>
                  <a:off x="1111771" y="4875807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7" name="Straight Arrow Connector 2346">
                  <a:extLst>
                    <a:ext uri="{FF2B5EF4-FFF2-40B4-BE49-F238E27FC236}">
                      <a16:creationId xmlns:a16="http://schemas.microsoft.com/office/drawing/2014/main" id="{B88DA8CB-061C-EFC2-C4BB-AE300767ABCB}"/>
                    </a:ext>
                  </a:extLst>
                </p:cNvPr>
                <p:cNvCxnSpPr/>
                <p:nvPr/>
              </p:nvCxnSpPr>
              <p:spPr>
                <a:xfrm flipH="1" flipV="1">
                  <a:off x="1116562" y="4738475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8" name="Straight Arrow Connector 2347">
                  <a:extLst>
                    <a:ext uri="{FF2B5EF4-FFF2-40B4-BE49-F238E27FC236}">
                      <a16:creationId xmlns:a16="http://schemas.microsoft.com/office/drawing/2014/main" id="{FF8E7324-EE29-3C58-1B18-F565E06C3195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9" name="Straight Arrow Connector 2348">
                  <a:extLst>
                    <a:ext uri="{FF2B5EF4-FFF2-40B4-BE49-F238E27FC236}">
                      <a16:creationId xmlns:a16="http://schemas.microsoft.com/office/drawing/2014/main" id="{A889828E-0ACF-7D9A-D7EF-CDC4B8BBEC50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0" name="Straight Arrow Connector 2349">
                  <a:extLst>
                    <a:ext uri="{FF2B5EF4-FFF2-40B4-BE49-F238E27FC236}">
                      <a16:creationId xmlns:a16="http://schemas.microsoft.com/office/drawing/2014/main" id="{93812701-F3F3-93C9-3181-F5E4FD5F2DD8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1" name="Straight Arrow Connector 2350">
                  <a:extLst>
                    <a:ext uri="{FF2B5EF4-FFF2-40B4-BE49-F238E27FC236}">
                      <a16:creationId xmlns:a16="http://schemas.microsoft.com/office/drawing/2014/main" id="{7A522708-98AC-AB22-3AB7-386311130B11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2" name="Straight Arrow Connector 2351">
                  <a:extLst>
                    <a:ext uri="{FF2B5EF4-FFF2-40B4-BE49-F238E27FC236}">
                      <a16:creationId xmlns:a16="http://schemas.microsoft.com/office/drawing/2014/main" id="{03F1880C-1295-7E00-73EC-38AD0BFDF430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70" name="Rectangle 486">
                <a:extLst>
                  <a:ext uri="{FF2B5EF4-FFF2-40B4-BE49-F238E27FC236}">
                    <a16:creationId xmlns:a16="http://schemas.microsoft.com/office/drawing/2014/main" id="{48645274-E21B-F4C5-9883-A92DAF47B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0766" y="1260192"/>
                <a:ext cx="808920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[3861]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(322) 450</a:t>
                </a:r>
              </a:p>
            </p:txBody>
          </p:sp>
          <p:sp>
            <p:nvSpPr>
              <p:cNvPr id="2271" name="Rectangle 486">
                <a:extLst>
                  <a:ext uri="{FF2B5EF4-FFF2-40B4-BE49-F238E27FC236}">
                    <a16:creationId xmlns:a16="http://schemas.microsoft.com/office/drawing/2014/main" id="{1EE05696-3626-EE9B-EA38-39922EA1A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8799" y="1378245"/>
                <a:ext cx="686713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[2349]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(273) 217</a:t>
                </a:r>
              </a:p>
            </p:txBody>
          </p:sp>
          <p:sp>
            <p:nvSpPr>
              <p:cNvPr id="2316" name="Rectangle 486">
                <a:extLst>
                  <a:ext uri="{FF2B5EF4-FFF2-40B4-BE49-F238E27FC236}">
                    <a16:creationId xmlns:a16="http://schemas.microsoft.com/office/drawing/2014/main" id="{1A0C5C8A-3ADB-52DE-1812-4EE840F03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1941" y="1566453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[4521]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(563) 475</a:t>
                </a:r>
              </a:p>
            </p:txBody>
          </p:sp>
          <p:sp>
            <p:nvSpPr>
              <p:cNvPr id="2338" name="Rectangle 486">
                <a:extLst>
                  <a:ext uri="{FF2B5EF4-FFF2-40B4-BE49-F238E27FC236}">
                    <a16:creationId xmlns:a16="http://schemas.microsoft.com/office/drawing/2014/main" id="{DDF5D0D5-492C-6094-4672-2E52C54E4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83702" y="277441"/>
                <a:ext cx="694981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[13031]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(1432) 1319</a:t>
                </a:r>
              </a:p>
            </p:txBody>
          </p:sp>
          <p:sp>
            <p:nvSpPr>
              <p:cNvPr id="2339" name="Rectangle 452">
                <a:extLst>
                  <a:ext uri="{FF2B5EF4-FFF2-40B4-BE49-F238E27FC236}">
                    <a16:creationId xmlns:a16="http://schemas.microsoft.com/office/drawing/2014/main" id="{1DECB196-F3FC-8362-53BA-E1B95C162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605" y="444873"/>
                <a:ext cx="625041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338   (290)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[3217]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0" name="Rectangle 452">
                <a:extLst>
                  <a:ext uri="{FF2B5EF4-FFF2-40B4-BE49-F238E27FC236}">
                    <a16:creationId xmlns:a16="http://schemas.microsoft.com/office/drawing/2014/main" id="{369AB6FE-7C73-1D18-F8C7-8F1EB86AC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655" y="580896"/>
                <a:ext cx="72006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241  (314)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[3861]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1" name="Rectangle 452">
                <a:extLst>
                  <a:ext uri="{FF2B5EF4-FFF2-40B4-BE49-F238E27FC236}">
                    <a16:creationId xmlns:a16="http://schemas.microsoft.com/office/drawing/2014/main" id="{E60E0CD7-E915-049C-E11E-06B9EFE97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694" y="715109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64 (80)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[563]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2342" name="Rectangle 452">
                <a:extLst>
                  <a:ext uri="{FF2B5EF4-FFF2-40B4-BE49-F238E27FC236}">
                    <a16:creationId xmlns:a16="http://schemas.microsoft.com/office/drawing/2014/main" id="{9926D489-5C60-C35F-C526-B15E649E4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17720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467  (523)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[4521]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2268" name="Rectangle 495">
              <a:extLst>
                <a:ext uri="{FF2B5EF4-FFF2-40B4-BE49-F238E27FC236}">
                  <a16:creationId xmlns:a16="http://schemas.microsoft.com/office/drawing/2014/main" id="{1DBFF480-C60F-F931-54E4-6A1F2BF8DB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853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(740)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[7641]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961CA01-6E35-FD88-A9E2-D2FA13E73CA9}"/>
              </a:ext>
            </a:extLst>
          </p:cNvPr>
          <p:cNvSpPr txBox="1"/>
          <p:nvPr/>
        </p:nvSpPr>
        <p:spPr>
          <a:xfrm rot="5400000">
            <a:off x="8178412" y="4168329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 Olympia Ave.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7A50E2-313C-1C11-B3A2-1A492539E2EB}"/>
              </a:ext>
            </a:extLst>
          </p:cNvPr>
          <p:cNvSpPr txBox="1"/>
          <p:nvPr/>
        </p:nvSpPr>
        <p:spPr>
          <a:xfrm rot="5400000">
            <a:off x="3294156" y="4158765"/>
            <a:ext cx="866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Union Ave.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95C7B1-438A-9CB3-78DF-4BB128BA780B}"/>
              </a:ext>
            </a:extLst>
          </p:cNvPr>
          <p:cNvSpPr txBox="1"/>
          <p:nvPr/>
        </p:nvSpPr>
        <p:spPr>
          <a:xfrm>
            <a:off x="4985869" y="3583094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E77C37-AFFA-E7A5-56D6-9D26AAB5C59D}"/>
              </a:ext>
            </a:extLst>
          </p:cNvPr>
          <p:cNvSpPr txBox="1"/>
          <p:nvPr/>
        </p:nvSpPr>
        <p:spPr>
          <a:xfrm>
            <a:off x="7630751" y="3635084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61C122-D6FB-66E5-1601-360253832531}"/>
              </a:ext>
            </a:extLst>
          </p:cNvPr>
          <p:cNvSpPr txBox="1"/>
          <p:nvPr/>
        </p:nvSpPr>
        <p:spPr>
          <a:xfrm>
            <a:off x="9417854" y="3645231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St.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111EA2-7952-2B92-B31B-5C9A7FDC0CC9}"/>
              </a:ext>
            </a:extLst>
          </p:cNvPr>
          <p:cNvGrpSpPr/>
          <p:nvPr/>
        </p:nvGrpSpPr>
        <p:grpSpPr>
          <a:xfrm>
            <a:off x="407412" y="227645"/>
            <a:ext cx="2412883" cy="1705584"/>
            <a:chOff x="439240" y="2546805"/>
            <a:chExt cx="2412883" cy="170558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9C5D04F-BFEA-D424-CBDB-5F753084E60C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18C5DF0-E6CE-B92C-061B-07B0756E22AC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6B6BAA84-E587-0A10-33AA-32A55B56BECF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AE84AE1E-3382-0B3A-BCC4-FE31B997B898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157" name="Group 156">
                      <a:extLst>
                        <a:ext uri="{FF2B5EF4-FFF2-40B4-BE49-F238E27FC236}">
                          <a16:creationId xmlns:a16="http://schemas.microsoft.com/office/drawing/2014/main" id="{3CEC5B9D-DC1A-6CD2-F561-B2D12D43CF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161" name="Group 160">
                        <a:extLst>
                          <a:ext uri="{FF2B5EF4-FFF2-40B4-BE49-F238E27FC236}">
                            <a16:creationId xmlns:a16="http://schemas.microsoft.com/office/drawing/2014/main" id="{985B5A99-CBF9-7DF8-F0BB-749B60D878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166" name="Oval 449">
                          <a:extLst>
                            <a:ext uri="{FF2B5EF4-FFF2-40B4-BE49-F238E27FC236}">
                              <a16:creationId xmlns:a16="http://schemas.microsoft.com/office/drawing/2014/main" id="{31E9B6B2-540F-7E01-7C83-35FA71DDAC7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7" name="Rectangle 166">
                          <a:extLst>
                            <a:ext uri="{FF2B5EF4-FFF2-40B4-BE49-F238E27FC236}">
                              <a16:creationId xmlns:a16="http://schemas.microsoft.com/office/drawing/2014/main" id="{406E2988-9444-6219-4252-CB021FB767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68" name="Rectangle 488">
                          <a:extLst>
                            <a:ext uri="{FF2B5EF4-FFF2-40B4-BE49-F238E27FC236}">
                              <a16:creationId xmlns:a16="http://schemas.microsoft.com/office/drawing/2014/main" id="{9B701988-84A2-2051-5F31-C2EE35722E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Union Ave.</a:t>
                          </a:r>
                        </a:p>
                      </p:txBody>
                    </p:sp>
                    <p:sp>
                      <p:nvSpPr>
                        <p:cNvPr id="169" name="Rectangle 452">
                          <a:extLst>
                            <a:ext uri="{FF2B5EF4-FFF2-40B4-BE49-F238E27FC236}">
                              <a16:creationId xmlns:a16="http://schemas.microsoft.com/office/drawing/2014/main" id="{64FDC626-1604-DE92-7A3A-F099DB90F79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2711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185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(129)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[1384]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0" name="Line 500">
                          <a:extLst>
                            <a:ext uri="{FF2B5EF4-FFF2-40B4-BE49-F238E27FC236}">
                              <a16:creationId xmlns:a16="http://schemas.microsoft.com/office/drawing/2014/main" id="{BBAB1BDF-66B9-CD41-F1D2-230B163E916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1" name="Line 501">
                          <a:extLst>
                            <a:ext uri="{FF2B5EF4-FFF2-40B4-BE49-F238E27FC236}">
                              <a16:creationId xmlns:a16="http://schemas.microsoft.com/office/drawing/2014/main" id="{53A027C6-1ABB-15CB-E467-F4EB3C98A1B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72" name="Group 529">
                          <a:extLst>
                            <a:ext uri="{FF2B5EF4-FFF2-40B4-BE49-F238E27FC236}">
                              <a16:creationId xmlns:a16="http://schemas.microsoft.com/office/drawing/2014/main" id="{F5B9078A-B5E2-293F-518E-8EB970A8219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216" name="Arc 454">
                            <a:extLst>
                              <a:ext uri="{FF2B5EF4-FFF2-40B4-BE49-F238E27FC236}">
                                <a16:creationId xmlns:a16="http://schemas.microsoft.com/office/drawing/2014/main" id="{6A44E2E5-1D99-305F-A5E2-2F8F63FF3D4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7" name="AutoShape 455">
                            <a:extLst>
                              <a:ext uri="{FF2B5EF4-FFF2-40B4-BE49-F238E27FC236}">
                                <a16:creationId xmlns:a16="http://schemas.microsoft.com/office/drawing/2014/main" id="{2D4FBD58-4067-DF82-5CA7-E5C53DFF24E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8" name="Arc 484">
                            <a:extLst>
                              <a:ext uri="{FF2B5EF4-FFF2-40B4-BE49-F238E27FC236}">
                                <a16:creationId xmlns:a16="http://schemas.microsoft.com/office/drawing/2014/main" id="{3D94908D-13FD-C612-EB06-1FBF82DFF53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9" name="AutoShape 485">
                            <a:extLst>
                              <a:ext uri="{FF2B5EF4-FFF2-40B4-BE49-F238E27FC236}">
                                <a16:creationId xmlns:a16="http://schemas.microsoft.com/office/drawing/2014/main" id="{89DA2C58-2072-C9F6-0B2B-40C7DFB993D1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73" name="Rectangle 452">
                          <a:extLst>
                            <a:ext uri="{FF2B5EF4-FFF2-40B4-BE49-F238E27FC236}">
                              <a16:creationId xmlns:a16="http://schemas.microsoft.com/office/drawing/2014/main" id="{0AC94412-42C6-EE7D-9FA6-9EB93D1070C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135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(97)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[1094]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4" name="Rectangle 486">
                          <a:extLst>
                            <a:ext uri="{FF2B5EF4-FFF2-40B4-BE49-F238E27FC236}">
                              <a16:creationId xmlns:a16="http://schemas.microsoft.com/office/drawing/2014/main" id="{6222478D-716E-81EA-9221-33803D2AAB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313528" y="3908116"/>
                          <a:ext cx="609956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[450]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(32) 48</a:t>
                          </a:r>
                        </a:p>
                      </p:txBody>
                    </p:sp>
                    <p:sp>
                      <p:nvSpPr>
                        <p:cNvPr id="176" name="Rectangle 452">
                          <a:extLst>
                            <a:ext uri="{FF2B5EF4-FFF2-40B4-BE49-F238E27FC236}">
                              <a16:creationId xmlns:a16="http://schemas.microsoft.com/office/drawing/2014/main" id="{BF8286D2-3E54-7785-5F98-8BE5AA8181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84096" y="3054067"/>
                          <a:ext cx="592392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290 (253)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[2767]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Rectangle 495">
                          <a:extLst>
                            <a:ext uri="{FF2B5EF4-FFF2-40B4-BE49-F238E27FC236}">
                              <a16:creationId xmlns:a16="http://schemas.microsoft.com/office/drawing/2014/main" id="{0273B7E4-34CB-58CD-3227-48EBA350259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356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(309)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[3604]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Rectangle 495">
                          <a:extLst>
                            <a:ext uri="{FF2B5EF4-FFF2-40B4-BE49-F238E27FC236}">
                              <a16:creationId xmlns:a16="http://schemas.microsoft.com/office/drawing/2014/main" id="{BC32D358-D3A7-FA33-0F52-A5A6074201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09" y="3356217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[3604]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(473)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227</a:t>
                          </a:r>
                        </a:p>
                      </p:txBody>
                    </p:sp>
                    <p:sp>
                      <p:nvSpPr>
                        <p:cNvPr id="179" name="Rectangle 495">
                          <a:extLst>
                            <a:ext uri="{FF2B5EF4-FFF2-40B4-BE49-F238E27FC236}">
                              <a16:creationId xmlns:a16="http://schemas.microsoft.com/office/drawing/2014/main" id="{24889F93-E523-7482-2FD0-9A163CD26F8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4597" y="3356217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[4907]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(553)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296</a:t>
                          </a:r>
                        </a:p>
                      </p:txBody>
                    </p:sp>
                    <p:sp>
                      <p:nvSpPr>
                        <p:cNvPr id="180" name="Rectangle 452">
                          <a:extLst>
                            <a:ext uri="{FF2B5EF4-FFF2-40B4-BE49-F238E27FC236}">
                              <a16:creationId xmlns:a16="http://schemas.microsoft.com/office/drawing/2014/main" id="{75FD7027-1835-7663-4410-5B8986C56C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25327" y="3943019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24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(61)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[273]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181" name="Group 529">
                          <a:extLst>
                            <a:ext uri="{FF2B5EF4-FFF2-40B4-BE49-F238E27FC236}">
                              <a16:creationId xmlns:a16="http://schemas.microsoft.com/office/drawing/2014/main" id="{CD8121DC-AD3D-8963-A6EF-6B290F59FD8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212" name="Arc 454">
                            <a:extLst>
                              <a:ext uri="{FF2B5EF4-FFF2-40B4-BE49-F238E27FC236}">
                                <a16:creationId xmlns:a16="http://schemas.microsoft.com/office/drawing/2014/main" id="{A03BABC3-4404-E414-49BC-EAF1984BE2A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3" name="AutoShape 455">
                            <a:extLst>
                              <a:ext uri="{FF2B5EF4-FFF2-40B4-BE49-F238E27FC236}">
                                <a16:creationId xmlns:a16="http://schemas.microsoft.com/office/drawing/2014/main" id="{7E491BDD-B719-9E76-F844-29404BEF3E00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4" name="Arc 484">
                            <a:extLst>
                              <a:ext uri="{FF2B5EF4-FFF2-40B4-BE49-F238E27FC236}">
                                <a16:creationId xmlns:a16="http://schemas.microsoft.com/office/drawing/2014/main" id="{12B607BB-A237-BE9C-06D5-A03F94C2E00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" name="AutoShape 485">
                            <a:extLst>
                              <a:ext uri="{FF2B5EF4-FFF2-40B4-BE49-F238E27FC236}">
                                <a16:creationId xmlns:a16="http://schemas.microsoft.com/office/drawing/2014/main" id="{448AED3B-5491-45DE-CA87-E9FA825D95DE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82" name="Group 529">
                          <a:extLst>
                            <a:ext uri="{FF2B5EF4-FFF2-40B4-BE49-F238E27FC236}">
                              <a16:creationId xmlns:a16="http://schemas.microsoft.com/office/drawing/2014/main" id="{A1D01AD4-2953-6B4B-255C-5C3BE03AA1E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190" name="Arc 454">
                            <a:extLst>
                              <a:ext uri="{FF2B5EF4-FFF2-40B4-BE49-F238E27FC236}">
                                <a16:creationId xmlns:a16="http://schemas.microsoft.com/office/drawing/2014/main" id="{F9DA70C3-DB4F-1EA4-EE13-E5BB8FD39E4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96" name="AutoShape 455">
                            <a:extLst>
                              <a:ext uri="{FF2B5EF4-FFF2-40B4-BE49-F238E27FC236}">
                                <a16:creationId xmlns:a16="http://schemas.microsoft.com/office/drawing/2014/main" id="{901EE69B-3F61-1253-7CAE-9F0766035A7D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0" name="Arc 484">
                            <a:extLst>
                              <a:ext uri="{FF2B5EF4-FFF2-40B4-BE49-F238E27FC236}">
                                <a16:creationId xmlns:a16="http://schemas.microsoft.com/office/drawing/2014/main" id="{A42B8B7D-AA0A-F5CD-9786-BBEE9118AB1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1" name="AutoShape 485">
                            <a:extLst>
                              <a:ext uri="{FF2B5EF4-FFF2-40B4-BE49-F238E27FC236}">
                                <a16:creationId xmlns:a16="http://schemas.microsoft.com/office/drawing/2014/main" id="{1BF1D918-5D59-99F0-BAAE-4151EB89D22D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83" name="Group 529">
                          <a:extLst>
                            <a:ext uri="{FF2B5EF4-FFF2-40B4-BE49-F238E27FC236}">
                              <a16:creationId xmlns:a16="http://schemas.microsoft.com/office/drawing/2014/main" id="{B09991E5-FAAC-EAD1-4F90-825077CB5B5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188" name="Arc 454">
                            <a:extLst>
                              <a:ext uri="{FF2B5EF4-FFF2-40B4-BE49-F238E27FC236}">
                                <a16:creationId xmlns:a16="http://schemas.microsoft.com/office/drawing/2014/main" id="{A1A0BC1D-77A9-BF2B-5DE2-9B6C43A9A54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89" name="AutoShape 455">
                            <a:extLst>
                              <a:ext uri="{FF2B5EF4-FFF2-40B4-BE49-F238E27FC236}">
                                <a16:creationId xmlns:a16="http://schemas.microsoft.com/office/drawing/2014/main" id="{D24FB2CA-D22B-E34D-3EC9-CE2C9DC971DB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84" name="Rectangle 452">
                          <a:extLst>
                            <a:ext uri="{FF2B5EF4-FFF2-40B4-BE49-F238E27FC236}">
                              <a16:creationId xmlns:a16="http://schemas.microsoft.com/office/drawing/2014/main" id="{F56E7DB9-212B-7F77-3D9F-21C453E1B6E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[1384]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(225)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161</a:t>
                          </a:r>
                        </a:p>
                      </p:txBody>
                    </p:sp>
                    <p:sp>
                      <p:nvSpPr>
                        <p:cNvPr id="185" name="Rectangle 452">
                          <a:extLst>
                            <a:ext uri="{FF2B5EF4-FFF2-40B4-BE49-F238E27FC236}">
                              <a16:creationId xmlns:a16="http://schemas.microsoft.com/office/drawing/2014/main" id="{2A5D2AF2-72F2-4903-9E10-F5FB7E12033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[933]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(129)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82</a:t>
                          </a:r>
                        </a:p>
                      </p:txBody>
                    </p:sp>
                  </p:grpSp>
                  <p:sp>
                    <p:nvSpPr>
                      <p:cNvPr id="162" name="Arc 484">
                        <a:extLst>
                          <a:ext uri="{FF2B5EF4-FFF2-40B4-BE49-F238E27FC236}">
                            <a16:creationId xmlns:a16="http://schemas.microsoft.com/office/drawing/2014/main" id="{E271A5E6-4E2A-D371-B4B1-AEF4CFB2A5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" name="AutoShape 485">
                        <a:extLst>
                          <a:ext uri="{FF2B5EF4-FFF2-40B4-BE49-F238E27FC236}">
                            <a16:creationId xmlns:a16="http://schemas.microsoft.com/office/drawing/2014/main" id="{46027FF6-78A9-5AE2-FD18-4CAC6086F24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" name="Rectangle 452">
                        <a:extLst>
                          <a:ext uri="{FF2B5EF4-FFF2-40B4-BE49-F238E27FC236}">
                            <a16:creationId xmlns:a16="http://schemas.microsoft.com/office/drawing/2014/main" id="{C08A5EB7-A701-D5C7-7F94-37219C594C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[450]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(97)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42</a:t>
                        </a:r>
                      </a:p>
                    </p:txBody>
                  </p:sp>
                  <p:cxnSp>
                    <p:nvCxnSpPr>
                      <p:cNvPr id="165" name="Straight Arrow Connector 164">
                        <a:extLst>
                          <a:ext uri="{FF2B5EF4-FFF2-40B4-BE49-F238E27FC236}">
                            <a16:creationId xmlns:a16="http://schemas.microsoft.com/office/drawing/2014/main" id="{9EF0C543-3529-856D-584E-AEDDB58F58C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8" name="Group 157">
                      <a:extLst>
                        <a:ext uri="{FF2B5EF4-FFF2-40B4-BE49-F238E27FC236}">
                          <a16:creationId xmlns:a16="http://schemas.microsoft.com/office/drawing/2014/main" id="{0D2C35E7-02A3-CE12-3DEF-1A39EBEDDC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159" name="Oval 449">
                        <a:extLst>
                          <a:ext uri="{FF2B5EF4-FFF2-40B4-BE49-F238E27FC236}">
                            <a16:creationId xmlns:a16="http://schemas.microsoft.com/office/drawing/2014/main" id="{2E71B7EE-E2DF-1045-209A-2FCB8964DF0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" name="Text Box 450">
                        <a:extLst>
                          <a:ext uri="{FF2B5EF4-FFF2-40B4-BE49-F238E27FC236}">
                            <a16:creationId xmlns:a16="http://schemas.microsoft.com/office/drawing/2014/main" id="{3499E491-A1D7-6824-3C45-04E0728FB4A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155" name="Straight Arrow Connector 154">
                    <a:extLst>
                      <a:ext uri="{FF2B5EF4-FFF2-40B4-BE49-F238E27FC236}">
                        <a16:creationId xmlns:a16="http://schemas.microsoft.com/office/drawing/2014/main" id="{27E4AB1B-0F76-EEE3-2B01-2EBE7F91771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Arrow Connector 155">
                    <a:extLst>
                      <a:ext uri="{FF2B5EF4-FFF2-40B4-BE49-F238E27FC236}">
                        <a16:creationId xmlns:a16="http://schemas.microsoft.com/office/drawing/2014/main" id="{AA38274C-BDB0-F50D-4DF3-5E79795EE98B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43CEC313-3EE7-7A8F-0569-BBBE72AEA28C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4108505B-EA5A-ADC1-1D59-4F430656018B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F469C52E-0174-A3EE-CCBA-78FD46739C73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B690BC45-8BB1-1094-092B-7D14D2AF6B8F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E61B7517-A694-5F43-2D01-BB019095D3B4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5AD50798-77C0-BAA3-E59C-A0B9DB1CB653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4C286BD0-180A-EA92-2F1E-5CC466E46C6F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4657DFA0-3B39-4CD0-1AB4-4A044F531E4A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484F7E9B-F431-127D-28CB-04FCD9C0F694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Rectangle 486">
                <a:extLst>
                  <a:ext uri="{FF2B5EF4-FFF2-40B4-BE49-F238E27FC236}">
                    <a16:creationId xmlns:a16="http://schemas.microsoft.com/office/drawing/2014/main" id="{72C86ABA-0445-5948-834D-F1853104C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5482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[2880]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(245) 262</a:t>
                </a:r>
              </a:p>
            </p:txBody>
          </p:sp>
          <p:sp>
            <p:nvSpPr>
              <p:cNvPr id="134" name="Rectangle 486">
                <a:extLst>
                  <a:ext uri="{FF2B5EF4-FFF2-40B4-BE49-F238E27FC236}">
                    <a16:creationId xmlns:a16="http://schemas.microsoft.com/office/drawing/2014/main" id="{3BF84B8C-38AC-7A19-DEBC-4DC37CC9A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0247" y="1378261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[273]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(32) 45</a:t>
                </a:r>
              </a:p>
            </p:txBody>
          </p:sp>
          <p:sp>
            <p:nvSpPr>
              <p:cNvPr id="135" name="Rectangle 486">
                <a:extLst>
                  <a:ext uri="{FF2B5EF4-FFF2-40B4-BE49-F238E27FC236}">
                    <a16:creationId xmlns:a16="http://schemas.microsoft.com/office/drawing/2014/main" id="{AD4C0AF8-786B-E301-D7DD-0B5B32A1A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43610" y="1568554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[2751]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(404) 285</a:t>
                </a:r>
              </a:p>
            </p:txBody>
          </p:sp>
          <p:sp>
            <p:nvSpPr>
              <p:cNvPr id="136" name="Rectangle 486">
                <a:extLst>
                  <a:ext uri="{FF2B5EF4-FFF2-40B4-BE49-F238E27FC236}">
                    <a16:creationId xmlns:a16="http://schemas.microsoft.com/office/drawing/2014/main" id="{6B5C68C1-6936-DFAD-DA5D-2F1755EDB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1245" y="274624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[2767]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(450) 285</a:t>
                </a:r>
              </a:p>
            </p:txBody>
          </p:sp>
          <p:sp>
            <p:nvSpPr>
              <p:cNvPr id="137" name="Rectangle 452">
                <a:extLst>
                  <a:ext uri="{FF2B5EF4-FFF2-40B4-BE49-F238E27FC236}">
                    <a16:creationId xmlns:a16="http://schemas.microsoft.com/office/drawing/2014/main" id="{E4EFD5E4-81BF-6D81-4D29-58E586CD4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5824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56  (92)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[933]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38" name="Rectangle 452">
                <a:extLst>
                  <a:ext uri="{FF2B5EF4-FFF2-40B4-BE49-F238E27FC236}">
                    <a16:creationId xmlns:a16="http://schemas.microsoft.com/office/drawing/2014/main" id="{053697DE-A087-D752-FF2E-F4B1B04D8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161 (315)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[2880]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39" name="Rectangle 452">
                <a:extLst>
                  <a:ext uri="{FF2B5EF4-FFF2-40B4-BE49-F238E27FC236}">
                    <a16:creationId xmlns:a16="http://schemas.microsoft.com/office/drawing/2014/main" id="{98E64F3E-751F-3BF1-ED53-25BF8FB07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738" y="714826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79 (146)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[1094]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40" name="Rectangle 452">
                <a:extLst>
                  <a:ext uri="{FF2B5EF4-FFF2-40B4-BE49-F238E27FC236}">
                    <a16:creationId xmlns:a16="http://schemas.microsoft.com/office/drawing/2014/main" id="{5402EFB1-EA8F-FB58-D224-160C883B7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62090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344  (286)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[2751]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85" name="Rectangle 495">
              <a:extLst>
                <a:ext uri="{FF2B5EF4-FFF2-40B4-BE49-F238E27FC236}">
                  <a16:creationId xmlns:a16="http://schemas.microsoft.com/office/drawing/2014/main" id="{1E0224CB-3CC7-4E8D-6A18-8ABAF0D8B9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479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(470)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[4907]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B5A344A-1AFD-ED3B-009A-E003095D7F01}"/>
              </a:ext>
            </a:extLst>
          </p:cNvPr>
          <p:cNvGrpSpPr/>
          <p:nvPr/>
        </p:nvGrpSpPr>
        <p:grpSpPr>
          <a:xfrm>
            <a:off x="2845394" y="227645"/>
            <a:ext cx="2412883" cy="1705584"/>
            <a:chOff x="439240" y="2546805"/>
            <a:chExt cx="2412883" cy="1705584"/>
          </a:xfrm>
        </p:grpSpPr>
        <p:grpSp>
          <p:nvGrpSpPr>
            <p:cNvPr id="1600" name="Group 1599">
              <a:extLst>
                <a:ext uri="{FF2B5EF4-FFF2-40B4-BE49-F238E27FC236}">
                  <a16:creationId xmlns:a16="http://schemas.microsoft.com/office/drawing/2014/main" id="{F05886B6-841D-EBA6-FDC4-B0B2988ADBB7}"/>
                </a:ext>
              </a:extLst>
            </p:cNvPr>
            <p:cNvGrpSpPr/>
            <p:nvPr/>
          </p:nvGrpSpPr>
          <p:grpSpPr>
            <a:xfrm>
              <a:off x="439240" y="2546805"/>
              <a:ext cx="2412883" cy="1705584"/>
              <a:chOff x="41866" y="7166"/>
              <a:chExt cx="2412883" cy="1705584"/>
            </a:xfrm>
          </p:grpSpPr>
          <p:grpSp>
            <p:nvGrpSpPr>
              <p:cNvPr id="1605" name="Group 1604">
                <a:extLst>
                  <a:ext uri="{FF2B5EF4-FFF2-40B4-BE49-F238E27FC236}">
                    <a16:creationId xmlns:a16="http://schemas.microsoft.com/office/drawing/2014/main" id="{12F676D2-CD58-AA1E-96B5-6344A321592C}"/>
                  </a:ext>
                </a:extLst>
              </p:cNvPr>
              <p:cNvGrpSpPr/>
              <p:nvPr/>
            </p:nvGrpSpPr>
            <p:grpSpPr>
              <a:xfrm>
                <a:off x="41866" y="7166"/>
                <a:ext cx="2412883" cy="1705584"/>
                <a:chOff x="1045034" y="3825956"/>
                <a:chExt cx="2412883" cy="1705584"/>
              </a:xfrm>
            </p:grpSpPr>
            <p:grpSp>
              <p:nvGrpSpPr>
                <p:cNvPr id="1618" name="Group 1617">
                  <a:extLst>
                    <a:ext uri="{FF2B5EF4-FFF2-40B4-BE49-F238E27FC236}">
                      <a16:creationId xmlns:a16="http://schemas.microsoft.com/office/drawing/2014/main" id="{40013F64-64B2-D30C-34D3-3BE77CD9DF75}"/>
                    </a:ext>
                  </a:extLst>
                </p:cNvPr>
                <p:cNvGrpSpPr/>
                <p:nvPr/>
              </p:nvGrpSpPr>
              <p:grpSpPr>
                <a:xfrm>
                  <a:off x="1045034" y="3825956"/>
                  <a:ext cx="2412883" cy="1705584"/>
                  <a:chOff x="1045034" y="3825956"/>
                  <a:chExt cx="2412883" cy="1705584"/>
                </a:xfrm>
              </p:grpSpPr>
              <p:grpSp>
                <p:nvGrpSpPr>
                  <p:cNvPr id="1628" name="Group 1627">
                    <a:extLst>
                      <a:ext uri="{FF2B5EF4-FFF2-40B4-BE49-F238E27FC236}">
                        <a16:creationId xmlns:a16="http://schemas.microsoft.com/office/drawing/2014/main" id="{FABBF036-B378-6FC9-ACC4-02E7F2C3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34" y="3825956"/>
                    <a:ext cx="2412883" cy="1705584"/>
                    <a:chOff x="2033990" y="6796962"/>
                    <a:chExt cx="2412883" cy="1705584"/>
                  </a:xfrm>
                </p:grpSpPr>
                <p:grpSp>
                  <p:nvGrpSpPr>
                    <p:cNvPr id="1631" name="Group 1630">
                      <a:extLst>
                        <a:ext uri="{FF2B5EF4-FFF2-40B4-BE49-F238E27FC236}">
                          <a16:creationId xmlns:a16="http://schemas.microsoft.com/office/drawing/2014/main" id="{49D1B2E6-E12A-1ADF-E2A7-8FAF8DA106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3990" y="6825260"/>
                      <a:ext cx="2412883" cy="1677286"/>
                      <a:chOff x="2130506" y="7097477"/>
                      <a:chExt cx="2412883" cy="1677286"/>
                    </a:xfrm>
                  </p:grpSpPr>
                  <p:grpSp>
                    <p:nvGrpSpPr>
                      <p:cNvPr id="259" name="Group 258">
                        <a:extLst>
                          <a:ext uri="{FF2B5EF4-FFF2-40B4-BE49-F238E27FC236}">
                            <a16:creationId xmlns:a16="http://schemas.microsoft.com/office/drawing/2014/main" id="{6D8D5C7B-973F-2B5A-F90A-10D7872276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0506" y="7097477"/>
                        <a:ext cx="2412883" cy="1677286"/>
                        <a:chOff x="14811860" y="2812548"/>
                        <a:chExt cx="2412883" cy="1677286"/>
                      </a:xfrm>
                    </p:grpSpPr>
                    <p:sp>
                      <p:nvSpPr>
                        <p:cNvPr id="270" name="Oval 449">
                          <a:extLst>
                            <a:ext uri="{FF2B5EF4-FFF2-40B4-BE49-F238E27FC236}">
                              <a16:creationId xmlns:a16="http://schemas.microsoft.com/office/drawing/2014/main" id="{8CC4928C-7D32-C858-1B3B-D951FAEDFC9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0969" y="285956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1" name="Rectangle 270">
                          <a:extLst>
                            <a:ext uri="{FF2B5EF4-FFF2-40B4-BE49-F238E27FC236}">
                              <a16:creationId xmlns:a16="http://schemas.microsoft.com/office/drawing/2014/main" id="{F57C2BD4-E163-2D07-BE3C-19A9C1117F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11860" y="2812548"/>
                          <a:ext cx="2412883" cy="1677286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72" name="Rectangle 488">
                          <a:extLst>
                            <a:ext uri="{FF2B5EF4-FFF2-40B4-BE49-F238E27FC236}">
                              <a16:creationId xmlns:a16="http://schemas.microsoft.com/office/drawing/2014/main" id="{40EFAA20-8425-F838-4D1B-BB81F8873BC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3158" y="2823471"/>
                          <a:ext cx="2016725" cy="148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0" tIns="12559" rIns="0" bIns="12559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81</a:t>
                          </a:r>
                          <a:r>
                            <a:rPr lang="en-US" sz="800" b="1" baseline="30000" dirty="0">
                              <a:latin typeface="Swis721 Lt BT" panose="020B0403020202020204" pitchFamily="34" charset="0"/>
                            </a:rPr>
                            <a:t>st</a:t>
                          </a:r>
                          <a:r>
                            <a:rPr lang="en-US" sz="800" b="1" dirty="0">
                              <a:latin typeface="Swis721 Lt BT" panose="020B0403020202020204" pitchFamily="34" charset="0"/>
                            </a:rPr>
                            <a:t> St. at Unit Dr.</a:t>
                          </a:r>
                        </a:p>
                      </p:txBody>
                    </p:sp>
                    <p:sp>
                      <p:nvSpPr>
                        <p:cNvPr id="273" name="Rectangle 452">
                          <a:extLst>
                            <a:ext uri="{FF2B5EF4-FFF2-40B4-BE49-F238E27FC236}">
                              <a16:creationId xmlns:a16="http://schemas.microsoft.com/office/drawing/2014/main" id="{9BA00432-42DA-7A16-D5C2-6766233F81A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37249" y="3942711"/>
                          <a:ext cx="381466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(13)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[40]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74" name="Line 500">
                          <a:extLst>
                            <a:ext uri="{FF2B5EF4-FFF2-40B4-BE49-F238E27FC236}">
                              <a16:creationId xmlns:a16="http://schemas.microsoft.com/office/drawing/2014/main" id="{D18DE0ED-C8B9-5C62-A711-29A8EB73947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60759" y="3098888"/>
                          <a:ext cx="0" cy="135691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5" name="Line 501">
                          <a:extLst>
                            <a:ext uri="{FF2B5EF4-FFF2-40B4-BE49-F238E27FC236}">
                              <a16:creationId xmlns:a16="http://schemas.microsoft.com/office/drawing/2014/main" id="{506DDE26-7011-99DC-A709-21D3376DCD8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38014" y="3764696"/>
                          <a:ext cx="2329779" cy="3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76" name="Group 529">
                          <a:extLst>
                            <a:ext uri="{FF2B5EF4-FFF2-40B4-BE49-F238E27FC236}">
                              <a16:creationId xmlns:a16="http://schemas.microsoft.com/office/drawing/2014/main" id="{8A404C61-FA65-8F54-C16C-073731A40C9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63900" y="3798888"/>
                          <a:ext cx="532882" cy="161066"/>
                          <a:chOff x="7848063" y="5561965"/>
                          <a:chExt cx="532882" cy="161066"/>
                        </a:xfrm>
                      </p:grpSpPr>
                      <p:sp>
                        <p:nvSpPr>
                          <p:cNvPr id="302" name="Arc 454">
                            <a:extLst>
                              <a:ext uri="{FF2B5EF4-FFF2-40B4-BE49-F238E27FC236}">
                                <a16:creationId xmlns:a16="http://schemas.microsoft.com/office/drawing/2014/main" id="{295FC5C9-394D-50B7-F97C-1301BCC0899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3" name="AutoShape 455">
                            <a:extLst>
                              <a:ext uri="{FF2B5EF4-FFF2-40B4-BE49-F238E27FC236}">
                                <a16:creationId xmlns:a16="http://schemas.microsoft.com/office/drawing/2014/main" id="{E0F469DA-B8BB-0022-65E0-EAD11AED94B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4" name="Arc 484">
                            <a:extLst>
                              <a:ext uri="{FF2B5EF4-FFF2-40B4-BE49-F238E27FC236}">
                                <a16:creationId xmlns:a16="http://schemas.microsoft.com/office/drawing/2014/main" id="{112F01FE-76B9-821B-46B6-4302FB25958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82954" y="5599289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5" name="AutoShape 485">
                            <a:extLst>
                              <a:ext uri="{FF2B5EF4-FFF2-40B4-BE49-F238E27FC236}">
                                <a16:creationId xmlns:a16="http://schemas.microsoft.com/office/drawing/2014/main" id="{11137CA4-CA44-61F0-5E73-78A8E6364B8F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313695" y="5572209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77" name="Rectangle 452">
                          <a:extLst>
                            <a:ext uri="{FF2B5EF4-FFF2-40B4-BE49-F238E27FC236}">
                              <a16:creationId xmlns:a16="http://schemas.microsoft.com/office/drawing/2014/main" id="{CD225D8C-8179-B9C4-23B4-02BCC2095D6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454279" y="3944627"/>
                          <a:ext cx="3547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16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(32)  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[193]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78" name="Rectangle 486">
                          <a:extLst>
                            <a:ext uri="{FF2B5EF4-FFF2-40B4-BE49-F238E27FC236}">
                              <a16:creationId xmlns:a16="http://schemas.microsoft.com/office/drawing/2014/main" id="{046889F5-9637-930E-9DAF-5CAC02A0AD3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327342" y="3908116"/>
                          <a:ext cx="609956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[80]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(32) 8</a:t>
                          </a:r>
                        </a:p>
                      </p:txBody>
                    </p:sp>
                    <p:sp>
                      <p:nvSpPr>
                        <p:cNvPr id="279" name="Rectangle 452">
                          <a:extLst>
                            <a:ext uri="{FF2B5EF4-FFF2-40B4-BE49-F238E27FC236}">
                              <a16:creationId xmlns:a16="http://schemas.microsoft.com/office/drawing/2014/main" id="{7D2DE0F9-C1CB-9D2E-D78D-63594F6C396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36288" y="3054067"/>
                          <a:ext cx="592392" cy="1176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51 (137)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[764]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80" name="Rectangle 495">
                          <a:extLst>
                            <a:ext uri="{FF2B5EF4-FFF2-40B4-BE49-F238E27FC236}">
                              <a16:creationId xmlns:a16="http://schemas.microsoft.com/office/drawing/2014/main" id="{F6A869FC-61C2-E66D-BED2-DD3EF48005C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1501" y="3862716"/>
                          <a:ext cx="27987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479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(470) 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[4907]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sp>
                      <p:nvSpPr>
                        <p:cNvPr id="281" name="Rectangle 495">
                          <a:extLst>
                            <a:ext uri="{FF2B5EF4-FFF2-40B4-BE49-F238E27FC236}">
                              <a16:creationId xmlns:a16="http://schemas.microsoft.com/office/drawing/2014/main" id="{5E9F5790-0401-C21F-804F-FFE12ED644A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4857909" y="3356217"/>
                          <a:ext cx="2756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[4907]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(553)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296</a:t>
                          </a:r>
                        </a:p>
                      </p:txBody>
                    </p:sp>
                    <p:sp>
                      <p:nvSpPr>
                        <p:cNvPr id="282" name="Rectangle 495">
                          <a:extLst>
                            <a:ext uri="{FF2B5EF4-FFF2-40B4-BE49-F238E27FC236}">
                              <a16:creationId xmlns:a16="http://schemas.microsoft.com/office/drawing/2014/main" id="{15494E35-227F-D03F-F23E-F368B15CB3D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34597" y="3356217"/>
                          <a:ext cx="280553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[5631]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(619)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467</a:t>
                          </a:r>
                        </a:p>
                      </p:txBody>
                    </p:sp>
                    <p:sp>
                      <p:nvSpPr>
                        <p:cNvPr id="283" name="Rectangle 452">
                          <a:extLst>
                            <a:ext uri="{FF2B5EF4-FFF2-40B4-BE49-F238E27FC236}">
                              <a16:creationId xmlns:a16="http://schemas.microsoft.com/office/drawing/2014/main" id="{186C3A57-0BBC-D007-FD7D-6F25F7D0F0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85087" y="3942711"/>
                          <a:ext cx="314514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10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(10)</a:t>
                          </a:r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     [32]</a:t>
                          </a:r>
                          <a:endParaRPr lang="en-US" sz="600" b="1" dirty="0">
                            <a:latin typeface="Swis721 Lt BT" panose="020B0403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284" name="Group 529">
                          <a:extLst>
                            <a:ext uri="{FF2B5EF4-FFF2-40B4-BE49-F238E27FC236}">
                              <a16:creationId xmlns:a16="http://schemas.microsoft.com/office/drawing/2014/main" id="{5DA34D34-CC3B-04A3-E2B3-B86F7A2437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15976710" y="3333869"/>
                          <a:ext cx="392016" cy="166876"/>
                          <a:chOff x="7962440" y="5558046"/>
                          <a:chExt cx="392016" cy="166876"/>
                        </a:xfrm>
                      </p:grpSpPr>
                      <p:sp>
                        <p:nvSpPr>
                          <p:cNvPr id="298" name="Arc 454">
                            <a:extLst>
                              <a:ext uri="{FF2B5EF4-FFF2-40B4-BE49-F238E27FC236}">
                                <a16:creationId xmlns:a16="http://schemas.microsoft.com/office/drawing/2014/main" id="{5DD139F7-84EE-6CF9-6CD6-947009D01FE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58363" y="5628834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9" name="AutoShape 455">
                            <a:extLst>
                              <a:ext uri="{FF2B5EF4-FFF2-40B4-BE49-F238E27FC236}">
                                <a16:creationId xmlns:a16="http://schemas.microsoft.com/office/drawing/2014/main" id="{EF3EE036-1D8B-A97E-D151-1C0EED1E579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943065" y="5583231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0" name="Arc 484">
                            <a:extLst>
                              <a:ext uri="{FF2B5EF4-FFF2-40B4-BE49-F238E27FC236}">
                                <a16:creationId xmlns:a16="http://schemas.microsoft.com/office/drawing/2014/main" id="{2070F842-854B-10FB-59DC-79CD545ED6F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56465" y="559128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1" name="AutoShape 485">
                            <a:extLst>
                              <a:ext uri="{FF2B5EF4-FFF2-40B4-BE49-F238E27FC236}">
                                <a16:creationId xmlns:a16="http://schemas.microsoft.com/office/drawing/2014/main" id="{0796722A-8E74-015B-F80F-9D0BAABA2986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87206" y="5564207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85" name="Group 529">
                          <a:extLst>
                            <a:ext uri="{FF2B5EF4-FFF2-40B4-BE49-F238E27FC236}">
                              <a16:creationId xmlns:a16="http://schemas.microsoft.com/office/drawing/2014/main" id="{06293157-6B5A-BCAF-E4F4-B7D56AF1559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15761960" y="4033824"/>
                          <a:ext cx="390441" cy="161067"/>
                          <a:chOff x="7917095" y="5532403"/>
                          <a:chExt cx="390441" cy="161067"/>
                        </a:xfrm>
                      </p:grpSpPr>
                      <p:sp>
                        <p:nvSpPr>
                          <p:cNvPr id="294" name="Arc 454">
                            <a:extLst>
                              <a:ext uri="{FF2B5EF4-FFF2-40B4-BE49-F238E27FC236}">
                                <a16:creationId xmlns:a16="http://schemas.microsoft.com/office/drawing/2014/main" id="{8345B38A-F633-7437-5444-C953704D798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913017" y="5597382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5" name="AutoShape 455">
                            <a:extLst>
                              <a:ext uri="{FF2B5EF4-FFF2-40B4-BE49-F238E27FC236}">
                                <a16:creationId xmlns:a16="http://schemas.microsoft.com/office/drawing/2014/main" id="{A825A300-886E-5BCB-A777-31A4169261BB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97720" y="5551778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6" name="Arc 484">
                            <a:extLst>
                              <a:ext uri="{FF2B5EF4-FFF2-40B4-BE49-F238E27FC236}">
                                <a16:creationId xmlns:a16="http://schemas.microsoft.com/office/drawing/2014/main" id="{C7C2E59F-CAD6-6BFA-4772-5028C3B3FD1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4040000" flipH="1">
                            <a:off x="8209545" y="5569937"/>
                            <a:ext cx="81681" cy="11430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7" name="AutoShape 485">
                            <a:extLst>
                              <a:ext uri="{FF2B5EF4-FFF2-40B4-BE49-F238E27FC236}">
                                <a16:creationId xmlns:a16="http://schemas.microsoft.com/office/drawing/2014/main" id="{0B52449D-008E-E4A4-03B8-2EC937DBBE67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120000" flipH="1">
                            <a:off x="8240285" y="5542858"/>
                            <a:ext cx="58229" cy="45908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89" name="Group 529">
                          <a:extLst>
                            <a:ext uri="{FF2B5EF4-FFF2-40B4-BE49-F238E27FC236}">
                              <a16:creationId xmlns:a16="http://schemas.microsoft.com/office/drawing/2014/main" id="{68FF33D8-1E5A-AC4E-52AC-96B37343F6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15841534" y="3572309"/>
                          <a:ext cx="92010" cy="161066"/>
                          <a:chOff x="7848063" y="5561965"/>
                          <a:chExt cx="92010" cy="161066"/>
                        </a:xfrm>
                      </p:grpSpPr>
                      <p:sp>
                        <p:nvSpPr>
                          <p:cNvPr id="292" name="Arc 454">
                            <a:extLst>
                              <a:ext uri="{FF2B5EF4-FFF2-40B4-BE49-F238E27FC236}">
                                <a16:creationId xmlns:a16="http://schemas.microsoft.com/office/drawing/2014/main" id="{618BC6BB-BF9D-EE72-1B63-6D6468BE1DF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6989273">
                            <a:off x="7843986" y="5626943"/>
                            <a:ext cx="102878" cy="89297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0176 0 0"/>
                              <a:gd name="G2" fmla="+- 21600 0 0"/>
                              <a:gd name="T0" fmla="*/ 0 w 21600"/>
                              <a:gd name="T1" fmla="*/ 20176 h 20176"/>
                              <a:gd name="T2" fmla="*/ 13887 w 21600"/>
                              <a:gd name="T3" fmla="*/ 0 h 20176"/>
                              <a:gd name="T4" fmla="*/ 21600 w 21600"/>
                              <a:gd name="T5" fmla="*/ 20176 h 20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0176" fill="none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</a:path>
                              <a:path w="21600" h="20176" stroke="0" extrusionOk="0">
                                <a:moveTo>
                                  <a:pt x="0" y="20176"/>
                                </a:moveTo>
                                <a:cubicBezTo>
                                  <a:pt x="0" y="11222"/>
                                  <a:pt x="5523" y="3197"/>
                                  <a:pt x="13887" y="0"/>
                                </a:cubicBezTo>
                                <a:lnTo>
                                  <a:pt x="21600" y="2017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3" name="AutoShape 455">
                            <a:extLst>
                              <a:ext uri="{FF2B5EF4-FFF2-40B4-BE49-F238E27FC236}">
                                <a16:creationId xmlns:a16="http://schemas.microsoft.com/office/drawing/2014/main" id="{BC3E1F51-2C22-656D-F7FD-B98E55F87788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7909273">
                            <a:off x="7828688" y="5581340"/>
                            <a:ext cx="74147" cy="35397"/>
                          </a:xfrm>
                          <a:prstGeom prst="triangle">
                            <a:avLst>
                              <a:gd name="adj" fmla="val 49995"/>
                            </a:avLst>
                          </a:prstGeom>
                          <a:solidFill>
                            <a:schemeClr val="tx1"/>
                          </a:solidFill>
                          <a:ln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25117" tIns="12559" rIns="25117" bIns="12559"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90" name="Rectangle 452">
                          <a:extLst>
                            <a:ext uri="{FF2B5EF4-FFF2-40B4-BE49-F238E27FC236}">
                              <a16:creationId xmlns:a16="http://schemas.microsoft.com/office/drawing/2014/main" id="{44ADEC18-E9AC-1D73-53D1-EE6D611193D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565823" y="3292051"/>
                          <a:ext cx="247197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[40] </a:t>
                          </a:r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(3)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16</a:t>
                          </a:r>
                        </a:p>
                      </p:txBody>
                    </p:sp>
                    <p:sp>
                      <p:nvSpPr>
                        <p:cNvPr id="291" name="Rectangle 452">
                          <a:extLst>
                            <a:ext uri="{FF2B5EF4-FFF2-40B4-BE49-F238E27FC236}">
                              <a16:creationId xmlns:a16="http://schemas.microsoft.com/office/drawing/2014/main" id="{990A224B-81AE-EF31-8E32-9029FFE0982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41006" y="3291894"/>
                          <a:ext cx="283081" cy="302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 lIns="9144" tIns="12559" rIns="9144" bIns="12559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600" b="1" dirty="0">
                              <a:solidFill>
                                <a:srgbClr val="FF0000"/>
                              </a:solidFill>
                              <a:latin typeface="Swis721 Lt BT" panose="020B0403020202020204" pitchFamily="34" charset="0"/>
                            </a:rPr>
                            <a:t>[643] 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(72)</a:t>
                          </a:r>
                        </a:p>
                        <a:p>
                          <a:pPr algn="ctr" eaLnBrk="0" hangingPunct="0"/>
                          <a:r>
                            <a:rPr lang="en-US" sz="600" b="1" dirty="0">
                              <a:latin typeface="Swis721 Lt BT" panose="020B0403020202020204" pitchFamily="34" charset="0"/>
                            </a:rPr>
                            <a:t>88</a:t>
                          </a:r>
                        </a:p>
                      </p:txBody>
                    </p:sp>
                  </p:grpSp>
                  <p:sp>
                    <p:nvSpPr>
                      <p:cNvPr id="266" name="Arc 484">
                        <a:extLst>
                          <a:ext uri="{FF2B5EF4-FFF2-40B4-BE49-F238E27FC236}">
                            <a16:creationId xmlns:a16="http://schemas.microsoft.com/office/drawing/2014/main" id="{2A779E9B-B6BF-1625-8D78-D135D1A2F23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240000" flipH="1">
                        <a:off x="2771634" y="7870633"/>
                        <a:ext cx="81681" cy="114300"/>
                      </a:xfrm>
                      <a:custGeom>
                        <a:avLst/>
                        <a:gdLst>
                          <a:gd name="G0" fmla="+- 21600 0 0"/>
                          <a:gd name="G1" fmla="+- 20176 0 0"/>
                          <a:gd name="G2" fmla="+- 21600 0 0"/>
                          <a:gd name="T0" fmla="*/ 0 w 21600"/>
                          <a:gd name="T1" fmla="*/ 20176 h 20176"/>
                          <a:gd name="T2" fmla="*/ 13887 w 21600"/>
                          <a:gd name="T3" fmla="*/ 0 h 20176"/>
                          <a:gd name="T4" fmla="*/ 21600 w 21600"/>
                          <a:gd name="T5" fmla="*/ 20176 h 20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176" fill="none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</a:path>
                          <a:path w="21600" h="20176" stroke="0" extrusionOk="0">
                            <a:moveTo>
                              <a:pt x="0" y="20176"/>
                            </a:moveTo>
                            <a:cubicBezTo>
                              <a:pt x="0" y="11222"/>
                              <a:pt x="5523" y="3197"/>
                              <a:pt x="13887" y="0"/>
                            </a:cubicBezTo>
                            <a:lnTo>
                              <a:pt x="21600" y="20176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" name="AutoShape 485">
                        <a:extLst>
                          <a:ext uri="{FF2B5EF4-FFF2-40B4-BE49-F238E27FC236}">
                            <a16:creationId xmlns:a16="http://schemas.microsoft.com/office/drawing/2014/main" id="{2CC4D40F-7705-4BA0-4514-4D116F604E6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3920000" flipH="1">
                        <a:off x="2756092" y="7975159"/>
                        <a:ext cx="58229" cy="45908"/>
                      </a:xfrm>
                      <a:prstGeom prst="triangle">
                        <a:avLst>
                          <a:gd name="adj" fmla="val 49995"/>
                        </a:avLst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lIns="25117" tIns="12559" rIns="25117" bIns="12559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" name="Rectangle 452">
                        <a:extLst>
                          <a:ext uri="{FF2B5EF4-FFF2-40B4-BE49-F238E27FC236}">
                            <a16:creationId xmlns:a16="http://schemas.microsoft.com/office/drawing/2014/main" id="{344885E9-D890-12BE-4A81-EE425392920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2888" y="7576237"/>
                        <a:ext cx="247197" cy="30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9144" tIns="12559" rIns="9144" bIns="12559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600" b="1" dirty="0">
                            <a:solidFill>
                              <a:srgbClr val="FF0000"/>
                            </a:solidFill>
                            <a:latin typeface="Swis721 Lt BT" panose="020B0403020202020204" pitchFamily="34" charset="0"/>
                          </a:rPr>
                          <a:t>[80] </a:t>
                        </a:r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(24)</a:t>
                        </a:r>
                      </a:p>
                      <a:p>
                        <a:pPr algn="ctr" eaLnBrk="0" hangingPunct="0"/>
                        <a:r>
                          <a:rPr lang="en-US" sz="600" b="1" dirty="0">
                            <a:latin typeface="Swis721 Lt BT" panose="020B0403020202020204" pitchFamily="34" charset="0"/>
                          </a:rPr>
                          <a:t>8</a:t>
                        </a:r>
                      </a:p>
                    </p:txBody>
                  </p:sp>
                  <p:cxnSp>
                    <p:nvCxnSpPr>
                      <p:cNvPr id="269" name="Straight Arrow Connector 268">
                        <a:extLst>
                          <a:ext uri="{FF2B5EF4-FFF2-40B4-BE49-F238E27FC236}">
                            <a16:creationId xmlns:a16="http://schemas.microsoft.com/office/drawing/2014/main" id="{F3253D1C-ED3B-B50B-BE1F-CE39A00AFDF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006394" y="7878599"/>
                        <a:ext cx="0" cy="159563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6" name="Group 255">
                      <a:extLst>
                        <a:ext uri="{FF2B5EF4-FFF2-40B4-BE49-F238E27FC236}">
                          <a16:creationId xmlns:a16="http://schemas.microsoft.com/office/drawing/2014/main" id="{BF5D4500-E346-9890-03AD-519D5A1975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4722" y="6796962"/>
                      <a:ext cx="196496" cy="246221"/>
                      <a:chOff x="38947" y="6782069"/>
                      <a:chExt cx="196496" cy="246221"/>
                    </a:xfrm>
                  </p:grpSpPr>
                  <p:sp>
                    <p:nvSpPr>
                      <p:cNvPr id="257" name="Oval 449">
                        <a:extLst>
                          <a:ext uri="{FF2B5EF4-FFF2-40B4-BE49-F238E27FC236}">
                            <a16:creationId xmlns:a16="http://schemas.microsoft.com/office/drawing/2014/main" id="{59959F1D-9223-6154-2D89-F12B97405C8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9586" y="6843798"/>
                        <a:ext cx="137160" cy="1371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8" name="Text Box 450">
                        <a:extLst>
                          <a:ext uri="{FF2B5EF4-FFF2-40B4-BE49-F238E27FC236}">
                            <a16:creationId xmlns:a16="http://schemas.microsoft.com/office/drawing/2014/main" id="{8DE58AB7-92C7-FD7A-F2E6-783FF708465A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947" y="6782069"/>
                        <a:ext cx="196496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sz="1000" b="1" dirty="0">
                            <a:latin typeface="Swis721 Lt BT" panose="020B0403020202020204" pitchFamily="34" charset="0"/>
                            <a:cs typeface="Times New Roman" pitchFamily="18" charset="0"/>
                          </a:rPr>
                          <a:t>2</a:t>
                        </a:r>
                      </a:p>
                    </p:txBody>
                  </p:sp>
                </p:grpSp>
              </p:grpSp>
              <p:cxnSp>
                <p:nvCxnSpPr>
                  <p:cNvPr id="1629" name="Straight Arrow Connector 1628">
                    <a:extLst>
                      <a:ext uri="{FF2B5EF4-FFF2-40B4-BE49-F238E27FC236}">
                        <a16:creationId xmlns:a16="http://schemas.microsoft.com/office/drawing/2014/main" id="{2452B889-6CC2-208C-ED02-30C17D90EDC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64748" y="5363280"/>
                    <a:ext cx="0" cy="15561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0" name="Straight Arrow Connector 1629">
                    <a:extLst>
                      <a:ext uri="{FF2B5EF4-FFF2-40B4-BE49-F238E27FC236}">
                        <a16:creationId xmlns:a16="http://schemas.microsoft.com/office/drawing/2014/main" id="{2D8CE9F2-FC25-0724-9F95-107147A79489}"/>
                      </a:ext>
                    </a:extLst>
                  </p:cNvPr>
                  <p:cNvCxnSpPr/>
                  <p:nvPr/>
                </p:nvCxnSpPr>
                <p:spPr>
                  <a:xfrm>
                    <a:off x="2208514" y="5359332"/>
                    <a:ext cx="0" cy="1595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19" name="Straight Arrow Connector 1618">
                  <a:extLst>
                    <a:ext uri="{FF2B5EF4-FFF2-40B4-BE49-F238E27FC236}">
                      <a16:creationId xmlns:a16="http://schemas.microsoft.com/office/drawing/2014/main" id="{1753F1E9-3F14-3912-4B88-4366859A3DB9}"/>
                    </a:ext>
                  </a:extLst>
                </p:cNvPr>
                <p:cNvCxnSpPr/>
                <p:nvPr/>
              </p:nvCxnSpPr>
              <p:spPr>
                <a:xfrm>
                  <a:off x="3257832" y="4863980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0" name="Straight Arrow Connector 1619">
                  <a:extLst>
                    <a:ext uri="{FF2B5EF4-FFF2-40B4-BE49-F238E27FC236}">
                      <a16:creationId xmlns:a16="http://schemas.microsoft.com/office/drawing/2014/main" id="{F89946DA-9826-2EA3-DB1A-7885A3B710E7}"/>
                    </a:ext>
                  </a:extLst>
                </p:cNvPr>
                <p:cNvCxnSpPr/>
                <p:nvPr/>
              </p:nvCxnSpPr>
              <p:spPr>
                <a:xfrm flipH="1" flipV="1">
                  <a:off x="3246942" y="4734320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1" name="Straight Arrow Connector 1620">
                  <a:extLst>
                    <a:ext uri="{FF2B5EF4-FFF2-40B4-BE49-F238E27FC236}">
                      <a16:creationId xmlns:a16="http://schemas.microsoft.com/office/drawing/2014/main" id="{F3DB5190-373A-40D9-78E1-7E909F84B60B}"/>
                    </a:ext>
                  </a:extLst>
                </p:cNvPr>
                <p:cNvCxnSpPr/>
                <p:nvPr/>
              </p:nvCxnSpPr>
              <p:spPr>
                <a:xfrm>
                  <a:off x="1130370" y="4873728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2" name="Straight Arrow Connector 1621">
                  <a:extLst>
                    <a:ext uri="{FF2B5EF4-FFF2-40B4-BE49-F238E27FC236}">
                      <a16:creationId xmlns:a16="http://schemas.microsoft.com/office/drawing/2014/main" id="{3604A356-6B0B-164A-4259-660870387B2E}"/>
                    </a:ext>
                  </a:extLst>
                </p:cNvPr>
                <p:cNvCxnSpPr/>
                <p:nvPr/>
              </p:nvCxnSpPr>
              <p:spPr>
                <a:xfrm flipH="1" flipV="1">
                  <a:off x="1124718" y="4739142"/>
                  <a:ext cx="150189" cy="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3" name="Straight Arrow Connector 1622">
                  <a:extLst>
                    <a:ext uri="{FF2B5EF4-FFF2-40B4-BE49-F238E27FC236}">
                      <a16:creationId xmlns:a16="http://schemas.microsoft.com/office/drawing/2014/main" id="{D0EB9EB6-FFCC-7244-D8FB-2ECCF887AE2D}"/>
                    </a:ext>
                  </a:extLst>
                </p:cNvPr>
                <p:cNvCxnSpPr/>
                <p:nvPr/>
              </p:nvCxnSpPr>
              <p:spPr>
                <a:xfrm>
                  <a:off x="2213274" y="4078345"/>
                  <a:ext cx="0" cy="1595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4" name="Straight Arrow Connector 1623">
                  <a:extLst>
                    <a:ext uri="{FF2B5EF4-FFF2-40B4-BE49-F238E27FC236}">
                      <a16:creationId xmlns:a16="http://schemas.microsoft.com/office/drawing/2014/main" id="{ADC10778-23B9-9427-8ACE-55879248BFF0}"/>
                    </a:ext>
                  </a:extLst>
                </p:cNvPr>
                <p:cNvCxnSpPr/>
                <p:nvPr/>
              </p:nvCxnSpPr>
              <p:spPr>
                <a:xfrm flipV="1">
                  <a:off x="2370044" y="4078345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5" name="Straight Arrow Connector 1624">
                  <a:extLst>
                    <a:ext uri="{FF2B5EF4-FFF2-40B4-BE49-F238E27FC236}">
                      <a16:creationId xmlns:a16="http://schemas.microsoft.com/office/drawing/2014/main" id="{15AC0537-08A2-6AAB-22EA-FB36E4CBB165}"/>
                    </a:ext>
                  </a:extLst>
                </p:cNvPr>
                <p:cNvCxnSpPr/>
                <p:nvPr/>
              </p:nvCxnSpPr>
              <p:spPr>
                <a:xfrm flipV="1">
                  <a:off x="2662077" y="4832773"/>
                  <a:ext cx="0" cy="155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6" name="Straight Arrow Connector 1625">
                  <a:extLst>
                    <a:ext uri="{FF2B5EF4-FFF2-40B4-BE49-F238E27FC236}">
                      <a16:creationId xmlns:a16="http://schemas.microsoft.com/office/drawing/2014/main" id="{AF91BC11-E226-5E29-7E91-D11557322862}"/>
                    </a:ext>
                  </a:extLst>
                </p:cNvPr>
                <p:cNvCxnSpPr/>
                <p:nvPr/>
              </p:nvCxnSpPr>
              <p:spPr>
                <a:xfrm>
                  <a:off x="2109614" y="5143246"/>
                  <a:ext cx="163136" cy="3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7" name="Straight Arrow Connector 1626">
                  <a:extLst>
                    <a:ext uri="{FF2B5EF4-FFF2-40B4-BE49-F238E27FC236}">
                      <a16:creationId xmlns:a16="http://schemas.microsoft.com/office/drawing/2014/main" id="{6F9A7F06-DE45-809F-8F38-6091581F3317}"/>
                    </a:ext>
                  </a:extLst>
                </p:cNvPr>
                <p:cNvCxnSpPr/>
                <p:nvPr/>
              </p:nvCxnSpPr>
              <p:spPr>
                <a:xfrm flipH="1">
                  <a:off x="2321451" y="4472346"/>
                  <a:ext cx="168892" cy="42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0" name="Rectangle 486">
                <a:extLst>
                  <a:ext uri="{FF2B5EF4-FFF2-40B4-BE49-F238E27FC236}">
                    <a16:creationId xmlns:a16="http://schemas.microsoft.com/office/drawing/2014/main" id="{679EAAC0-41A2-BB6B-7C69-1115C5ECD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64914" y="1265608"/>
                <a:ext cx="817488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[4794]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(434) 467</a:t>
                </a:r>
              </a:p>
            </p:txBody>
          </p:sp>
          <p:sp>
            <p:nvSpPr>
              <p:cNvPr id="1611" name="Rectangle 486">
                <a:extLst>
                  <a:ext uri="{FF2B5EF4-FFF2-40B4-BE49-F238E27FC236}">
                    <a16:creationId xmlns:a16="http://schemas.microsoft.com/office/drawing/2014/main" id="{9FBF244A-DAA3-41B4-B947-EC66EB7BE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84031" y="1378261"/>
                <a:ext cx="60542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   [32]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(3) 5</a:t>
                </a:r>
              </a:p>
            </p:txBody>
          </p:sp>
          <p:sp>
            <p:nvSpPr>
              <p:cNvPr id="1612" name="Rectangle 486">
                <a:extLst>
                  <a:ext uri="{FF2B5EF4-FFF2-40B4-BE49-F238E27FC236}">
                    <a16:creationId xmlns:a16="http://schemas.microsoft.com/office/drawing/2014/main" id="{BF01519C-4272-9D25-6366-AEDB210E8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85442" y="1568554"/>
                <a:ext cx="653929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[265]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(14) 174</a:t>
                </a:r>
              </a:p>
            </p:txBody>
          </p:sp>
          <p:sp>
            <p:nvSpPr>
              <p:cNvPr id="1613" name="Rectangle 486">
                <a:extLst>
                  <a:ext uri="{FF2B5EF4-FFF2-40B4-BE49-F238E27FC236}">
                    <a16:creationId xmlns:a16="http://schemas.microsoft.com/office/drawing/2014/main" id="{BC1A3E54-D424-B750-D612-2E02F6999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50287" y="274624"/>
                <a:ext cx="685446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[764] </a:t>
                </a:r>
                <a:r>
                  <a:rPr lang="en-US" sz="600" b="1" dirty="0">
                    <a:latin typeface="Swis721 Lt BT" panose="020B0403020202020204" pitchFamily="34" charset="0"/>
                  </a:rPr>
                  <a:t>(100) 113</a:t>
                </a:r>
              </a:p>
            </p:txBody>
          </p:sp>
          <p:sp>
            <p:nvSpPr>
              <p:cNvPr id="1614" name="Rectangle 452">
                <a:extLst>
                  <a:ext uri="{FF2B5EF4-FFF2-40B4-BE49-F238E27FC236}">
                    <a16:creationId xmlns:a16="http://schemas.microsoft.com/office/drawing/2014/main" id="{5739E2D3-A109-F948-6DFE-CB702ABF9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445" y="445749"/>
                <a:ext cx="582405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35  (92)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[643]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5" name="Rectangle 452">
                <a:extLst>
                  <a:ext uri="{FF2B5EF4-FFF2-40B4-BE49-F238E27FC236}">
                    <a16:creationId xmlns:a16="http://schemas.microsoft.com/office/drawing/2014/main" id="{0881BA71-F2CF-1C33-0F54-F1AAD46EF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78" y="593945"/>
                <a:ext cx="72525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 278 (520)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[4794]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6" name="Rectangle 452">
                <a:extLst>
                  <a:ext uri="{FF2B5EF4-FFF2-40B4-BE49-F238E27FC236}">
                    <a16:creationId xmlns:a16="http://schemas.microsoft.com/office/drawing/2014/main" id="{2CA7CAD3-E146-3D21-D141-FC5747F36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738" y="714826"/>
                <a:ext cx="587707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153 (8)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 [193]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  <p:sp>
            <p:nvSpPr>
              <p:cNvPr id="1617" name="Rectangle 452">
                <a:extLst>
                  <a:ext uri="{FF2B5EF4-FFF2-40B4-BE49-F238E27FC236}">
                    <a16:creationId xmlns:a16="http://schemas.microsoft.com/office/drawing/2014/main" id="{90EB72E5-97C9-9F20-26BF-27BC8D4D7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62" y="1571027"/>
                <a:ext cx="587414" cy="11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4" tIns="12559" rIns="9144" bIns="12559" anchor="ctr">
                <a:spAutoFit/>
              </a:bodyPr>
              <a:lstStyle/>
              <a:p>
                <a:pPr algn="ctr" eaLnBrk="0" hangingPunct="0"/>
                <a:r>
                  <a:rPr lang="en-US" sz="600" b="1" dirty="0">
                    <a:latin typeface="Swis721 Lt BT" panose="020B0403020202020204" pitchFamily="34" charset="0"/>
                  </a:rPr>
                  <a:t>34  (55)</a:t>
                </a:r>
                <a:r>
                  <a:rPr lang="en-US" sz="600" b="1" dirty="0">
                    <a:solidFill>
                      <a:srgbClr val="FF0000"/>
                    </a:solidFill>
                    <a:latin typeface="Swis721 Lt BT" panose="020B0403020202020204" pitchFamily="34" charset="0"/>
                  </a:rPr>
                  <a:t> [265]</a:t>
                </a:r>
                <a:endParaRPr lang="en-US" sz="600" b="1" dirty="0">
                  <a:latin typeface="Swis721 Lt BT" panose="020B0403020202020204" pitchFamily="34" charset="0"/>
                </a:endParaRPr>
              </a:p>
            </p:txBody>
          </p:sp>
        </p:grpSp>
        <p:sp>
          <p:nvSpPr>
            <p:cNvPr id="1601" name="Rectangle 495">
              <a:extLst>
                <a:ext uri="{FF2B5EF4-FFF2-40B4-BE49-F238E27FC236}">
                  <a16:creationId xmlns:a16="http://schemas.microsoft.com/office/drawing/2014/main" id="{20FD577A-F159-5521-F480-9C539F75B2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50878" y="3618653"/>
              <a:ext cx="277386" cy="3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" tIns="12559" rIns="9144" bIns="12559" anchor="ctr">
              <a:spAutoFit/>
            </a:bodyPr>
            <a:lstStyle/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571</a:t>
              </a:r>
            </a:p>
            <a:p>
              <a:pPr algn="ctr" eaLnBrk="0" hangingPunct="0"/>
              <a:r>
                <a:rPr lang="en-US" sz="600" b="1" dirty="0">
                  <a:latin typeface="Swis721 Lt BT" panose="020B0403020202020204" pitchFamily="34" charset="0"/>
                </a:rPr>
                <a:t>(539) </a:t>
              </a:r>
              <a:r>
                <a:rPr lang="en-US" sz="600" b="1" dirty="0">
                  <a:solidFill>
                    <a:srgbClr val="FF0000"/>
                  </a:solidFill>
                  <a:latin typeface="Swis721 Lt BT" panose="020B0403020202020204" pitchFamily="34" charset="0"/>
                </a:rPr>
                <a:t>[5631]</a:t>
              </a:r>
              <a:endParaRPr lang="en-US" sz="600" b="1" dirty="0">
                <a:latin typeface="Swis721 Lt BT" panose="020B0403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069161-C583-B5AD-15E5-61037B7DF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043" y="556310"/>
            <a:ext cx="4019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0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0aa4e5-11f0-47b3-bb66-a9479c39c64d">
      <Terms xmlns="http://schemas.microsoft.com/office/infopath/2007/PartnerControls"/>
    </lcf76f155ced4ddcb4097134ff3c332f>
    <TaxCatchAll xmlns="44259822-5f70-4047-b4aa-84c0187a967b" xsi:nil="true"/>
    <_ip_UnifiedCompliancePolicyUIAction xmlns="http://schemas.microsoft.com/sharepoint/v3" xsi:nil="true"/>
    <Processed xmlns="f40aa4e5-11f0-47b3-bb66-a9479c39c64d">false</Processed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32FAF92C6BD43913D1B8554C5CA89" ma:contentTypeVersion="25" ma:contentTypeDescription="Create a new document." ma:contentTypeScope="" ma:versionID="7c95efbaf37e2b1f0ec6429013731747">
  <xsd:schema xmlns:xsd="http://www.w3.org/2001/XMLSchema" xmlns:xs="http://www.w3.org/2001/XMLSchema" xmlns:p="http://schemas.microsoft.com/office/2006/metadata/properties" xmlns:ns1="http://schemas.microsoft.com/sharepoint/v3" xmlns:ns2="f40aa4e5-11f0-47b3-bb66-a9479c39c64d" xmlns:ns3="44259822-5f70-4047-b4aa-84c0187a967b" targetNamespace="http://schemas.microsoft.com/office/2006/metadata/properties" ma:root="true" ma:fieldsID="94f16073e4120a35d4a4142f703d1fbc" ns1:_="" ns2:_="" ns3:_="">
    <xsd:import namespace="http://schemas.microsoft.com/sharepoint/v3"/>
    <xsd:import namespace="f40aa4e5-11f0-47b3-bb66-a9479c39c64d"/>
    <xsd:import namespace="44259822-5f70-4047-b4aa-84c0187a96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Processed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aa4e5-11f0-47b3-bb66-a9479c39c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cessed" ma:index="22" nillable="true" ma:displayName="Processed" ma:default="0" ma:internalName="Processed">
      <xsd:simpleType>
        <xsd:restriction base="dms:Boolean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59822-5f70-4047-b4aa-84c0187a96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edb4c5c-10fb-4199-a75f-758e74f6f530}" ma:internalName="TaxCatchAll" ma:showField="CatchAllData" ma:web="44259822-5f70-4047-b4aa-84c0187a96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E2F74D-7F60-404E-B695-EF4C96C459AD}">
  <ds:schemaRefs>
    <ds:schemaRef ds:uri="http://schemas.microsoft.com/office/2006/metadata/properties"/>
    <ds:schemaRef ds:uri="http://schemas.microsoft.com/office/infopath/2007/PartnerControls"/>
    <ds:schemaRef ds:uri="a329818f-41c8-4288-8516-8ff391e0d924"/>
    <ds:schemaRef ds:uri="ea81ae19-3419-4e1d-bdac-91e1afd23f60"/>
  </ds:schemaRefs>
</ds:datastoreItem>
</file>

<file path=customXml/itemProps2.xml><?xml version="1.0" encoding="utf-8"?>
<ds:datastoreItem xmlns:ds="http://schemas.openxmlformats.org/officeDocument/2006/customXml" ds:itemID="{9E313C80-6706-4884-9551-A9CF120EA5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4FFF4D-CB8F-4CCB-A3BA-58D877B553FB}"/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1512</Words>
  <Application>Microsoft Office PowerPoint</Application>
  <PresentationFormat>Widescreen</PresentationFormat>
  <Paragraphs>366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Hesterberg, Jennifer N.</dc:creator>
  <cp:lastModifiedBy>Yousefzadeh, Pouya</cp:lastModifiedBy>
  <cp:revision>18</cp:revision>
  <dcterms:created xsi:type="dcterms:W3CDTF">2022-12-07T14:55:17Z</dcterms:created>
  <dcterms:modified xsi:type="dcterms:W3CDTF">2023-02-24T18:38:40Z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0x010100FF6FBBB5391AB247AE104B6DB99E2E57</vt:lpwstr>
  </property>
</Properties>
</file>