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8" r:id="rId4"/>
    <p:sldMasterId id="2147483701" r:id="rId5"/>
    <p:sldMasterId id="2147483768" r:id="rId6"/>
  </p:sldMasterIdLst>
  <p:notesMasterIdLst>
    <p:notesMasterId r:id="rId55"/>
  </p:notesMasterIdLst>
  <p:sldIdLst>
    <p:sldId id="259" r:id="rId7"/>
    <p:sldId id="2147374925" r:id="rId8"/>
    <p:sldId id="281" r:id="rId9"/>
    <p:sldId id="373" r:id="rId10"/>
    <p:sldId id="374" r:id="rId11"/>
    <p:sldId id="375" r:id="rId12"/>
    <p:sldId id="376" r:id="rId13"/>
    <p:sldId id="377" r:id="rId14"/>
    <p:sldId id="467" r:id="rId15"/>
    <p:sldId id="256" r:id="rId16"/>
    <p:sldId id="3542" r:id="rId17"/>
    <p:sldId id="2147374907" r:id="rId18"/>
    <p:sldId id="2147374908" r:id="rId19"/>
    <p:sldId id="260" r:id="rId20"/>
    <p:sldId id="261" r:id="rId21"/>
    <p:sldId id="2147374909" r:id="rId22"/>
    <p:sldId id="2147374911" r:id="rId23"/>
    <p:sldId id="2147374912" r:id="rId24"/>
    <p:sldId id="2147374913" r:id="rId25"/>
    <p:sldId id="2147374914" r:id="rId26"/>
    <p:sldId id="271" r:id="rId27"/>
    <p:sldId id="2147374915" r:id="rId28"/>
    <p:sldId id="2147374916" r:id="rId29"/>
    <p:sldId id="2147374917" r:id="rId30"/>
    <p:sldId id="2147374918" r:id="rId31"/>
    <p:sldId id="2147374919" r:id="rId32"/>
    <p:sldId id="2147374920" r:id="rId33"/>
    <p:sldId id="2147374921" r:id="rId34"/>
    <p:sldId id="2147374922" r:id="rId35"/>
    <p:sldId id="2147374923" r:id="rId36"/>
    <p:sldId id="264" r:id="rId37"/>
    <p:sldId id="2147374910" r:id="rId38"/>
    <p:sldId id="273" r:id="rId39"/>
    <p:sldId id="3540" r:id="rId40"/>
    <p:sldId id="258" r:id="rId41"/>
    <p:sldId id="270" r:id="rId42"/>
    <p:sldId id="268" r:id="rId43"/>
    <p:sldId id="257" r:id="rId44"/>
    <p:sldId id="274" r:id="rId45"/>
    <p:sldId id="3541" r:id="rId46"/>
    <p:sldId id="262" r:id="rId47"/>
    <p:sldId id="263" r:id="rId48"/>
    <p:sldId id="269" r:id="rId49"/>
    <p:sldId id="272" r:id="rId50"/>
    <p:sldId id="265" r:id="rId51"/>
    <p:sldId id="267" r:id="rId52"/>
    <p:sldId id="266" r:id="rId53"/>
    <p:sldId id="214737492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3" d="100"/>
          <a:sy n="113" d="100"/>
        </p:scale>
        <p:origin x="2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0803D3-EE71-4AFB-BADD-D3035818FBF3}" type="doc">
      <dgm:prSet loTypeId="urn:microsoft.com/office/officeart/2005/8/layout/hChevron3" loCatId="process" qsTypeId="urn:microsoft.com/office/officeart/2005/8/quickstyle/simple4" qsCatId="simple" csTypeId="urn:microsoft.com/office/officeart/2005/8/colors/accent1_2" csCatId="accent1" phldr="1"/>
      <dgm:spPr/>
    </dgm:pt>
    <dgm:pt modelId="{F869963E-5EBC-46BD-8155-2DE91976FF61}">
      <dgm:prSet phldrT="[Text]" custT="1"/>
      <dgm:spPr>
        <a:gradFill flip="none" rotWithShape="1">
          <a:gsLst>
            <a:gs pos="0">
              <a:srgbClr val="00543A"/>
            </a:gs>
            <a:gs pos="65000">
              <a:schemeClr val="accent6"/>
            </a:gs>
            <a:gs pos="100000">
              <a:srgbClr val="75B6A2"/>
            </a:gs>
          </a:gsLst>
          <a:lin ang="13500000" scaled="1"/>
          <a:tileRect/>
        </a:gradFill>
      </dgm:spPr>
      <dgm:t>
        <a:bodyPr/>
        <a:lstStyle/>
        <a:p>
          <a:r>
            <a:rPr lang="en-US" sz="2000" b="1">
              <a:latin typeface="+mj-lt"/>
            </a:rPr>
            <a:t>Comprehensive Benefits</a:t>
          </a:r>
        </a:p>
      </dgm:t>
    </dgm:pt>
    <dgm:pt modelId="{33B2A2F0-7A4E-46D0-9AC4-58B6B3E96F7A}" type="parTrans" cxnId="{03DB6406-56F1-4299-88CE-5774632C0CFA}">
      <dgm:prSet/>
      <dgm:spPr/>
      <dgm:t>
        <a:bodyPr/>
        <a:lstStyle/>
        <a:p>
          <a:endParaRPr lang="en-US" sz="2000"/>
        </a:p>
      </dgm:t>
    </dgm:pt>
    <dgm:pt modelId="{18D99E1B-9259-4AE1-B22B-B1527BD685CF}" type="sibTrans" cxnId="{03DB6406-56F1-4299-88CE-5774632C0CFA}">
      <dgm:prSet/>
      <dgm:spPr/>
      <dgm:t>
        <a:bodyPr/>
        <a:lstStyle/>
        <a:p>
          <a:endParaRPr lang="en-US" sz="2000"/>
        </a:p>
      </dgm:t>
    </dgm:pt>
    <dgm:pt modelId="{EB51679E-93FC-4C37-9312-E2BD8E556531}">
      <dgm:prSet custT="1"/>
      <dgm:spPr>
        <a:gradFill flip="none" rotWithShape="1">
          <a:gsLst>
            <a:gs pos="0">
              <a:srgbClr val="00543A"/>
            </a:gs>
            <a:gs pos="65000">
              <a:schemeClr val="accent6"/>
            </a:gs>
            <a:gs pos="100000">
              <a:srgbClr val="75B6A2"/>
            </a:gs>
          </a:gsLst>
          <a:lin ang="13500000" scaled="1"/>
          <a:tileRect/>
        </a:gradFill>
      </dgm:spPr>
      <dgm:t>
        <a:bodyPr/>
        <a:lstStyle/>
        <a:p>
          <a:r>
            <a:rPr lang="en-US" sz="2000" b="1">
              <a:latin typeface="+mj-lt"/>
            </a:rPr>
            <a:t>Superior </a:t>
          </a:r>
          <a:br>
            <a:rPr lang="en-US" sz="2000" b="1">
              <a:latin typeface="+mj-lt"/>
            </a:rPr>
          </a:br>
          <a:r>
            <a:rPr lang="en-US" sz="2000" b="1">
              <a:latin typeface="+mj-lt"/>
            </a:rPr>
            <a:t>Customer Experience</a:t>
          </a:r>
        </a:p>
      </dgm:t>
    </dgm:pt>
    <dgm:pt modelId="{36938FB7-B1B2-405C-93F5-1B6AA8839BC1}" type="parTrans" cxnId="{DF07BB87-1E5B-4CE0-8D67-C1B2FAE780E9}">
      <dgm:prSet/>
      <dgm:spPr/>
      <dgm:t>
        <a:bodyPr/>
        <a:lstStyle/>
        <a:p>
          <a:endParaRPr lang="en-US" sz="2000"/>
        </a:p>
      </dgm:t>
    </dgm:pt>
    <dgm:pt modelId="{C52B9C13-BA14-4B05-86C4-36ADD5BED076}" type="sibTrans" cxnId="{DF07BB87-1E5B-4CE0-8D67-C1B2FAE780E9}">
      <dgm:prSet/>
      <dgm:spPr/>
      <dgm:t>
        <a:bodyPr/>
        <a:lstStyle/>
        <a:p>
          <a:endParaRPr lang="en-US" sz="2000"/>
        </a:p>
      </dgm:t>
    </dgm:pt>
    <dgm:pt modelId="{E409D965-670A-4729-8A84-208E03FE01BF}">
      <dgm:prSet custT="1"/>
      <dgm:spPr>
        <a:gradFill flip="none" rotWithShape="1">
          <a:gsLst>
            <a:gs pos="0">
              <a:srgbClr val="00543A"/>
            </a:gs>
            <a:gs pos="65000">
              <a:schemeClr val="accent6"/>
            </a:gs>
            <a:gs pos="100000">
              <a:srgbClr val="75B6A2"/>
            </a:gs>
          </a:gsLst>
          <a:lin ang="13500000" scaled="1"/>
          <a:tileRect/>
        </a:gradFill>
      </dgm:spPr>
      <dgm:t>
        <a:bodyPr/>
        <a:lstStyle/>
        <a:p>
          <a:r>
            <a:rPr lang="en-US" sz="2000" b="1">
              <a:latin typeface="+mj-lt"/>
            </a:rPr>
            <a:t>Affordable Premiums</a:t>
          </a:r>
        </a:p>
      </dgm:t>
    </dgm:pt>
    <dgm:pt modelId="{40A50C23-CD3A-4C5F-BECF-5DB3871606BD}" type="parTrans" cxnId="{14B48466-CAC6-42DC-B501-886459FE704C}">
      <dgm:prSet/>
      <dgm:spPr/>
      <dgm:t>
        <a:bodyPr/>
        <a:lstStyle/>
        <a:p>
          <a:endParaRPr lang="en-US" sz="2000"/>
        </a:p>
      </dgm:t>
    </dgm:pt>
    <dgm:pt modelId="{59F5464C-2CEA-421D-B07F-124428A3E15E}" type="sibTrans" cxnId="{14B48466-CAC6-42DC-B501-886459FE704C}">
      <dgm:prSet/>
      <dgm:spPr/>
      <dgm:t>
        <a:bodyPr/>
        <a:lstStyle/>
        <a:p>
          <a:endParaRPr lang="en-US" sz="2000"/>
        </a:p>
      </dgm:t>
    </dgm:pt>
    <dgm:pt modelId="{19DA8833-1E26-4F5A-A915-205130BE6651}">
      <dgm:prSet phldrT="[Text]" custT="1"/>
      <dgm:spPr>
        <a:gradFill flip="none" rotWithShape="1">
          <a:gsLst>
            <a:gs pos="0">
              <a:srgbClr val="00543A"/>
            </a:gs>
            <a:gs pos="65000">
              <a:schemeClr val="accent6"/>
            </a:gs>
            <a:gs pos="100000">
              <a:srgbClr val="75B6A2"/>
            </a:gs>
          </a:gsLst>
          <a:lin ang="13500000" scaled="1"/>
          <a:tileRect/>
        </a:gradFill>
      </dgm:spPr>
      <dgm:t>
        <a:bodyPr/>
        <a:lstStyle/>
        <a:p>
          <a:r>
            <a:rPr lang="en-US" sz="2000" b="1">
              <a:latin typeface="+mj-lt"/>
            </a:rPr>
            <a:t>Large Provider Network</a:t>
          </a:r>
        </a:p>
      </dgm:t>
    </dgm:pt>
    <dgm:pt modelId="{65233535-FC37-4E24-A21F-5CE1A8E9350E}" type="sibTrans" cxnId="{02D70443-532D-45F6-ABCD-2B12D82A42E9}">
      <dgm:prSet/>
      <dgm:spPr/>
      <dgm:t>
        <a:bodyPr/>
        <a:lstStyle/>
        <a:p>
          <a:endParaRPr lang="en-US" sz="2000"/>
        </a:p>
      </dgm:t>
    </dgm:pt>
    <dgm:pt modelId="{03ADDC0E-9633-46E5-83A0-7B5D3899B66F}" type="parTrans" cxnId="{02D70443-532D-45F6-ABCD-2B12D82A42E9}">
      <dgm:prSet/>
      <dgm:spPr/>
      <dgm:t>
        <a:bodyPr/>
        <a:lstStyle/>
        <a:p>
          <a:endParaRPr lang="en-US" sz="2000"/>
        </a:p>
      </dgm:t>
    </dgm:pt>
    <dgm:pt modelId="{5CA08320-0D6C-4C90-8269-10E43243DB67}" type="pres">
      <dgm:prSet presAssocID="{940803D3-EE71-4AFB-BADD-D3035818FBF3}" presName="Name0" presStyleCnt="0">
        <dgm:presLayoutVars>
          <dgm:dir/>
          <dgm:resizeHandles val="exact"/>
        </dgm:presLayoutVars>
      </dgm:prSet>
      <dgm:spPr/>
    </dgm:pt>
    <dgm:pt modelId="{EA0651B5-9F36-4B17-8A4C-E4E6D5455E54}" type="pres">
      <dgm:prSet presAssocID="{F869963E-5EBC-46BD-8155-2DE91976FF61}" presName="parTxOnly" presStyleLbl="node1" presStyleIdx="0" presStyleCnt="4" custScaleX="91010" custLinFactNeighborX="-801" custLinFactNeighborY="86">
        <dgm:presLayoutVars>
          <dgm:bulletEnabled val="1"/>
        </dgm:presLayoutVars>
      </dgm:prSet>
      <dgm:spPr/>
    </dgm:pt>
    <dgm:pt modelId="{D603E91B-57B3-4FC4-8F91-DE9220EEBDD3}" type="pres">
      <dgm:prSet presAssocID="{18D99E1B-9259-4AE1-B22B-B1527BD685CF}" presName="parSpace" presStyleCnt="0"/>
      <dgm:spPr/>
    </dgm:pt>
    <dgm:pt modelId="{08BBDFA8-1E53-46FF-8225-4216F53DD1D8}" type="pres">
      <dgm:prSet presAssocID="{19DA8833-1E26-4F5A-A915-205130BE6651}" presName="parTxOnly" presStyleLbl="node1" presStyleIdx="1" presStyleCnt="4" custScaleX="104837">
        <dgm:presLayoutVars>
          <dgm:bulletEnabled val="1"/>
        </dgm:presLayoutVars>
      </dgm:prSet>
      <dgm:spPr/>
    </dgm:pt>
    <dgm:pt modelId="{FD4E69A9-27D3-4661-881E-6AE0EB6FA3B0}" type="pres">
      <dgm:prSet presAssocID="{65233535-FC37-4E24-A21F-5CE1A8E9350E}" presName="parSpace" presStyleCnt="0"/>
      <dgm:spPr/>
    </dgm:pt>
    <dgm:pt modelId="{865227C8-F628-4C03-8D68-D00905CB59E6}" type="pres">
      <dgm:prSet presAssocID="{E409D965-670A-4729-8A84-208E03FE01BF}" presName="parTxOnly" presStyleLbl="node1" presStyleIdx="2" presStyleCnt="4" custScaleX="108023">
        <dgm:presLayoutVars>
          <dgm:bulletEnabled val="1"/>
        </dgm:presLayoutVars>
      </dgm:prSet>
      <dgm:spPr/>
    </dgm:pt>
    <dgm:pt modelId="{B3A09357-C4E1-414F-87A1-DB74090C5E70}" type="pres">
      <dgm:prSet presAssocID="{59F5464C-2CEA-421D-B07F-124428A3E15E}" presName="parSpace" presStyleCnt="0"/>
      <dgm:spPr/>
    </dgm:pt>
    <dgm:pt modelId="{066B4E66-560C-4B47-B1CB-88A9C220854F}" type="pres">
      <dgm:prSet presAssocID="{EB51679E-93FC-4C37-9312-E2BD8E556531}" presName="parTxOnly" presStyleLbl="node1" presStyleIdx="3" presStyleCnt="4" custLinFactNeighborX="-1229" custLinFactNeighborY="141">
        <dgm:presLayoutVars>
          <dgm:bulletEnabled val="1"/>
        </dgm:presLayoutVars>
      </dgm:prSet>
      <dgm:spPr/>
    </dgm:pt>
  </dgm:ptLst>
  <dgm:cxnLst>
    <dgm:cxn modelId="{03DB6406-56F1-4299-88CE-5774632C0CFA}" srcId="{940803D3-EE71-4AFB-BADD-D3035818FBF3}" destId="{F869963E-5EBC-46BD-8155-2DE91976FF61}" srcOrd="0" destOrd="0" parTransId="{33B2A2F0-7A4E-46D0-9AC4-58B6B3E96F7A}" sibTransId="{18D99E1B-9259-4AE1-B22B-B1527BD685CF}"/>
    <dgm:cxn modelId="{02D70443-532D-45F6-ABCD-2B12D82A42E9}" srcId="{940803D3-EE71-4AFB-BADD-D3035818FBF3}" destId="{19DA8833-1E26-4F5A-A915-205130BE6651}" srcOrd="1" destOrd="0" parTransId="{03ADDC0E-9633-46E5-83A0-7B5D3899B66F}" sibTransId="{65233535-FC37-4E24-A21F-5CE1A8E9350E}"/>
    <dgm:cxn modelId="{14B48466-CAC6-42DC-B501-886459FE704C}" srcId="{940803D3-EE71-4AFB-BADD-D3035818FBF3}" destId="{E409D965-670A-4729-8A84-208E03FE01BF}" srcOrd="2" destOrd="0" parTransId="{40A50C23-CD3A-4C5F-BECF-5DB3871606BD}" sibTransId="{59F5464C-2CEA-421D-B07F-124428A3E15E}"/>
    <dgm:cxn modelId="{D9EE2754-F7EF-4941-8F3E-62B49DEA696A}" type="presOf" srcId="{E409D965-670A-4729-8A84-208E03FE01BF}" destId="{865227C8-F628-4C03-8D68-D00905CB59E6}" srcOrd="0" destOrd="0" presId="urn:microsoft.com/office/officeart/2005/8/layout/hChevron3"/>
    <dgm:cxn modelId="{0B791677-CF3F-48EB-A810-E07E176EAEBA}" type="presOf" srcId="{19DA8833-1E26-4F5A-A915-205130BE6651}" destId="{08BBDFA8-1E53-46FF-8225-4216F53DD1D8}" srcOrd="0" destOrd="0" presId="urn:microsoft.com/office/officeart/2005/8/layout/hChevron3"/>
    <dgm:cxn modelId="{DF07BB87-1E5B-4CE0-8D67-C1B2FAE780E9}" srcId="{940803D3-EE71-4AFB-BADD-D3035818FBF3}" destId="{EB51679E-93FC-4C37-9312-E2BD8E556531}" srcOrd="3" destOrd="0" parTransId="{36938FB7-B1B2-405C-93F5-1B6AA8839BC1}" sibTransId="{C52B9C13-BA14-4B05-86C4-36ADD5BED076}"/>
    <dgm:cxn modelId="{AD0CEF89-872F-4052-9B1E-EDEF291A8322}" type="presOf" srcId="{940803D3-EE71-4AFB-BADD-D3035818FBF3}" destId="{5CA08320-0D6C-4C90-8269-10E43243DB67}" srcOrd="0" destOrd="0" presId="urn:microsoft.com/office/officeart/2005/8/layout/hChevron3"/>
    <dgm:cxn modelId="{515F968B-8C74-4061-81B2-58CC48B3576C}" type="presOf" srcId="{EB51679E-93FC-4C37-9312-E2BD8E556531}" destId="{066B4E66-560C-4B47-B1CB-88A9C220854F}" srcOrd="0" destOrd="0" presId="urn:microsoft.com/office/officeart/2005/8/layout/hChevron3"/>
    <dgm:cxn modelId="{D53D10E5-1CB2-48B9-9B62-2486F3F9CF86}" type="presOf" srcId="{F869963E-5EBC-46BD-8155-2DE91976FF61}" destId="{EA0651B5-9F36-4B17-8A4C-E4E6D5455E54}" srcOrd="0" destOrd="0" presId="urn:microsoft.com/office/officeart/2005/8/layout/hChevron3"/>
    <dgm:cxn modelId="{2A3786CD-DCE0-4C47-9439-55D47DE435BB}" type="presParOf" srcId="{5CA08320-0D6C-4C90-8269-10E43243DB67}" destId="{EA0651B5-9F36-4B17-8A4C-E4E6D5455E54}" srcOrd="0" destOrd="0" presId="urn:microsoft.com/office/officeart/2005/8/layout/hChevron3"/>
    <dgm:cxn modelId="{E9C6CC1B-2F44-4810-9B89-1403E2338ACE}" type="presParOf" srcId="{5CA08320-0D6C-4C90-8269-10E43243DB67}" destId="{D603E91B-57B3-4FC4-8F91-DE9220EEBDD3}" srcOrd="1" destOrd="0" presId="urn:microsoft.com/office/officeart/2005/8/layout/hChevron3"/>
    <dgm:cxn modelId="{F488F797-5814-4585-80FB-BB1D31E11657}" type="presParOf" srcId="{5CA08320-0D6C-4C90-8269-10E43243DB67}" destId="{08BBDFA8-1E53-46FF-8225-4216F53DD1D8}" srcOrd="2" destOrd="0" presId="urn:microsoft.com/office/officeart/2005/8/layout/hChevron3"/>
    <dgm:cxn modelId="{5DAC6754-7234-4D94-B4BF-EB41607F3420}" type="presParOf" srcId="{5CA08320-0D6C-4C90-8269-10E43243DB67}" destId="{FD4E69A9-27D3-4661-881E-6AE0EB6FA3B0}" srcOrd="3" destOrd="0" presId="urn:microsoft.com/office/officeart/2005/8/layout/hChevron3"/>
    <dgm:cxn modelId="{619CD754-A635-4935-A942-E57575E48617}" type="presParOf" srcId="{5CA08320-0D6C-4C90-8269-10E43243DB67}" destId="{865227C8-F628-4C03-8D68-D00905CB59E6}" srcOrd="4" destOrd="0" presId="urn:microsoft.com/office/officeart/2005/8/layout/hChevron3"/>
    <dgm:cxn modelId="{A3A82870-E3A3-4A7F-999D-634D04744827}" type="presParOf" srcId="{5CA08320-0D6C-4C90-8269-10E43243DB67}" destId="{B3A09357-C4E1-414F-87A1-DB74090C5E70}" srcOrd="5" destOrd="0" presId="urn:microsoft.com/office/officeart/2005/8/layout/hChevron3"/>
    <dgm:cxn modelId="{7CC3F9FA-AC30-415A-99BB-2FFBB8AAC98F}" type="presParOf" srcId="{5CA08320-0D6C-4C90-8269-10E43243DB67}" destId="{066B4E66-560C-4B47-B1CB-88A9C220854F}"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E3D5A7-D66A-4B7F-AED5-C351DC820E6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62704DC-DC24-4FD3-89DF-46DEE78B7537}">
      <dgm:prSet phldrT="[Text]" custT="1"/>
      <dgm:spPr>
        <a:gradFill rotWithShape="0">
          <a:gsLst>
            <a:gs pos="0">
              <a:srgbClr val="00543A"/>
            </a:gs>
            <a:gs pos="65000">
              <a:schemeClr val="accent6"/>
            </a:gs>
            <a:gs pos="100000">
              <a:srgbClr val="75B6A2"/>
            </a:gs>
          </a:gsLst>
          <a:lin ang="13500000" scaled="1"/>
        </a:gradFill>
        <a:ln>
          <a:noFill/>
        </a:ln>
      </dgm:spPr>
      <dgm:t>
        <a:bodyPr/>
        <a:lstStyle/>
        <a:p>
          <a:r>
            <a:rPr lang="en-US" sz="2400" b="1" u="none">
              <a:latin typeface="+mj-lt"/>
            </a:rPr>
            <a:t>Medical</a:t>
          </a:r>
        </a:p>
      </dgm:t>
    </dgm:pt>
    <dgm:pt modelId="{862EE3C3-8566-4360-AF05-2A233AAEDD36}" type="parTrans" cxnId="{93E7D2A4-B4A1-48D9-B717-76AC9F2241E3}">
      <dgm:prSet/>
      <dgm:spPr/>
      <dgm:t>
        <a:bodyPr/>
        <a:lstStyle/>
        <a:p>
          <a:endParaRPr lang="en-US" sz="1400"/>
        </a:p>
      </dgm:t>
    </dgm:pt>
    <dgm:pt modelId="{16FD8836-0BC1-44EE-9083-5B9D3BEB47E3}" type="sibTrans" cxnId="{93E7D2A4-B4A1-48D9-B717-76AC9F2241E3}">
      <dgm:prSet/>
      <dgm:spPr/>
      <dgm:t>
        <a:bodyPr/>
        <a:lstStyle/>
        <a:p>
          <a:endParaRPr lang="en-US" sz="1400"/>
        </a:p>
      </dgm:t>
    </dgm:pt>
    <dgm:pt modelId="{9F88F87B-9C0E-49BC-8F60-192341F0458C}">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b="1">
              <a:solidFill>
                <a:schemeClr val="tx1"/>
              </a:solidFill>
              <a:latin typeface="+mj-lt"/>
            </a:rPr>
            <a:t>Family OOP: 		$8,000*</a:t>
          </a:r>
        </a:p>
      </dgm:t>
    </dgm:pt>
    <dgm:pt modelId="{C88791E1-CEE8-471D-BC19-1E6E49B81A7C}" type="parTrans" cxnId="{9CDDF313-C282-417D-B788-8BE8837B2744}">
      <dgm:prSet/>
      <dgm:spPr/>
      <dgm:t>
        <a:bodyPr/>
        <a:lstStyle/>
        <a:p>
          <a:endParaRPr lang="en-US" sz="1400"/>
        </a:p>
      </dgm:t>
    </dgm:pt>
    <dgm:pt modelId="{5591A0DF-851C-49BD-B54E-83518B9BDA98}" type="sibTrans" cxnId="{9CDDF313-C282-417D-B788-8BE8837B2744}">
      <dgm:prSet/>
      <dgm:spPr/>
      <dgm:t>
        <a:bodyPr/>
        <a:lstStyle/>
        <a:p>
          <a:endParaRPr lang="en-US" sz="1400"/>
        </a:p>
      </dgm:t>
    </dgm:pt>
    <dgm:pt modelId="{F48528F1-14EC-4E92-B969-A7F76A55D01B}">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b="1">
              <a:solidFill>
                <a:schemeClr val="tx1"/>
              </a:solidFill>
              <a:latin typeface="+mj-lt"/>
            </a:rPr>
            <a:t>Lab/X-ray:		$0*</a:t>
          </a:r>
        </a:p>
      </dgm:t>
    </dgm:pt>
    <dgm:pt modelId="{1436C9B1-340E-407C-92BB-E8D3BDE9E2CE}" type="parTrans" cxnId="{91540FFF-AE40-4669-B3D9-3C644F2432F4}">
      <dgm:prSet/>
      <dgm:spPr/>
      <dgm:t>
        <a:bodyPr/>
        <a:lstStyle/>
        <a:p>
          <a:endParaRPr lang="en-US" sz="1400"/>
        </a:p>
      </dgm:t>
    </dgm:pt>
    <dgm:pt modelId="{ED695B67-5A3D-4D6C-9E82-EDCFC1ECB484}" type="sibTrans" cxnId="{91540FFF-AE40-4669-B3D9-3C644F2432F4}">
      <dgm:prSet/>
      <dgm:spPr/>
      <dgm:t>
        <a:bodyPr/>
        <a:lstStyle/>
        <a:p>
          <a:endParaRPr lang="en-US" sz="1400"/>
        </a:p>
      </dgm:t>
    </dgm:pt>
    <dgm:pt modelId="{DB555308-38AB-4807-9C78-005E2B213FAD}">
      <dgm:prSet phldrT="[Text]" custT="1"/>
      <dgm:spPr>
        <a:gradFill rotWithShape="0">
          <a:gsLst>
            <a:gs pos="0">
              <a:srgbClr val="00543A"/>
            </a:gs>
            <a:gs pos="65000">
              <a:schemeClr val="accent6"/>
            </a:gs>
            <a:gs pos="100000">
              <a:srgbClr val="75B6A2"/>
            </a:gs>
          </a:gsLst>
          <a:lin ang="13500000" scaled="1"/>
        </a:gradFill>
        <a:ln>
          <a:noFill/>
        </a:ln>
      </dgm:spPr>
      <dgm:t>
        <a:bodyPr/>
        <a:lstStyle/>
        <a:p>
          <a:pPr>
            <a:buNone/>
          </a:pPr>
          <a:r>
            <a:rPr lang="en-US" sz="2400" b="1" u="none">
              <a:latin typeface="+mj-lt"/>
            </a:rPr>
            <a:t>Prescription Drugs</a:t>
          </a:r>
        </a:p>
      </dgm:t>
    </dgm:pt>
    <dgm:pt modelId="{C81ED4DB-F30A-47CF-A7CE-3E179CE55576}" type="parTrans" cxnId="{843875DA-2A44-4E92-900E-CB4AB17E30AD}">
      <dgm:prSet/>
      <dgm:spPr/>
      <dgm:t>
        <a:bodyPr/>
        <a:lstStyle/>
        <a:p>
          <a:endParaRPr lang="en-US" sz="1400"/>
        </a:p>
      </dgm:t>
    </dgm:pt>
    <dgm:pt modelId="{97C54A38-7790-482D-9672-CF51594E9995}" type="sibTrans" cxnId="{843875DA-2A44-4E92-900E-CB4AB17E30AD}">
      <dgm:prSet/>
      <dgm:spPr/>
      <dgm:t>
        <a:bodyPr/>
        <a:lstStyle/>
        <a:p>
          <a:endParaRPr lang="en-US" sz="1400"/>
        </a:p>
      </dgm:t>
    </dgm:pt>
    <dgm:pt modelId="{A7EDB6FF-70FB-49EF-B02E-EC367141A70D}">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Preferred Generic:  	$15</a:t>
          </a:r>
        </a:p>
      </dgm:t>
    </dgm:pt>
    <dgm:pt modelId="{F2226E00-744D-4504-84CC-530F40B6B250}" type="parTrans" cxnId="{940DF94E-27BC-4660-90B8-E301BD6E5E46}">
      <dgm:prSet/>
      <dgm:spPr/>
      <dgm:t>
        <a:bodyPr/>
        <a:lstStyle/>
        <a:p>
          <a:endParaRPr lang="en-US" sz="1400"/>
        </a:p>
      </dgm:t>
    </dgm:pt>
    <dgm:pt modelId="{B635DEC9-DE8E-47AA-8925-4FE8DB9765FA}" type="sibTrans" cxnId="{940DF94E-27BC-4660-90B8-E301BD6E5E46}">
      <dgm:prSet/>
      <dgm:spPr/>
      <dgm:t>
        <a:bodyPr/>
        <a:lstStyle/>
        <a:p>
          <a:endParaRPr lang="en-US" sz="1400"/>
        </a:p>
      </dgm:t>
    </dgm:pt>
    <dgm:pt modelId="{A5D3E98F-7230-438F-8DB0-B6627A3360D7}">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Preferred Brand:	$40</a:t>
          </a:r>
        </a:p>
      </dgm:t>
    </dgm:pt>
    <dgm:pt modelId="{B7C38670-1EBD-41E3-A9A6-75700E0E3277}" type="parTrans" cxnId="{3EB67523-F082-4DE3-99ED-32F809F5D7CC}">
      <dgm:prSet/>
      <dgm:spPr/>
      <dgm:t>
        <a:bodyPr/>
        <a:lstStyle/>
        <a:p>
          <a:endParaRPr lang="en-US" sz="1400"/>
        </a:p>
      </dgm:t>
    </dgm:pt>
    <dgm:pt modelId="{A9F4DBF7-7885-4459-8837-BBCFDBA7DF28}" type="sibTrans" cxnId="{3EB67523-F082-4DE3-99ED-32F809F5D7CC}">
      <dgm:prSet/>
      <dgm:spPr/>
      <dgm:t>
        <a:bodyPr/>
        <a:lstStyle/>
        <a:p>
          <a:endParaRPr lang="en-US" sz="1400"/>
        </a:p>
      </dgm:t>
    </dgm:pt>
    <dgm:pt modelId="{4CCE3974-96B1-41E9-9295-0EA5162B38B7}">
      <dgm:prSet phldrT="[Text]" custT="1"/>
      <dgm:spPr>
        <a:gradFill rotWithShape="0">
          <a:gsLst>
            <a:gs pos="0">
              <a:srgbClr val="00543A"/>
            </a:gs>
            <a:gs pos="65000">
              <a:schemeClr val="accent6"/>
            </a:gs>
            <a:gs pos="100000">
              <a:srgbClr val="75B6A2"/>
            </a:gs>
          </a:gsLst>
          <a:lin ang="13500000" scaled="1"/>
        </a:gradFill>
        <a:ln>
          <a:noFill/>
        </a:ln>
      </dgm:spPr>
      <dgm:t>
        <a:bodyPr/>
        <a:lstStyle/>
        <a:p>
          <a:pPr>
            <a:buNone/>
          </a:pPr>
          <a:r>
            <a:rPr lang="en-US" sz="2300" b="1" u="none">
              <a:latin typeface="+mj-lt"/>
            </a:rPr>
            <a:t>Additional Highlights</a:t>
          </a:r>
        </a:p>
      </dgm:t>
    </dgm:pt>
    <dgm:pt modelId="{694706DF-5242-4CED-A7A5-2EDF89EC04EF}" type="parTrans" cxnId="{28FC87B3-6944-4182-B08E-9613DEB0E0DA}">
      <dgm:prSet/>
      <dgm:spPr/>
      <dgm:t>
        <a:bodyPr/>
        <a:lstStyle/>
        <a:p>
          <a:endParaRPr lang="en-US" sz="1400"/>
        </a:p>
      </dgm:t>
    </dgm:pt>
    <dgm:pt modelId="{808D4D7D-3FFA-46E4-8F98-BC93C6F6F1DB}" type="sibTrans" cxnId="{28FC87B3-6944-4182-B08E-9613DEB0E0DA}">
      <dgm:prSet/>
      <dgm:spPr/>
      <dgm:t>
        <a:bodyPr/>
        <a:lstStyle/>
        <a:p>
          <a:endParaRPr lang="en-US" sz="1400"/>
        </a:p>
      </dgm:t>
    </dgm:pt>
    <dgm:pt modelId="{B4626A19-82D5-4728-B294-C9E813689ED1}">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No PCP Referrals</a:t>
          </a:r>
        </a:p>
      </dgm:t>
    </dgm:pt>
    <dgm:pt modelId="{2A376E56-11CE-4171-A5C0-574999325F40}" type="parTrans" cxnId="{28F99058-29BD-4558-B773-97D19CE4DC46}">
      <dgm:prSet/>
      <dgm:spPr/>
      <dgm:t>
        <a:bodyPr/>
        <a:lstStyle/>
        <a:p>
          <a:endParaRPr lang="en-US" sz="1400"/>
        </a:p>
      </dgm:t>
    </dgm:pt>
    <dgm:pt modelId="{C702D186-1256-4057-AB68-805006BF69E8}" type="sibTrans" cxnId="{28F99058-29BD-4558-B773-97D19CE4DC46}">
      <dgm:prSet/>
      <dgm:spPr/>
      <dgm:t>
        <a:bodyPr/>
        <a:lstStyle/>
        <a:p>
          <a:endParaRPr lang="en-US" sz="1400"/>
        </a:p>
      </dgm:t>
    </dgm:pt>
    <dgm:pt modelId="{310E31D4-EF84-4C87-9234-43DC129240F2}">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b="1">
              <a:solidFill>
                <a:schemeClr val="tx1"/>
              </a:solidFill>
              <a:latin typeface="+mj-lt"/>
            </a:rPr>
            <a:t>Complex Imaging: 	$200*</a:t>
          </a:r>
        </a:p>
      </dgm:t>
    </dgm:pt>
    <dgm:pt modelId="{7585E537-3F62-4803-8334-A568DACF7862}" type="parTrans" cxnId="{4501E900-0A9E-441D-8B75-7FA1E2AF3627}">
      <dgm:prSet/>
      <dgm:spPr/>
      <dgm:t>
        <a:bodyPr/>
        <a:lstStyle/>
        <a:p>
          <a:endParaRPr lang="en-US"/>
        </a:p>
      </dgm:t>
    </dgm:pt>
    <dgm:pt modelId="{24FD8CB5-FF39-4B2F-9CD8-480EC949E11E}" type="sibTrans" cxnId="{4501E900-0A9E-441D-8B75-7FA1E2AF3627}">
      <dgm:prSet/>
      <dgm:spPr/>
      <dgm:t>
        <a:bodyPr/>
        <a:lstStyle/>
        <a:p>
          <a:endParaRPr lang="en-US"/>
        </a:p>
      </dgm:t>
    </dgm:pt>
    <dgm:pt modelId="{6601D5FC-71C3-4799-8149-452D60E259B6}">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Non-Preferred:	$70</a:t>
          </a:r>
        </a:p>
      </dgm:t>
    </dgm:pt>
    <dgm:pt modelId="{49B9F204-0514-4B97-AC6F-0D9A49DB429F}" type="parTrans" cxnId="{EDBF4964-0A41-4ACD-B41D-1DAD57BDDD66}">
      <dgm:prSet/>
      <dgm:spPr/>
      <dgm:t>
        <a:bodyPr/>
        <a:lstStyle/>
        <a:p>
          <a:endParaRPr lang="en-US"/>
        </a:p>
      </dgm:t>
    </dgm:pt>
    <dgm:pt modelId="{210B6240-7F90-4596-ABBF-0304A03A9742}" type="sibTrans" cxnId="{EDBF4964-0A41-4ACD-B41D-1DAD57BDDD66}">
      <dgm:prSet/>
      <dgm:spPr/>
      <dgm:t>
        <a:bodyPr/>
        <a:lstStyle/>
        <a:p>
          <a:endParaRPr lang="en-US"/>
        </a:p>
      </dgm:t>
    </dgm:pt>
    <dgm:pt modelId="{2C8D1019-3723-47E4-8E24-25EB7FAD4B83}">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Specialty: 	   	$160</a:t>
          </a:r>
          <a:endParaRPr lang="en-US" sz="1400">
            <a:solidFill>
              <a:schemeClr val="tx1"/>
            </a:solidFill>
          </a:endParaRPr>
        </a:p>
      </dgm:t>
    </dgm:pt>
    <dgm:pt modelId="{FC213D7C-1AE8-4F5B-9D15-C7A0A042AB60}" type="parTrans" cxnId="{85433927-D2DB-452C-A884-5C1C22BCFBDC}">
      <dgm:prSet/>
      <dgm:spPr/>
      <dgm:t>
        <a:bodyPr/>
        <a:lstStyle/>
        <a:p>
          <a:endParaRPr lang="en-US"/>
        </a:p>
      </dgm:t>
    </dgm:pt>
    <dgm:pt modelId="{72BF6C50-450E-4299-9E68-AC4D2F045495}" type="sibTrans" cxnId="{85433927-D2DB-452C-A884-5C1C22BCFBDC}">
      <dgm:prSet/>
      <dgm:spPr/>
      <dgm:t>
        <a:bodyPr/>
        <a:lstStyle/>
        <a:p>
          <a:endParaRPr lang="en-US"/>
        </a:p>
      </dgm:t>
    </dgm:pt>
    <dgm:pt modelId="{15DAB45C-50D0-46AE-A525-5989769E46D8}">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$0 copay on select generics</a:t>
          </a:r>
        </a:p>
      </dgm:t>
    </dgm:pt>
    <dgm:pt modelId="{D85F927A-205F-4ED9-A0C8-A23B4B97FADD}" type="parTrans" cxnId="{D3F2485C-979A-48CD-BFAA-5A0860EB680C}">
      <dgm:prSet/>
      <dgm:spPr/>
      <dgm:t>
        <a:bodyPr/>
        <a:lstStyle/>
        <a:p>
          <a:endParaRPr lang="en-US"/>
        </a:p>
      </dgm:t>
    </dgm:pt>
    <dgm:pt modelId="{6F5EAED9-1CA1-4946-BB9B-86B35CD60F4A}" type="sibTrans" cxnId="{D3F2485C-979A-48CD-BFAA-5A0860EB680C}">
      <dgm:prSet/>
      <dgm:spPr/>
      <dgm:t>
        <a:bodyPr/>
        <a:lstStyle/>
        <a:p>
          <a:endParaRPr lang="en-US"/>
        </a:p>
      </dgm:t>
    </dgm:pt>
    <dgm:pt modelId="{D7917047-CD0C-4CEE-BEA9-905D6F5A24AE}">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Specialty medication vendors with online enrollment:</a:t>
          </a:r>
        </a:p>
      </dgm:t>
    </dgm:pt>
    <dgm:pt modelId="{60047446-2E6B-4D26-BDC7-A026A3ED6681}" type="parTrans" cxnId="{99A3C642-0976-4DF2-9591-0ED63AA8BAD5}">
      <dgm:prSet/>
      <dgm:spPr/>
      <dgm:t>
        <a:bodyPr/>
        <a:lstStyle/>
        <a:p>
          <a:endParaRPr lang="en-US"/>
        </a:p>
      </dgm:t>
    </dgm:pt>
    <dgm:pt modelId="{EC50DF14-3899-42E6-B6B7-338103BFA112}" type="sibTrans" cxnId="{99A3C642-0976-4DF2-9591-0ED63AA8BAD5}">
      <dgm:prSet/>
      <dgm:spPr/>
      <dgm:t>
        <a:bodyPr/>
        <a:lstStyle/>
        <a:p>
          <a:endParaRPr lang="en-US"/>
        </a:p>
      </dgm:t>
    </dgm:pt>
    <dgm:pt modelId="{2FC14484-7816-46E9-8454-550FBB752321}">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endParaRPr lang="en-US" sz="1400">
            <a:solidFill>
              <a:schemeClr val="tx1"/>
            </a:solidFill>
          </a:endParaRPr>
        </a:p>
      </dgm:t>
    </dgm:pt>
    <dgm:pt modelId="{99941FDA-1A9C-4406-BB18-1789AEC658B7}" type="parTrans" cxnId="{2B7A051D-5CC7-4ADA-95E5-B031D4A34D20}">
      <dgm:prSet/>
      <dgm:spPr/>
      <dgm:t>
        <a:bodyPr/>
        <a:lstStyle/>
        <a:p>
          <a:endParaRPr lang="en-US"/>
        </a:p>
      </dgm:t>
    </dgm:pt>
    <dgm:pt modelId="{AB1F2714-AC67-48E9-A02C-B03DEDF984E2}" type="sibTrans" cxnId="{2B7A051D-5CC7-4ADA-95E5-B031D4A34D20}">
      <dgm:prSet/>
      <dgm:spPr/>
      <dgm:t>
        <a:bodyPr/>
        <a:lstStyle/>
        <a:p>
          <a:endParaRPr lang="en-US"/>
        </a:p>
      </dgm:t>
    </dgm:pt>
    <dgm:pt modelId="{AED83F84-0325-4E71-9B86-649E060DE4D3}">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IP Hospital:		$350/day            			</a:t>
          </a:r>
          <a:r>
            <a:rPr lang="en-US" sz="1050">
              <a:solidFill>
                <a:schemeClr val="tx1"/>
              </a:solidFill>
              <a:latin typeface="+mj-lt"/>
            </a:rPr>
            <a:t>(max 5 days) </a:t>
          </a:r>
        </a:p>
      </dgm:t>
    </dgm:pt>
    <dgm:pt modelId="{574BE22A-056F-4F2B-AAAB-66E16F408A9F}" type="parTrans" cxnId="{15477B97-187E-4355-AA09-43EE351C7972}">
      <dgm:prSet/>
      <dgm:spPr/>
      <dgm:t>
        <a:bodyPr/>
        <a:lstStyle/>
        <a:p>
          <a:endParaRPr lang="en-US"/>
        </a:p>
      </dgm:t>
    </dgm:pt>
    <dgm:pt modelId="{D35C11F6-70E8-43A7-BED9-3B100169521F}" type="sibTrans" cxnId="{15477B97-187E-4355-AA09-43EE351C7972}">
      <dgm:prSet/>
      <dgm:spPr/>
      <dgm:t>
        <a:bodyPr/>
        <a:lstStyle/>
        <a:p>
          <a:endParaRPr lang="en-US"/>
        </a:p>
      </dgm:t>
    </dgm:pt>
    <dgm:pt modelId="{7D90AE38-5299-4346-B926-536344B232A8}">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Specialist:		$50</a:t>
          </a:r>
        </a:p>
      </dgm:t>
    </dgm:pt>
    <dgm:pt modelId="{0EEE19A1-6460-4179-90B0-A5920CAA46EE}" type="parTrans" cxnId="{D3830510-87B0-40BC-BBBD-6EF7F6E90E69}">
      <dgm:prSet/>
      <dgm:spPr/>
      <dgm:t>
        <a:bodyPr/>
        <a:lstStyle/>
        <a:p>
          <a:endParaRPr lang="en-US"/>
        </a:p>
      </dgm:t>
    </dgm:pt>
    <dgm:pt modelId="{E41B5F41-B628-4B02-8585-F7771A7EB923}" type="sibTrans" cxnId="{D3830510-87B0-40BC-BBBD-6EF7F6E90E69}">
      <dgm:prSet/>
      <dgm:spPr/>
      <dgm:t>
        <a:bodyPr/>
        <a:lstStyle/>
        <a:p>
          <a:endParaRPr lang="en-US"/>
        </a:p>
      </dgm:t>
    </dgm:pt>
    <dgm:pt modelId="{12F13932-41E0-4A6B-9DC5-4877DDC21BA0}">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endParaRPr lang="en-US" sz="1400">
            <a:solidFill>
              <a:schemeClr val="tx1"/>
            </a:solidFill>
          </a:endParaRPr>
        </a:p>
      </dgm:t>
    </dgm:pt>
    <dgm:pt modelId="{262BFFBA-1AED-4481-B49B-5F02BE7D2423}" type="parTrans" cxnId="{C8206B73-E65D-45FB-90D3-B262E9D21FD4}">
      <dgm:prSet/>
      <dgm:spPr/>
      <dgm:t>
        <a:bodyPr/>
        <a:lstStyle/>
        <a:p>
          <a:endParaRPr lang="en-US"/>
        </a:p>
      </dgm:t>
    </dgm:pt>
    <dgm:pt modelId="{1F8285E0-B811-4A49-8F28-58A8477651B9}" type="sibTrans" cxnId="{C8206B73-E65D-45FB-90D3-B262E9D21FD4}">
      <dgm:prSet/>
      <dgm:spPr/>
      <dgm:t>
        <a:bodyPr/>
        <a:lstStyle/>
        <a:p>
          <a:endParaRPr lang="en-US"/>
        </a:p>
      </dgm:t>
    </dgm:pt>
    <dgm:pt modelId="{57261805-0A90-470C-85D4-0A766CDE721B}">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r>
            <a:rPr lang="en-US" sz="1400" b="1">
              <a:solidFill>
                <a:schemeClr val="tx1"/>
              </a:solidFill>
              <a:latin typeface="+mj-lt"/>
            </a:rPr>
            <a:t>30-day supply</a:t>
          </a:r>
        </a:p>
      </dgm:t>
    </dgm:pt>
    <dgm:pt modelId="{1C5A0B2C-FC70-47CF-8A2B-41EBA2EE643F}" type="parTrans" cxnId="{D7012F5F-C954-4229-8D77-3BAA352CCFBD}">
      <dgm:prSet/>
      <dgm:spPr/>
      <dgm:t>
        <a:bodyPr/>
        <a:lstStyle/>
        <a:p>
          <a:endParaRPr lang="en-US"/>
        </a:p>
      </dgm:t>
    </dgm:pt>
    <dgm:pt modelId="{7367FD00-2DB5-4EE9-BDEE-D94B8682B160}" type="sibTrans" cxnId="{D7012F5F-C954-4229-8D77-3BAA352CCFBD}">
      <dgm:prSet/>
      <dgm:spPr/>
      <dgm:t>
        <a:bodyPr/>
        <a:lstStyle/>
        <a:p>
          <a:endParaRPr lang="en-US"/>
        </a:p>
      </dgm:t>
    </dgm:pt>
    <dgm:pt modelId="{030774D2-38B5-4007-AE1C-ED885FC1AB80}">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r>
            <a:rPr lang="en-US" sz="1400">
              <a:solidFill>
                <a:schemeClr val="tx1"/>
              </a:solidFill>
            </a:rPr>
            <a:t> </a:t>
          </a:r>
          <a:r>
            <a:rPr lang="en-US" sz="1400">
              <a:solidFill>
                <a:schemeClr val="tx1"/>
              </a:solidFill>
              <a:latin typeface="+mj-lt"/>
            </a:rPr>
            <a:t>- CVS Caremark</a:t>
          </a:r>
        </a:p>
      </dgm:t>
    </dgm:pt>
    <dgm:pt modelId="{0A4D8F6E-CD7B-4816-9C59-B09C93650E32}" type="parTrans" cxnId="{6FE8DA61-3EB3-4E3A-A243-9EBAF09ADE48}">
      <dgm:prSet/>
      <dgm:spPr/>
      <dgm:t>
        <a:bodyPr/>
        <a:lstStyle/>
        <a:p>
          <a:endParaRPr lang="en-US"/>
        </a:p>
      </dgm:t>
    </dgm:pt>
    <dgm:pt modelId="{061F62F8-E0D9-4B0E-982E-C5B353D3AC99}" type="sibTrans" cxnId="{6FE8DA61-3EB3-4E3A-A243-9EBAF09ADE48}">
      <dgm:prSet/>
      <dgm:spPr/>
      <dgm:t>
        <a:bodyPr/>
        <a:lstStyle/>
        <a:p>
          <a:endParaRPr lang="en-US"/>
        </a:p>
      </dgm:t>
    </dgm:pt>
    <dgm:pt modelId="{0B94E5EA-A0C1-4A83-B792-246F99119A90}">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r>
            <a:rPr lang="en-US" sz="1400">
              <a:solidFill>
                <a:schemeClr val="tx1"/>
              </a:solidFill>
              <a:latin typeface="+mj-lt"/>
            </a:rPr>
            <a:t> - AllianceRx Walgreens Prime</a:t>
          </a:r>
        </a:p>
      </dgm:t>
    </dgm:pt>
    <dgm:pt modelId="{ADF402EA-588E-4167-9974-F5AA5CB566A6}" type="parTrans" cxnId="{B22EB135-3542-4FA2-9A5B-F75F9E140E4C}">
      <dgm:prSet/>
      <dgm:spPr/>
      <dgm:t>
        <a:bodyPr/>
        <a:lstStyle/>
        <a:p>
          <a:endParaRPr lang="en-US"/>
        </a:p>
      </dgm:t>
    </dgm:pt>
    <dgm:pt modelId="{E58EBB55-E802-4271-B779-57B072B685E2}" type="sibTrans" cxnId="{B22EB135-3542-4FA2-9A5B-F75F9E140E4C}">
      <dgm:prSet/>
      <dgm:spPr/>
      <dgm:t>
        <a:bodyPr/>
        <a:lstStyle/>
        <a:p>
          <a:endParaRPr lang="en-US"/>
        </a:p>
      </dgm:t>
    </dgm:pt>
    <dgm:pt modelId="{33C72177-4117-4D74-95D0-5DD2E550B1B2}">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r>
            <a:rPr lang="en-US" sz="1400" b="1">
              <a:solidFill>
                <a:schemeClr val="tx1"/>
              </a:solidFill>
              <a:latin typeface="+mj-lt"/>
            </a:rPr>
            <a:t>90-day supply </a:t>
          </a:r>
          <a:r>
            <a:rPr lang="en-US" sz="1400">
              <a:solidFill>
                <a:schemeClr val="tx1"/>
              </a:solidFill>
              <a:latin typeface="+mj-lt"/>
            </a:rPr>
            <a:t>(Retail </a:t>
          </a:r>
          <a:r>
            <a:rPr lang="en-US" sz="1400" u="sng">
              <a:solidFill>
                <a:schemeClr val="tx1"/>
              </a:solidFill>
              <a:latin typeface="+mj-lt"/>
            </a:rPr>
            <a:t>or</a:t>
          </a:r>
          <a:r>
            <a:rPr lang="en-US" sz="1400">
              <a:solidFill>
                <a:schemeClr val="tx1"/>
              </a:solidFill>
              <a:latin typeface="+mj-lt"/>
            </a:rPr>
            <a:t> Mail Order)</a:t>
          </a:r>
          <a:endParaRPr lang="en-US" sz="800">
            <a:solidFill>
              <a:schemeClr val="tx1"/>
            </a:solidFill>
          </a:endParaRPr>
        </a:p>
      </dgm:t>
    </dgm:pt>
    <dgm:pt modelId="{1D913458-8CBB-4275-9BD8-934B3E06E5DD}" type="parTrans" cxnId="{67AC1EFE-4E09-4F56-83E8-C072B888906D}">
      <dgm:prSet/>
      <dgm:spPr/>
      <dgm:t>
        <a:bodyPr/>
        <a:lstStyle/>
        <a:p>
          <a:endParaRPr lang="en-US"/>
        </a:p>
      </dgm:t>
    </dgm:pt>
    <dgm:pt modelId="{62797D2F-AC08-4935-AEE4-1AEC7EF7B270}" type="sibTrans" cxnId="{67AC1EFE-4E09-4F56-83E8-C072B888906D}">
      <dgm:prSet/>
      <dgm:spPr/>
      <dgm:t>
        <a:bodyPr/>
        <a:lstStyle/>
        <a:p>
          <a:endParaRPr lang="en-US"/>
        </a:p>
      </dgm:t>
    </dgm:pt>
    <dgm:pt modelId="{642DB9CD-B9ED-4957-89A9-69FCAAED7CD6}">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r>
            <a:rPr lang="en-US" sz="1400">
              <a:solidFill>
                <a:schemeClr val="tx1"/>
              </a:solidFill>
              <a:latin typeface="+mj-lt"/>
            </a:rPr>
            <a:t> - Blood pressure</a:t>
          </a:r>
        </a:p>
      </dgm:t>
    </dgm:pt>
    <dgm:pt modelId="{B342848D-3FC3-4A5F-8778-361954F58CD4}" type="parTrans" cxnId="{0C282DCE-2952-43C0-BDC6-8C061A2BA7F1}">
      <dgm:prSet/>
      <dgm:spPr/>
      <dgm:t>
        <a:bodyPr/>
        <a:lstStyle/>
        <a:p>
          <a:endParaRPr lang="en-US"/>
        </a:p>
      </dgm:t>
    </dgm:pt>
    <dgm:pt modelId="{AE57F34E-B9CA-4F4E-A197-58707855DA83}" type="sibTrans" cxnId="{0C282DCE-2952-43C0-BDC6-8C061A2BA7F1}">
      <dgm:prSet/>
      <dgm:spPr/>
      <dgm:t>
        <a:bodyPr/>
        <a:lstStyle/>
        <a:p>
          <a:endParaRPr lang="en-US"/>
        </a:p>
      </dgm:t>
    </dgm:pt>
    <dgm:pt modelId="{531F16B9-049B-4766-B473-B8254E3FCB82}">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r>
            <a:rPr lang="en-US" sz="1400">
              <a:solidFill>
                <a:schemeClr val="tx1"/>
              </a:solidFill>
              <a:latin typeface="+mj-lt"/>
            </a:rPr>
            <a:t> - Cholesterol</a:t>
          </a:r>
        </a:p>
      </dgm:t>
    </dgm:pt>
    <dgm:pt modelId="{73C8F299-DEB8-4FF1-9434-5E009DF7B2BC}" type="sibTrans" cxnId="{EC226115-37C3-4F2E-B4F7-A42BF4769070}">
      <dgm:prSet/>
      <dgm:spPr/>
      <dgm:t>
        <a:bodyPr/>
        <a:lstStyle/>
        <a:p>
          <a:endParaRPr lang="en-US"/>
        </a:p>
      </dgm:t>
    </dgm:pt>
    <dgm:pt modelId="{5FA7E428-6021-4CD8-AF11-9B901FD8F9AF}" type="parTrans" cxnId="{EC226115-37C3-4F2E-B4F7-A42BF4769070}">
      <dgm:prSet/>
      <dgm:spPr/>
      <dgm:t>
        <a:bodyPr/>
        <a:lstStyle/>
        <a:p>
          <a:endParaRPr lang="en-US"/>
        </a:p>
      </dgm:t>
    </dgm:pt>
    <dgm:pt modelId="{F8111A54-D227-46CC-AF36-9BBCB00F7756}">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r>
            <a:rPr lang="en-US" sz="1400">
              <a:solidFill>
                <a:schemeClr val="tx1"/>
              </a:solidFill>
              <a:latin typeface="+mj-lt"/>
            </a:rPr>
            <a:t> - Antidepressants</a:t>
          </a:r>
        </a:p>
      </dgm:t>
    </dgm:pt>
    <dgm:pt modelId="{7050C03D-CB12-4984-AB04-974E68F65DC2}" type="sibTrans" cxnId="{180579F8-4B3D-429E-A045-9FED4369A40C}">
      <dgm:prSet/>
      <dgm:spPr/>
      <dgm:t>
        <a:bodyPr/>
        <a:lstStyle/>
        <a:p>
          <a:endParaRPr lang="en-US"/>
        </a:p>
      </dgm:t>
    </dgm:pt>
    <dgm:pt modelId="{3318A538-8474-40BE-9050-CDFA34145BDF}" type="parTrans" cxnId="{180579F8-4B3D-429E-A045-9FED4369A40C}">
      <dgm:prSet/>
      <dgm:spPr/>
      <dgm:t>
        <a:bodyPr/>
        <a:lstStyle/>
        <a:p>
          <a:endParaRPr lang="en-US"/>
        </a:p>
      </dgm:t>
    </dgm:pt>
    <dgm:pt modelId="{1BC4E878-534E-4DFE-85DE-E669E1145262}">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r>
            <a:rPr lang="en-US" sz="1400">
              <a:solidFill>
                <a:schemeClr val="tx1"/>
              </a:solidFill>
              <a:latin typeface="+mj-lt"/>
            </a:rPr>
            <a:t> - Anti-inflammatory </a:t>
          </a:r>
        </a:p>
      </dgm:t>
    </dgm:pt>
    <dgm:pt modelId="{0E3DC716-1E5E-4C03-A119-BDC0D88E25DF}" type="sibTrans" cxnId="{D5FB40E6-085B-4904-B068-C2F5AC68F1B6}">
      <dgm:prSet/>
      <dgm:spPr/>
      <dgm:t>
        <a:bodyPr/>
        <a:lstStyle/>
        <a:p>
          <a:endParaRPr lang="en-US"/>
        </a:p>
      </dgm:t>
    </dgm:pt>
    <dgm:pt modelId="{60C5DA61-54A9-4C66-AB41-2562936C3CD3}" type="parTrans" cxnId="{D5FB40E6-085B-4904-B068-C2F5AC68F1B6}">
      <dgm:prSet/>
      <dgm:spPr/>
      <dgm:t>
        <a:bodyPr/>
        <a:lstStyle/>
        <a:p>
          <a:endParaRPr lang="en-US"/>
        </a:p>
      </dgm:t>
    </dgm:pt>
    <dgm:pt modelId="{7DE9036B-F486-4E22-9B5F-B28B37EC34AD}">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OP Hospital:		$300</a:t>
          </a:r>
        </a:p>
      </dgm:t>
    </dgm:pt>
    <dgm:pt modelId="{4BFE2467-54B2-41D6-B6CD-2BB4AE48A94D}" type="parTrans" cxnId="{3C5A2D91-C790-4FB3-B620-007F70576479}">
      <dgm:prSet/>
      <dgm:spPr/>
      <dgm:t>
        <a:bodyPr/>
        <a:lstStyle/>
        <a:p>
          <a:endParaRPr lang="en-US"/>
        </a:p>
      </dgm:t>
    </dgm:pt>
    <dgm:pt modelId="{5E83312D-4696-47BB-ADC7-AE4D54CFF9F6}" type="sibTrans" cxnId="{3C5A2D91-C790-4FB3-B620-007F70576479}">
      <dgm:prSet/>
      <dgm:spPr/>
      <dgm:t>
        <a:bodyPr/>
        <a:lstStyle/>
        <a:p>
          <a:endParaRPr lang="en-US"/>
        </a:p>
      </dgm:t>
    </dgm:pt>
    <dgm:pt modelId="{5800CE2E-BDE1-484A-9324-2C7FEA5FCDCD}">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No Deductible		$0</a:t>
          </a:r>
        </a:p>
      </dgm:t>
    </dgm:pt>
    <dgm:pt modelId="{379D8860-EE36-465A-B457-408417FEFA19}" type="parTrans" cxnId="{D711A943-10E1-4418-A464-86DA5B91E6A9}">
      <dgm:prSet/>
      <dgm:spPr/>
      <dgm:t>
        <a:bodyPr/>
        <a:lstStyle/>
        <a:p>
          <a:endParaRPr lang="en-US"/>
        </a:p>
      </dgm:t>
    </dgm:pt>
    <dgm:pt modelId="{FF50EAD4-23EA-4D65-9C72-E496DC6F02BD}" type="sibTrans" cxnId="{D711A943-10E1-4418-A464-86DA5B91E6A9}">
      <dgm:prSet/>
      <dgm:spPr/>
      <dgm:t>
        <a:bodyPr/>
        <a:lstStyle/>
        <a:p>
          <a:endParaRPr lang="en-US"/>
        </a:p>
      </dgm:t>
    </dgm:pt>
    <dgm:pt modelId="{05D8823A-1A69-455C-9374-76022734D8C5}">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r>
            <a:rPr lang="en-US" sz="1400" b="1">
              <a:solidFill>
                <a:schemeClr val="tx1"/>
              </a:solidFill>
              <a:latin typeface="+mj-lt"/>
            </a:rPr>
            <a:t>Mail Order Vendors:</a:t>
          </a:r>
        </a:p>
      </dgm:t>
    </dgm:pt>
    <dgm:pt modelId="{5CBCFC47-D823-4E6B-86C2-86952BECE3D3}" type="parTrans" cxnId="{4B424535-FC2C-49AC-8871-4BA08ABA13D7}">
      <dgm:prSet/>
      <dgm:spPr/>
      <dgm:t>
        <a:bodyPr/>
        <a:lstStyle/>
        <a:p>
          <a:endParaRPr lang="en-US"/>
        </a:p>
      </dgm:t>
    </dgm:pt>
    <dgm:pt modelId="{6CE0B930-4E14-4B3A-A743-B8FA0C0968EB}" type="sibTrans" cxnId="{4B424535-FC2C-49AC-8871-4BA08ABA13D7}">
      <dgm:prSet/>
      <dgm:spPr/>
      <dgm:t>
        <a:bodyPr/>
        <a:lstStyle/>
        <a:p>
          <a:endParaRPr lang="en-US"/>
        </a:p>
      </dgm:t>
    </dgm:pt>
    <dgm:pt modelId="{916CC17D-5EAF-4050-B17F-3E5FED157F9B}">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endParaRPr lang="en-US" sz="1400" b="1">
            <a:solidFill>
              <a:schemeClr val="tx1"/>
            </a:solidFill>
            <a:latin typeface="+mj-lt"/>
          </a:endParaRPr>
        </a:p>
      </dgm:t>
    </dgm:pt>
    <dgm:pt modelId="{CEE5E862-5638-4150-8180-E11E314D6034}" type="parTrans" cxnId="{B1F9B7E6-869A-404F-863D-7C5A5AA2A11F}">
      <dgm:prSet/>
      <dgm:spPr/>
      <dgm:t>
        <a:bodyPr/>
        <a:lstStyle/>
        <a:p>
          <a:endParaRPr lang="en-US"/>
        </a:p>
      </dgm:t>
    </dgm:pt>
    <dgm:pt modelId="{FFB79211-EB35-422E-A721-C07F455EA72F}" type="sibTrans" cxnId="{B1F9B7E6-869A-404F-863D-7C5A5AA2A11F}">
      <dgm:prSet/>
      <dgm:spPr/>
      <dgm:t>
        <a:bodyPr/>
        <a:lstStyle/>
        <a:p>
          <a:endParaRPr lang="en-US"/>
        </a:p>
      </dgm:t>
    </dgm:pt>
    <dgm:pt modelId="{FE0281B5-39A9-4936-B1ED-47554A716B0D}">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endParaRPr lang="en-US" sz="1400">
            <a:solidFill>
              <a:schemeClr val="tx1"/>
            </a:solidFill>
            <a:latin typeface="+mj-lt"/>
          </a:endParaRPr>
        </a:p>
      </dgm:t>
    </dgm:pt>
    <dgm:pt modelId="{1FAC3EBF-212A-45A4-830F-F67BEDBE017C}" type="parTrans" cxnId="{7AB561EA-6FEB-4198-8AAA-7DA7002AA766}">
      <dgm:prSet/>
      <dgm:spPr/>
      <dgm:t>
        <a:bodyPr/>
        <a:lstStyle/>
        <a:p>
          <a:endParaRPr lang="en-US"/>
        </a:p>
      </dgm:t>
    </dgm:pt>
    <dgm:pt modelId="{81504B69-F144-4652-9760-AFCA142194F1}" type="sibTrans" cxnId="{7AB561EA-6FEB-4198-8AAA-7DA7002AA766}">
      <dgm:prSet/>
      <dgm:spPr/>
      <dgm:t>
        <a:bodyPr/>
        <a:lstStyle/>
        <a:p>
          <a:endParaRPr lang="en-US"/>
        </a:p>
      </dgm:t>
    </dgm:pt>
    <dgm:pt modelId="{65BEBD47-DB69-4264-9B6D-22B8812E88A6}">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CVS Specialty</a:t>
          </a:r>
        </a:p>
      </dgm:t>
    </dgm:pt>
    <dgm:pt modelId="{C97BBA5A-8A81-492B-84B7-3E89DFF58CB1}" type="parTrans" cxnId="{2E6C3D3C-5644-4270-91B5-D6BCEAFC7ED1}">
      <dgm:prSet/>
      <dgm:spPr/>
      <dgm:t>
        <a:bodyPr/>
        <a:lstStyle/>
        <a:p>
          <a:endParaRPr lang="en-US"/>
        </a:p>
      </dgm:t>
    </dgm:pt>
    <dgm:pt modelId="{61E5AA59-E7CB-4898-9615-8785AA478FFA}" type="sibTrans" cxnId="{2E6C3D3C-5644-4270-91B5-D6BCEAFC7ED1}">
      <dgm:prSet/>
      <dgm:spPr/>
      <dgm:t>
        <a:bodyPr/>
        <a:lstStyle/>
        <a:p>
          <a:endParaRPr lang="en-US"/>
        </a:p>
      </dgm:t>
    </dgm:pt>
    <dgm:pt modelId="{0A479F8C-3007-41F4-AB67-144708C977C7}">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Walgreens Specialty </a:t>
          </a:r>
        </a:p>
      </dgm:t>
    </dgm:pt>
    <dgm:pt modelId="{3C6D170B-CF94-4AFC-82E4-19FAA6260C7D}" type="parTrans" cxnId="{5EC7732F-54ED-4279-AD4E-9ADA7000E5E7}">
      <dgm:prSet/>
      <dgm:spPr/>
      <dgm:t>
        <a:bodyPr/>
        <a:lstStyle/>
        <a:p>
          <a:endParaRPr lang="en-US"/>
        </a:p>
      </dgm:t>
    </dgm:pt>
    <dgm:pt modelId="{7DEBC511-88FF-4557-8166-FEB28271EE8A}" type="sibTrans" cxnId="{5EC7732F-54ED-4279-AD4E-9ADA7000E5E7}">
      <dgm:prSet/>
      <dgm:spPr/>
      <dgm:t>
        <a:bodyPr/>
        <a:lstStyle/>
        <a:p>
          <a:endParaRPr lang="en-US"/>
        </a:p>
      </dgm:t>
    </dgm:pt>
    <dgm:pt modelId="{D1A0CBA4-7585-4240-994A-EACBF7EF6022}">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pPr>
            <a:buFontTx/>
            <a:buNone/>
          </a:pPr>
          <a:endParaRPr lang="en-US" sz="800">
            <a:solidFill>
              <a:schemeClr val="tx1"/>
            </a:solidFill>
          </a:endParaRPr>
        </a:p>
      </dgm:t>
    </dgm:pt>
    <dgm:pt modelId="{89608E12-482D-4F00-88C5-69B5FFD70BF4}" type="parTrans" cxnId="{8529BD3B-E1B2-489F-98BC-C96374B22ACA}">
      <dgm:prSet/>
      <dgm:spPr/>
      <dgm:t>
        <a:bodyPr/>
        <a:lstStyle/>
        <a:p>
          <a:endParaRPr lang="en-US"/>
        </a:p>
      </dgm:t>
    </dgm:pt>
    <dgm:pt modelId="{0BC2393D-5F04-475F-944E-D1F2305DFA9F}" type="sibTrans" cxnId="{8529BD3B-E1B2-489F-98BC-C96374B22ACA}">
      <dgm:prSet/>
      <dgm:spPr/>
      <dgm:t>
        <a:bodyPr/>
        <a:lstStyle/>
        <a:p>
          <a:endParaRPr lang="en-US"/>
        </a:p>
      </dgm:t>
    </dgm:pt>
    <dgm:pt modelId="{57C73D49-1598-4332-B6F7-1AF4A3428447}">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lIns="237744" tIns="128016"/>
        <a:lstStyle/>
        <a:p>
          <a:r>
            <a:rPr lang="en-US" sz="1400">
              <a:solidFill>
                <a:schemeClr val="tx1"/>
              </a:solidFill>
              <a:latin typeface="+mj-lt"/>
            </a:rPr>
            <a:t>PCP:			$35</a:t>
          </a:r>
          <a:endParaRPr lang="en-US" sz="1050">
            <a:solidFill>
              <a:schemeClr val="tx1"/>
            </a:solidFill>
            <a:latin typeface="+mj-lt"/>
          </a:endParaRPr>
        </a:p>
      </dgm:t>
    </dgm:pt>
    <dgm:pt modelId="{80B2531F-2F3D-473C-B28D-F51F568D9ADF}" type="parTrans" cxnId="{9D9CB827-6626-43A0-AA86-62E2D4300E30}">
      <dgm:prSet/>
      <dgm:spPr/>
      <dgm:t>
        <a:bodyPr/>
        <a:lstStyle/>
        <a:p>
          <a:endParaRPr lang="en-US"/>
        </a:p>
      </dgm:t>
    </dgm:pt>
    <dgm:pt modelId="{9A46D080-E945-462B-9309-7E213C968691}" type="sibTrans" cxnId="{9D9CB827-6626-43A0-AA86-62E2D4300E30}">
      <dgm:prSet/>
      <dgm:spPr/>
      <dgm:t>
        <a:bodyPr/>
        <a:lstStyle/>
        <a:p>
          <a:endParaRPr lang="en-US"/>
        </a:p>
      </dgm:t>
    </dgm:pt>
    <dgm:pt modelId="{17AB7495-A87F-461C-BA7D-6427D8EAF606}">
      <dgm:prSet phldrT="[Text]" custT="1"/>
      <dgm:spPr>
        <a:gradFill rotWithShape="0">
          <a:gsLst>
            <a:gs pos="0">
              <a:schemeClr val="bg1"/>
            </a:gs>
            <a:gs pos="38000">
              <a:srgbClr val="E8F3EF"/>
            </a:gs>
            <a:gs pos="70000">
              <a:srgbClr val="CFE5DF"/>
            </a:gs>
            <a:gs pos="100000">
              <a:schemeClr val="bg1"/>
            </a:gs>
          </a:gsLst>
          <a:lin ang="13500000" scaled="1"/>
        </a:gradFill>
        <a:ln>
          <a:noFill/>
        </a:ln>
      </dgm:spPr>
      <dgm:t>
        <a:bodyPr/>
        <a:lstStyle/>
        <a:p>
          <a:r>
            <a:rPr lang="en-US" sz="1400" b="1">
              <a:solidFill>
                <a:schemeClr val="tx1"/>
              </a:solidFill>
              <a:latin typeface="+mj-lt"/>
            </a:rPr>
            <a:t>ER Copay:		$200*</a:t>
          </a:r>
        </a:p>
      </dgm:t>
    </dgm:pt>
    <dgm:pt modelId="{2855ECBD-A7CE-4499-9BE2-714A26841357}" type="parTrans" cxnId="{50F1FCED-933D-43C5-9B9D-E10DD2BDA0DF}">
      <dgm:prSet/>
      <dgm:spPr/>
      <dgm:t>
        <a:bodyPr/>
        <a:lstStyle/>
        <a:p>
          <a:endParaRPr lang="en-US"/>
        </a:p>
      </dgm:t>
    </dgm:pt>
    <dgm:pt modelId="{7F5C9580-33F6-4009-8FC6-5EC3E51707E0}" type="sibTrans" cxnId="{50F1FCED-933D-43C5-9B9D-E10DD2BDA0DF}">
      <dgm:prSet/>
      <dgm:spPr/>
      <dgm:t>
        <a:bodyPr/>
        <a:lstStyle/>
        <a:p>
          <a:endParaRPr lang="en-US"/>
        </a:p>
      </dgm:t>
    </dgm:pt>
    <dgm:pt modelId="{C8751226-9C57-4299-811E-B57A2645B8A1}" type="pres">
      <dgm:prSet presAssocID="{15E3D5A7-D66A-4B7F-AED5-C351DC820E61}" presName="Name0" presStyleCnt="0">
        <dgm:presLayoutVars>
          <dgm:dir/>
          <dgm:animLvl val="lvl"/>
          <dgm:resizeHandles val="exact"/>
        </dgm:presLayoutVars>
      </dgm:prSet>
      <dgm:spPr/>
    </dgm:pt>
    <dgm:pt modelId="{AB0D5623-9E71-43C6-8126-AD8F582404B6}" type="pres">
      <dgm:prSet presAssocID="{862704DC-DC24-4FD3-89DF-46DEE78B7537}" presName="composite" presStyleCnt="0"/>
      <dgm:spPr/>
    </dgm:pt>
    <dgm:pt modelId="{4F9C6E8C-6789-4800-82CF-CA5EB446376D}" type="pres">
      <dgm:prSet presAssocID="{862704DC-DC24-4FD3-89DF-46DEE78B7537}" presName="parTx" presStyleLbl="alignNode1" presStyleIdx="0" presStyleCnt="3" custScaleY="91367">
        <dgm:presLayoutVars>
          <dgm:chMax val="0"/>
          <dgm:chPref val="0"/>
          <dgm:bulletEnabled val="1"/>
        </dgm:presLayoutVars>
      </dgm:prSet>
      <dgm:spPr/>
    </dgm:pt>
    <dgm:pt modelId="{526548AA-9CF7-43EA-95FF-E52E5ABADEC6}" type="pres">
      <dgm:prSet presAssocID="{862704DC-DC24-4FD3-89DF-46DEE78B7537}" presName="desTx" presStyleLbl="alignAccFollowNode1" presStyleIdx="0" presStyleCnt="3">
        <dgm:presLayoutVars>
          <dgm:bulletEnabled val="1"/>
        </dgm:presLayoutVars>
      </dgm:prSet>
      <dgm:spPr/>
    </dgm:pt>
    <dgm:pt modelId="{DBE67D76-786F-408E-BF0F-FD26A70084FE}" type="pres">
      <dgm:prSet presAssocID="{16FD8836-0BC1-44EE-9083-5B9D3BEB47E3}" presName="space" presStyleCnt="0"/>
      <dgm:spPr/>
    </dgm:pt>
    <dgm:pt modelId="{6500F7B1-BF06-4773-B05B-6D44B50FB177}" type="pres">
      <dgm:prSet presAssocID="{DB555308-38AB-4807-9C78-005E2B213FAD}" presName="composite" presStyleCnt="0"/>
      <dgm:spPr/>
    </dgm:pt>
    <dgm:pt modelId="{B8EDFE9C-2C1A-4ADD-9FDD-9A8C0FCAAFA9}" type="pres">
      <dgm:prSet presAssocID="{DB555308-38AB-4807-9C78-005E2B213FAD}" presName="parTx" presStyleLbl="alignNode1" presStyleIdx="1" presStyleCnt="3" custScaleY="91367">
        <dgm:presLayoutVars>
          <dgm:chMax val="0"/>
          <dgm:chPref val="0"/>
          <dgm:bulletEnabled val="1"/>
        </dgm:presLayoutVars>
      </dgm:prSet>
      <dgm:spPr/>
    </dgm:pt>
    <dgm:pt modelId="{A534E7B4-7868-4095-9866-42FF57978A54}" type="pres">
      <dgm:prSet presAssocID="{DB555308-38AB-4807-9C78-005E2B213FAD}" presName="desTx" presStyleLbl="alignAccFollowNode1" presStyleIdx="1" presStyleCnt="3">
        <dgm:presLayoutVars>
          <dgm:bulletEnabled val="1"/>
        </dgm:presLayoutVars>
      </dgm:prSet>
      <dgm:spPr/>
    </dgm:pt>
    <dgm:pt modelId="{DD343C04-D3D1-476A-ABE2-DBC7E3B6341E}" type="pres">
      <dgm:prSet presAssocID="{97C54A38-7790-482D-9672-CF51594E9995}" presName="space" presStyleCnt="0"/>
      <dgm:spPr/>
    </dgm:pt>
    <dgm:pt modelId="{E7E9D70E-4761-45EA-919B-BAC3383A9343}" type="pres">
      <dgm:prSet presAssocID="{4CCE3974-96B1-41E9-9295-0EA5162B38B7}" presName="composite" presStyleCnt="0"/>
      <dgm:spPr/>
    </dgm:pt>
    <dgm:pt modelId="{FDF82D71-F8CC-419D-A236-2BCB119D2047}" type="pres">
      <dgm:prSet presAssocID="{4CCE3974-96B1-41E9-9295-0EA5162B38B7}" presName="parTx" presStyleLbl="alignNode1" presStyleIdx="2" presStyleCnt="3" custScaleY="91367">
        <dgm:presLayoutVars>
          <dgm:chMax val="0"/>
          <dgm:chPref val="0"/>
          <dgm:bulletEnabled val="1"/>
        </dgm:presLayoutVars>
      </dgm:prSet>
      <dgm:spPr/>
    </dgm:pt>
    <dgm:pt modelId="{D397B39A-F3C5-420B-B31D-716AFC22B66E}" type="pres">
      <dgm:prSet presAssocID="{4CCE3974-96B1-41E9-9295-0EA5162B38B7}" presName="desTx" presStyleLbl="alignAccFollowNode1" presStyleIdx="2" presStyleCnt="3">
        <dgm:presLayoutVars>
          <dgm:bulletEnabled val="1"/>
        </dgm:presLayoutVars>
      </dgm:prSet>
      <dgm:spPr/>
    </dgm:pt>
  </dgm:ptLst>
  <dgm:cxnLst>
    <dgm:cxn modelId="{4501E900-0A9E-441D-8B75-7FA1E2AF3627}" srcId="{862704DC-DC24-4FD3-89DF-46DEE78B7537}" destId="{310E31D4-EF84-4C87-9234-43DC129240F2}" srcOrd="3" destOrd="0" parTransId="{7585E537-3F62-4803-8334-A568DACF7862}" sibTransId="{24FD8CB5-FF39-4B2F-9CD8-480EC949E11E}"/>
    <dgm:cxn modelId="{17C19F02-DBAF-4260-80F8-124397383619}" type="presOf" srcId="{916CC17D-5EAF-4050-B17F-3E5FED157F9B}" destId="{A534E7B4-7868-4095-9866-42FF57978A54}" srcOrd="0" destOrd="7" presId="urn:microsoft.com/office/officeart/2005/8/layout/hList1"/>
    <dgm:cxn modelId="{2EB33D03-8CE7-4B11-AE83-F3B26677E5C4}" type="presOf" srcId="{FE0281B5-39A9-4936-B1ED-47554A716B0D}" destId="{D397B39A-F3C5-420B-B31D-716AFC22B66E}" srcOrd="0" destOrd="6" presId="urn:microsoft.com/office/officeart/2005/8/layout/hList1"/>
    <dgm:cxn modelId="{6D251907-E101-4701-98A6-2107B6DE1278}" type="presOf" srcId="{642DB9CD-B9ED-4957-89A9-69FCAAED7CD6}" destId="{D397B39A-F3C5-420B-B31D-716AFC22B66E}" srcOrd="0" destOrd="2" presId="urn:microsoft.com/office/officeart/2005/8/layout/hList1"/>
    <dgm:cxn modelId="{DCA91D0F-5022-48EC-8D75-CAC7AC89F3C8}" type="presOf" srcId="{4CCE3974-96B1-41E9-9295-0EA5162B38B7}" destId="{FDF82D71-F8CC-419D-A236-2BCB119D2047}" srcOrd="0" destOrd="0" presId="urn:microsoft.com/office/officeart/2005/8/layout/hList1"/>
    <dgm:cxn modelId="{D3830510-87B0-40BC-BBBD-6EF7F6E90E69}" srcId="{862704DC-DC24-4FD3-89DF-46DEE78B7537}" destId="{7D90AE38-5299-4346-B926-536344B232A8}" srcOrd="8" destOrd="0" parTransId="{0EEE19A1-6460-4179-90B0-A5920CAA46EE}" sibTransId="{E41B5F41-B628-4B02-8585-F7771A7EB923}"/>
    <dgm:cxn modelId="{9CDDF313-C282-417D-B788-8BE8837B2744}" srcId="{862704DC-DC24-4FD3-89DF-46DEE78B7537}" destId="{9F88F87B-9C0E-49BC-8F60-192341F0458C}" srcOrd="1" destOrd="0" parTransId="{C88791E1-CEE8-471D-BC19-1E6E49B81A7C}" sibTransId="{5591A0DF-851C-49BD-B54E-83518B9BDA98}"/>
    <dgm:cxn modelId="{EC226115-37C3-4F2E-B4F7-A42BF4769070}" srcId="{15DAB45C-50D0-46AE-A525-5989769E46D8}" destId="{531F16B9-049B-4766-B473-B8254E3FCB82}" srcOrd="1" destOrd="0" parTransId="{5FA7E428-6021-4CD8-AF11-9B901FD8F9AF}" sibTransId="{73C8F299-DEB8-4FF1-9434-5E009DF7B2BC}"/>
    <dgm:cxn modelId="{2AB5E81A-783B-4BA2-B60C-5F2ACC3E6A98}" type="presOf" srcId="{D7917047-CD0C-4CEE-BEA9-905D6F5A24AE}" destId="{D397B39A-F3C5-420B-B31D-716AFC22B66E}" srcOrd="0" destOrd="7" presId="urn:microsoft.com/office/officeart/2005/8/layout/hList1"/>
    <dgm:cxn modelId="{4582191C-11CA-44E0-9A0B-F07D0A889327}" type="presOf" srcId="{15DAB45C-50D0-46AE-A525-5989769E46D8}" destId="{D397B39A-F3C5-420B-B31D-716AFC22B66E}" srcOrd="0" destOrd="1" presId="urn:microsoft.com/office/officeart/2005/8/layout/hList1"/>
    <dgm:cxn modelId="{693ECA1C-C6A7-49FE-8F04-20563A15EA9F}" type="presOf" srcId="{65BEBD47-DB69-4264-9B6D-22B8812E88A6}" destId="{D397B39A-F3C5-420B-B31D-716AFC22B66E}" srcOrd="0" destOrd="8" presId="urn:microsoft.com/office/officeart/2005/8/layout/hList1"/>
    <dgm:cxn modelId="{2B7A051D-5CC7-4ADA-95E5-B031D4A34D20}" srcId="{DB555308-38AB-4807-9C78-005E2B213FAD}" destId="{2FC14484-7816-46E9-8454-550FBB752321}" srcOrd="10" destOrd="0" parTransId="{99941FDA-1A9C-4406-BB18-1789AEC658B7}" sibTransId="{AB1F2714-AC67-48E9-A02C-B03DEDF984E2}"/>
    <dgm:cxn modelId="{3EB67523-F082-4DE3-99ED-32F809F5D7CC}" srcId="{DB555308-38AB-4807-9C78-005E2B213FAD}" destId="{A5D3E98F-7230-438F-8DB0-B6627A3360D7}" srcOrd="2" destOrd="0" parTransId="{B7C38670-1EBD-41E3-A9A6-75700E0E3277}" sibTransId="{A9F4DBF7-7885-4459-8837-BBCFDBA7DF28}"/>
    <dgm:cxn modelId="{85433927-D2DB-452C-A884-5C1C22BCFBDC}" srcId="{DB555308-38AB-4807-9C78-005E2B213FAD}" destId="{2C8D1019-3723-47E4-8E24-25EB7FAD4B83}" srcOrd="4" destOrd="0" parTransId="{FC213D7C-1AE8-4F5B-9D15-C7A0A042AB60}" sibTransId="{72BF6C50-450E-4299-9E68-AC4D2F045495}"/>
    <dgm:cxn modelId="{9D9CB827-6626-43A0-AA86-62E2D4300E30}" srcId="{862704DC-DC24-4FD3-89DF-46DEE78B7537}" destId="{57C73D49-1598-4332-B6F7-1AF4A3428447}" srcOrd="7" destOrd="0" parTransId="{80B2531F-2F3D-473C-B28D-F51F568D9ADF}" sibTransId="{9A46D080-E945-462B-9309-7E213C968691}"/>
    <dgm:cxn modelId="{5EC7732F-54ED-4279-AD4E-9ADA7000E5E7}" srcId="{D7917047-CD0C-4CEE-BEA9-905D6F5A24AE}" destId="{0A479F8C-3007-41F4-AB67-144708C977C7}" srcOrd="1" destOrd="0" parTransId="{3C6D170B-CF94-4AFC-82E4-19FAA6260C7D}" sibTransId="{7DEBC511-88FF-4557-8166-FEB28271EE8A}"/>
    <dgm:cxn modelId="{2795A331-AB4C-4F2B-9CD6-85EA64718519}" type="presOf" srcId="{F48528F1-14EC-4E92-B969-A7F76A55D01B}" destId="{526548AA-9CF7-43EA-95FF-E52E5ABADEC6}" srcOrd="0" destOrd="2" presId="urn:microsoft.com/office/officeart/2005/8/layout/hList1"/>
    <dgm:cxn modelId="{994F6133-431D-47E2-BABD-CA8C58A1AC08}" type="presOf" srcId="{12F13932-41E0-4A6B-9DC5-4877DDC21BA0}" destId="{A534E7B4-7868-4095-9866-42FF57978A54}" srcOrd="0" destOrd="11" presId="urn:microsoft.com/office/officeart/2005/8/layout/hList1"/>
    <dgm:cxn modelId="{4B424535-FC2C-49AC-8871-4BA08ABA13D7}" srcId="{DB555308-38AB-4807-9C78-005E2B213FAD}" destId="{05D8823A-1A69-455C-9374-76022734D8C5}" srcOrd="8" destOrd="0" parTransId="{5CBCFC47-D823-4E6B-86C2-86952BECE3D3}" sibTransId="{6CE0B930-4E14-4B3A-A743-B8FA0C0968EB}"/>
    <dgm:cxn modelId="{B22EB135-3542-4FA2-9A5B-F75F9E140E4C}" srcId="{05D8823A-1A69-455C-9374-76022734D8C5}" destId="{0B94E5EA-A0C1-4A83-B792-246F99119A90}" srcOrd="1" destOrd="0" parTransId="{ADF402EA-588E-4167-9974-F5AA5CB566A6}" sibTransId="{E58EBB55-E802-4271-B779-57B072B685E2}"/>
    <dgm:cxn modelId="{8529BD3B-E1B2-489F-98BC-C96374B22ACA}" srcId="{DB555308-38AB-4807-9C78-005E2B213FAD}" destId="{D1A0CBA4-7585-4240-994A-EACBF7EF6022}" srcOrd="5" destOrd="0" parTransId="{89608E12-482D-4F00-88C5-69B5FFD70BF4}" sibTransId="{0BC2393D-5F04-475F-944E-D1F2305DFA9F}"/>
    <dgm:cxn modelId="{2E6C3D3C-5644-4270-91B5-D6BCEAFC7ED1}" srcId="{D7917047-CD0C-4CEE-BEA9-905D6F5A24AE}" destId="{65BEBD47-DB69-4264-9B6D-22B8812E88A6}" srcOrd="0" destOrd="0" parTransId="{C97BBA5A-8A81-492B-84B7-3E89DFF58CB1}" sibTransId="{61E5AA59-E7CB-4898-9615-8785AA478FFA}"/>
    <dgm:cxn modelId="{0866963F-86B2-4C33-9053-4A60BDBC8397}" type="presOf" srcId="{57261805-0A90-470C-85D4-0A766CDE721B}" destId="{A534E7B4-7868-4095-9866-42FF57978A54}" srcOrd="0" destOrd="0" presId="urn:microsoft.com/office/officeart/2005/8/layout/hList1"/>
    <dgm:cxn modelId="{D3F2485C-979A-48CD-BFAA-5A0860EB680C}" srcId="{4CCE3974-96B1-41E9-9295-0EA5162B38B7}" destId="{15DAB45C-50D0-46AE-A525-5989769E46D8}" srcOrd="1" destOrd="0" parTransId="{D85F927A-205F-4ED9-A0C8-A23B4B97FADD}" sibTransId="{6F5EAED9-1CA1-4946-BB9B-86B35CD60F4A}"/>
    <dgm:cxn modelId="{D7012F5F-C954-4229-8D77-3BAA352CCFBD}" srcId="{DB555308-38AB-4807-9C78-005E2B213FAD}" destId="{57261805-0A90-470C-85D4-0A766CDE721B}" srcOrd="0" destOrd="0" parTransId="{1C5A0B2C-FC70-47CF-8A2B-41EBA2EE643F}" sibTransId="{7367FD00-2DB5-4EE9-BDEE-D94B8682B160}"/>
    <dgm:cxn modelId="{6FE8DA61-3EB3-4E3A-A243-9EBAF09ADE48}" srcId="{05D8823A-1A69-455C-9374-76022734D8C5}" destId="{030774D2-38B5-4007-AE1C-ED885FC1AB80}" srcOrd="0" destOrd="0" parTransId="{0A4D8F6E-CD7B-4816-9C59-B09C93650E32}" sibTransId="{061F62F8-E0D9-4B0E-982E-C5B353D3AC99}"/>
    <dgm:cxn modelId="{B4F3E061-6531-4F7A-8B58-3EE5558F7351}" type="presOf" srcId="{2FC14484-7816-46E9-8454-550FBB752321}" destId="{A534E7B4-7868-4095-9866-42FF57978A54}" srcOrd="0" destOrd="12" presId="urn:microsoft.com/office/officeart/2005/8/layout/hList1"/>
    <dgm:cxn modelId="{99A3C642-0976-4DF2-9591-0ED63AA8BAD5}" srcId="{4CCE3974-96B1-41E9-9295-0EA5162B38B7}" destId="{D7917047-CD0C-4CEE-BEA9-905D6F5A24AE}" srcOrd="2" destOrd="0" parTransId="{60047446-2E6B-4D26-BDC7-A026A3ED6681}" sibTransId="{EC50DF14-3899-42E6-B6B7-338103BFA112}"/>
    <dgm:cxn modelId="{CBE6CC62-8AC7-4B78-9A4F-D2B7147DCEE5}" type="presOf" srcId="{7D90AE38-5299-4346-B926-536344B232A8}" destId="{526548AA-9CF7-43EA-95FF-E52E5ABADEC6}" srcOrd="0" destOrd="8" presId="urn:microsoft.com/office/officeart/2005/8/layout/hList1"/>
    <dgm:cxn modelId="{D711A943-10E1-4418-A464-86DA5B91E6A9}" srcId="{862704DC-DC24-4FD3-89DF-46DEE78B7537}" destId="{5800CE2E-BDE1-484A-9324-2C7FEA5FCDCD}" srcOrd="0" destOrd="0" parTransId="{379D8860-EE36-465A-B457-408417FEFA19}" sibTransId="{FF50EAD4-23EA-4D65-9C72-E496DC6F02BD}"/>
    <dgm:cxn modelId="{EDBF4964-0A41-4ACD-B41D-1DAD57BDDD66}" srcId="{DB555308-38AB-4807-9C78-005E2B213FAD}" destId="{6601D5FC-71C3-4799-8149-452D60E259B6}" srcOrd="3" destOrd="0" parTransId="{49B9F204-0514-4B97-AC6F-0D9A49DB429F}" sibTransId="{210B6240-7F90-4596-ABBF-0304A03A9742}"/>
    <dgm:cxn modelId="{CE01C266-EECC-4876-915D-B59373286BE2}" type="presOf" srcId="{15E3D5A7-D66A-4B7F-AED5-C351DC820E61}" destId="{C8751226-9C57-4299-811E-B57A2645B8A1}" srcOrd="0" destOrd="0" presId="urn:microsoft.com/office/officeart/2005/8/layout/hList1"/>
    <dgm:cxn modelId="{5E25FC66-67A7-4486-9604-F5F5F5D257BE}" type="presOf" srcId="{AED83F84-0325-4E71-9B86-649E060DE4D3}" destId="{526548AA-9CF7-43EA-95FF-E52E5ABADEC6}" srcOrd="0" destOrd="6" presId="urn:microsoft.com/office/officeart/2005/8/layout/hList1"/>
    <dgm:cxn modelId="{31437D48-5E7A-477F-B09D-A64B3170A457}" type="presOf" srcId="{862704DC-DC24-4FD3-89DF-46DEE78B7537}" destId="{4F9C6E8C-6789-4800-82CF-CA5EB446376D}" srcOrd="0" destOrd="0" presId="urn:microsoft.com/office/officeart/2005/8/layout/hList1"/>
    <dgm:cxn modelId="{940DF94E-27BC-4660-90B8-E301BD6E5E46}" srcId="{DB555308-38AB-4807-9C78-005E2B213FAD}" destId="{A7EDB6FF-70FB-49EF-B02E-EC367141A70D}" srcOrd="1" destOrd="0" parTransId="{F2226E00-744D-4504-84CC-530F40B6B250}" sibTransId="{B635DEC9-DE8E-47AA-8925-4FE8DB9765FA}"/>
    <dgm:cxn modelId="{C8206B73-E65D-45FB-90D3-B262E9D21FD4}" srcId="{DB555308-38AB-4807-9C78-005E2B213FAD}" destId="{12F13932-41E0-4A6B-9DC5-4877DDC21BA0}" srcOrd="9" destOrd="0" parTransId="{262BFFBA-1AED-4481-B49B-5F02BE7D2423}" sibTransId="{1F8285E0-B811-4A49-8F28-58A8477651B9}"/>
    <dgm:cxn modelId="{8AF85453-B1BB-4B16-A468-90B7BF5AF6A8}" type="presOf" srcId="{B4626A19-82D5-4728-B294-C9E813689ED1}" destId="{D397B39A-F3C5-420B-B31D-716AFC22B66E}" srcOrd="0" destOrd="0" presId="urn:microsoft.com/office/officeart/2005/8/layout/hList1"/>
    <dgm:cxn modelId="{56F41E55-29DA-4F4F-B623-88DDD7BB75D2}" type="presOf" srcId="{6601D5FC-71C3-4799-8149-452D60E259B6}" destId="{A534E7B4-7868-4095-9866-42FF57978A54}" srcOrd="0" destOrd="3" presId="urn:microsoft.com/office/officeart/2005/8/layout/hList1"/>
    <dgm:cxn modelId="{D81C3F76-EC11-4C6F-80F2-EE6B9BDBCD3B}" type="presOf" srcId="{9F88F87B-9C0E-49BC-8F60-192341F0458C}" destId="{526548AA-9CF7-43EA-95FF-E52E5ABADEC6}" srcOrd="0" destOrd="1" presId="urn:microsoft.com/office/officeart/2005/8/layout/hList1"/>
    <dgm:cxn modelId="{28F99058-29BD-4558-B773-97D19CE4DC46}" srcId="{4CCE3974-96B1-41E9-9295-0EA5162B38B7}" destId="{B4626A19-82D5-4728-B294-C9E813689ED1}" srcOrd="0" destOrd="0" parTransId="{2A376E56-11CE-4171-A5C0-574999325F40}" sibTransId="{C702D186-1256-4057-AB68-805006BF69E8}"/>
    <dgm:cxn modelId="{E9B5A45A-55C6-4540-8665-E06D747DA75D}" type="presOf" srcId="{05D8823A-1A69-455C-9374-76022734D8C5}" destId="{A534E7B4-7868-4095-9866-42FF57978A54}" srcOrd="0" destOrd="8" presId="urn:microsoft.com/office/officeart/2005/8/layout/hList1"/>
    <dgm:cxn modelId="{C062C85A-AB88-46CA-B66C-16ECD68E1C66}" type="presOf" srcId="{33C72177-4117-4D74-95D0-5DD2E550B1B2}" destId="{A534E7B4-7868-4095-9866-42FF57978A54}" srcOrd="0" destOrd="6" presId="urn:microsoft.com/office/officeart/2005/8/layout/hList1"/>
    <dgm:cxn modelId="{5D8B648B-EB92-4170-93CB-13368809C39C}" type="presOf" srcId="{D1A0CBA4-7585-4240-994A-EACBF7EF6022}" destId="{A534E7B4-7868-4095-9866-42FF57978A54}" srcOrd="0" destOrd="5" presId="urn:microsoft.com/office/officeart/2005/8/layout/hList1"/>
    <dgm:cxn modelId="{3C5A2D91-C790-4FB3-B620-007F70576479}" srcId="{862704DC-DC24-4FD3-89DF-46DEE78B7537}" destId="{7DE9036B-F486-4E22-9B5F-B28B37EC34AD}" srcOrd="5" destOrd="0" parTransId="{4BFE2467-54B2-41D6-B6CD-2BB4AE48A94D}" sibTransId="{5E83312D-4696-47BB-ADC7-AE4D54CFF9F6}"/>
    <dgm:cxn modelId="{AB390696-BC58-47AC-89B0-FFECDCE3B122}" type="presOf" srcId="{5800CE2E-BDE1-484A-9324-2C7FEA5FCDCD}" destId="{526548AA-9CF7-43EA-95FF-E52E5ABADEC6}" srcOrd="0" destOrd="0" presId="urn:microsoft.com/office/officeart/2005/8/layout/hList1"/>
    <dgm:cxn modelId="{15477B97-187E-4355-AA09-43EE351C7972}" srcId="{862704DC-DC24-4FD3-89DF-46DEE78B7537}" destId="{AED83F84-0325-4E71-9B86-649E060DE4D3}" srcOrd="6" destOrd="0" parTransId="{574BE22A-056F-4F2B-AAAB-66E16F408A9F}" sibTransId="{D35C11F6-70E8-43A7-BED9-3B100169521F}"/>
    <dgm:cxn modelId="{C872D298-3D53-428F-B8D7-D5425B00E773}" type="presOf" srcId="{F8111A54-D227-46CC-AF36-9BBCB00F7756}" destId="{D397B39A-F3C5-420B-B31D-716AFC22B66E}" srcOrd="0" destOrd="4" presId="urn:microsoft.com/office/officeart/2005/8/layout/hList1"/>
    <dgm:cxn modelId="{ED18429B-1A09-4B73-8882-F977DDE55CDC}" type="presOf" srcId="{2C8D1019-3723-47E4-8E24-25EB7FAD4B83}" destId="{A534E7B4-7868-4095-9866-42FF57978A54}" srcOrd="0" destOrd="4" presId="urn:microsoft.com/office/officeart/2005/8/layout/hList1"/>
    <dgm:cxn modelId="{BC480C9E-C2FF-4D51-B383-7A100EA0ABCB}" type="presOf" srcId="{57C73D49-1598-4332-B6F7-1AF4A3428447}" destId="{526548AA-9CF7-43EA-95FF-E52E5ABADEC6}" srcOrd="0" destOrd="7" presId="urn:microsoft.com/office/officeart/2005/8/layout/hList1"/>
    <dgm:cxn modelId="{93E7D2A4-B4A1-48D9-B717-76AC9F2241E3}" srcId="{15E3D5A7-D66A-4B7F-AED5-C351DC820E61}" destId="{862704DC-DC24-4FD3-89DF-46DEE78B7537}" srcOrd="0" destOrd="0" parTransId="{862EE3C3-8566-4360-AF05-2A233AAEDD36}" sibTransId="{16FD8836-0BC1-44EE-9083-5B9D3BEB47E3}"/>
    <dgm:cxn modelId="{28FC87B3-6944-4182-B08E-9613DEB0E0DA}" srcId="{15E3D5A7-D66A-4B7F-AED5-C351DC820E61}" destId="{4CCE3974-96B1-41E9-9295-0EA5162B38B7}" srcOrd="2" destOrd="0" parTransId="{694706DF-5242-4CED-A7A5-2EDF89EC04EF}" sibTransId="{808D4D7D-3FFA-46E4-8F98-BC93C6F6F1DB}"/>
    <dgm:cxn modelId="{1DAD3DB6-6EF9-4F0D-885D-825F3B11C1EE}" type="presOf" srcId="{0A479F8C-3007-41F4-AB67-144708C977C7}" destId="{D397B39A-F3C5-420B-B31D-716AFC22B66E}" srcOrd="0" destOrd="9" presId="urn:microsoft.com/office/officeart/2005/8/layout/hList1"/>
    <dgm:cxn modelId="{68A710C0-EC23-4ABC-BC76-08531980C8B1}" type="presOf" srcId="{310E31D4-EF84-4C87-9234-43DC129240F2}" destId="{526548AA-9CF7-43EA-95FF-E52E5ABADEC6}" srcOrd="0" destOrd="3" presId="urn:microsoft.com/office/officeart/2005/8/layout/hList1"/>
    <dgm:cxn modelId="{770488CD-4D59-445E-8F92-4509CC1C3243}" type="presOf" srcId="{A5D3E98F-7230-438F-8DB0-B6627A3360D7}" destId="{A534E7B4-7868-4095-9866-42FF57978A54}" srcOrd="0" destOrd="2" presId="urn:microsoft.com/office/officeart/2005/8/layout/hList1"/>
    <dgm:cxn modelId="{0C282DCE-2952-43C0-BDC6-8C061A2BA7F1}" srcId="{15DAB45C-50D0-46AE-A525-5989769E46D8}" destId="{642DB9CD-B9ED-4957-89A9-69FCAAED7CD6}" srcOrd="0" destOrd="0" parTransId="{B342848D-3FC3-4A5F-8778-361954F58CD4}" sibTransId="{AE57F34E-B9CA-4F4E-A197-58707855DA83}"/>
    <dgm:cxn modelId="{EC757DD6-8BB5-4F9B-817C-5B9F9C1608C2}" type="presOf" srcId="{DB555308-38AB-4807-9C78-005E2B213FAD}" destId="{B8EDFE9C-2C1A-4ADD-9FDD-9A8C0FCAAFA9}" srcOrd="0" destOrd="0" presId="urn:microsoft.com/office/officeart/2005/8/layout/hList1"/>
    <dgm:cxn modelId="{9E88F4D7-59F6-4863-87B9-981B9B3EA6BB}" type="presOf" srcId="{A7EDB6FF-70FB-49EF-B02E-EC367141A70D}" destId="{A534E7B4-7868-4095-9866-42FF57978A54}" srcOrd="0" destOrd="1" presId="urn:microsoft.com/office/officeart/2005/8/layout/hList1"/>
    <dgm:cxn modelId="{843875DA-2A44-4E92-900E-CB4AB17E30AD}" srcId="{15E3D5A7-D66A-4B7F-AED5-C351DC820E61}" destId="{DB555308-38AB-4807-9C78-005E2B213FAD}" srcOrd="1" destOrd="0" parTransId="{C81ED4DB-F30A-47CF-A7CE-3E179CE55576}" sibTransId="{97C54A38-7790-482D-9672-CF51594E9995}"/>
    <dgm:cxn modelId="{0BD53CDB-0968-44F4-88D6-B433F041649E}" type="presOf" srcId="{1BC4E878-534E-4DFE-85DE-E669E1145262}" destId="{D397B39A-F3C5-420B-B31D-716AFC22B66E}" srcOrd="0" destOrd="5" presId="urn:microsoft.com/office/officeart/2005/8/layout/hList1"/>
    <dgm:cxn modelId="{B59F9DDC-86FE-42C1-953B-5E7C0AB898F7}" type="presOf" srcId="{030774D2-38B5-4007-AE1C-ED885FC1AB80}" destId="{A534E7B4-7868-4095-9866-42FF57978A54}" srcOrd="0" destOrd="9" presId="urn:microsoft.com/office/officeart/2005/8/layout/hList1"/>
    <dgm:cxn modelId="{056CD7DE-D789-485B-B8CD-BA3166FC1481}" type="presOf" srcId="{531F16B9-049B-4766-B473-B8254E3FCB82}" destId="{D397B39A-F3C5-420B-B31D-716AFC22B66E}" srcOrd="0" destOrd="3" presId="urn:microsoft.com/office/officeart/2005/8/layout/hList1"/>
    <dgm:cxn modelId="{D5FB40E6-085B-4904-B068-C2F5AC68F1B6}" srcId="{15DAB45C-50D0-46AE-A525-5989769E46D8}" destId="{1BC4E878-534E-4DFE-85DE-E669E1145262}" srcOrd="3" destOrd="0" parTransId="{60C5DA61-54A9-4C66-AB41-2562936C3CD3}" sibTransId="{0E3DC716-1E5E-4C03-A119-BDC0D88E25DF}"/>
    <dgm:cxn modelId="{B1F9B7E6-869A-404F-863D-7C5A5AA2A11F}" srcId="{DB555308-38AB-4807-9C78-005E2B213FAD}" destId="{916CC17D-5EAF-4050-B17F-3E5FED157F9B}" srcOrd="7" destOrd="0" parTransId="{CEE5E862-5638-4150-8180-E11E314D6034}" sibTransId="{FFB79211-EB35-422E-A721-C07F455EA72F}"/>
    <dgm:cxn modelId="{7AB561EA-6FEB-4198-8AAA-7DA7002AA766}" srcId="{15DAB45C-50D0-46AE-A525-5989769E46D8}" destId="{FE0281B5-39A9-4936-B1ED-47554A716B0D}" srcOrd="4" destOrd="0" parTransId="{1FAC3EBF-212A-45A4-830F-F67BEDBE017C}" sibTransId="{81504B69-F144-4652-9760-AFCA142194F1}"/>
    <dgm:cxn modelId="{F68E37ED-AF4E-40B3-BB2F-0FB24DEDA269}" type="presOf" srcId="{7DE9036B-F486-4E22-9B5F-B28B37EC34AD}" destId="{526548AA-9CF7-43EA-95FF-E52E5ABADEC6}" srcOrd="0" destOrd="5" presId="urn:microsoft.com/office/officeart/2005/8/layout/hList1"/>
    <dgm:cxn modelId="{50F1FCED-933D-43C5-9B9D-E10DD2BDA0DF}" srcId="{862704DC-DC24-4FD3-89DF-46DEE78B7537}" destId="{17AB7495-A87F-461C-BA7D-6427D8EAF606}" srcOrd="4" destOrd="0" parTransId="{2855ECBD-A7CE-4499-9BE2-714A26841357}" sibTransId="{7F5C9580-33F6-4009-8FC6-5EC3E51707E0}"/>
    <dgm:cxn modelId="{4264C1F2-C97D-4872-B121-F6D58B03861F}" type="presOf" srcId="{0B94E5EA-A0C1-4A83-B792-246F99119A90}" destId="{A534E7B4-7868-4095-9866-42FF57978A54}" srcOrd="0" destOrd="10" presId="urn:microsoft.com/office/officeart/2005/8/layout/hList1"/>
    <dgm:cxn modelId="{30E5C0F4-DFE9-457A-BEB0-F689B7591835}" type="presOf" srcId="{17AB7495-A87F-461C-BA7D-6427D8EAF606}" destId="{526548AA-9CF7-43EA-95FF-E52E5ABADEC6}" srcOrd="0" destOrd="4" presId="urn:microsoft.com/office/officeart/2005/8/layout/hList1"/>
    <dgm:cxn modelId="{180579F8-4B3D-429E-A045-9FED4369A40C}" srcId="{15DAB45C-50D0-46AE-A525-5989769E46D8}" destId="{F8111A54-D227-46CC-AF36-9BBCB00F7756}" srcOrd="2" destOrd="0" parTransId="{3318A538-8474-40BE-9050-CDFA34145BDF}" sibTransId="{7050C03D-CB12-4984-AB04-974E68F65DC2}"/>
    <dgm:cxn modelId="{67AC1EFE-4E09-4F56-83E8-C072B888906D}" srcId="{DB555308-38AB-4807-9C78-005E2B213FAD}" destId="{33C72177-4117-4D74-95D0-5DD2E550B1B2}" srcOrd="6" destOrd="0" parTransId="{1D913458-8CBB-4275-9BD8-934B3E06E5DD}" sibTransId="{62797D2F-AC08-4935-AEE4-1AEC7EF7B270}"/>
    <dgm:cxn modelId="{91540FFF-AE40-4669-B3D9-3C644F2432F4}" srcId="{862704DC-DC24-4FD3-89DF-46DEE78B7537}" destId="{F48528F1-14EC-4E92-B969-A7F76A55D01B}" srcOrd="2" destOrd="0" parTransId="{1436C9B1-340E-407C-92BB-E8D3BDE9E2CE}" sibTransId="{ED695B67-5A3D-4D6C-9E82-EDCFC1ECB484}"/>
    <dgm:cxn modelId="{09B4F4C1-84FF-48AC-8E38-64819FC6BEA3}" type="presParOf" srcId="{C8751226-9C57-4299-811E-B57A2645B8A1}" destId="{AB0D5623-9E71-43C6-8126-AD8F582404B6}" srcOrd="0" destOrd="0" presId="urn:microsoft.com/office/officeart/2005/8/layout/hList1"/>
    <dgm:cxn modelId="{32669ABE-61CF-4DCD-A139-65544B9F0658}" type="presParOf" srcId="{AB0D5623-9E71-43C6-8126-AD8F582404B6}" destId="{4F9C6E8C-6789-4800-82CF-CA5EB446376D}" srcOrd="0" destOrd="0" presId="urn:microsoft.com/office/officeart/2005/8/layout/hList1"/>
    <dgm:cxn modelId="{70E8C5BC-3F6E-4D13-8665-010F8D81D2DC}" type="presParOf" srcId="{AB0D5623-9E71-43C6-8126-AD8F582404B6}" destId="{526548AA-9CF7-43EA-95FF-E52E5ABADEC6}" srcOrd="1" destOrd="0" presId="urn:microsoft.com/office/officeart/2005/8/layout/hList1"/>
    <dgm:cxn modelId="{94F7C8DD-E0A4-4140-B954-354544742370}" type="presParOf" srcId="{C8751226-9C57-4299-811E-B57A2645B8A1}" destId="{DBE67D76-786F-408E-BF0F-FD26A70084FE}" srcOrd="1" destOrd="0" presId="urn:microsoft.com/office/officeart/2005/8/layout/hList1"/>
    <dgm:cxn modelId="{E105400E-9040-43EE-8F5F-661D32E005C0}" type="presParOf" srcId="{C8751226-9C57-4299-811E-B57A2645B8A1}" destId="{6500F7B1-BF06-4773-B05B-6D44B50FB177}" srcOrd="2" destOrd="0" presId="urn:microsoft.com/office/officeart/2005/8/layout/hList1"/>
    <dgm:cxn modelId="{2842C588-FB9B-4307-BB82-0992C1535FE8}" type="presParOf" srcId="{6500F7B1-BF06-4773-B05B-6D44B50FB177}" destId="{B8EDFE9C-2C1A-4ADD-9FDD-9A8C0FCAAFA9}" srcOrd="0" destOrd="0" presId="urn:microsoft.com/office/officeart/2005/8/layout/hList1"/>
    <dgm:cxn modelId="{E98FA724-B84C-451B-8F3A-4F6F174C20F4}" type="presParOf" srcId="{6500F7B1-BF06-4773-B05B-6D44B50FB177}" destId="{A534E7B4-7868-4095-9866-42FF57978A54}" srcOrd="1" destOrd="0" presId="urn:microsoft.com/office/officeart/2005/8/layout/hList1"/>
    <dgm:cxn modelId="{ED4072FD-CCFC-4B2E-B119-6A8E87E7CBFB}" type="presParOf" srcId="{C8751226-9C57-4299-811E-B57A2645B8A1}" destId="{DD343C04-D3D1-476A-ABE2-DBC7E3B6341E}" srcOrd="3" destOrd="0" presId="urn:microsoft.com/office/officeart/2005/8/layout/hList1"/>
    <dgm:cxn modelId="{1C2F984F-A32F-409C-A1AF-4375950AF6BA}" type="presParOf" srcId="{C8751226-9C57-4299-811E-B57A2645B8A1}" destId="{E7E9D70E-4761-45EA-919B-BAC3383A9343}" srcOrd="4" destOrd="0" presId="urn:microsoft.com/office/officeart/2005/8/layout/hList1"/>
    <dgm:cxn modelId="{730EAD0E-78EC-4FE2-B9A2-8B5E277C9362}" type="presParOf" srcId="{E7E9D70E-4761-45EA-919B-BAC3383A9343}" destId="{FDF82D71-F8CC-419D-A236-2BCB119D2047}" srcOrd="0" destOrd="0" presId="urn:microsoft.com/office/officeart/2005/8/layout/hList1"/>
    <dgm:cxn modelId="{2FF1206D-5B7A-4655-9211-F113D904227E}" type="presParOf" srcId="{E7E9D70E-4761-45EA-919B-BAC3383A9343}" destId="{D397B39A-F3C5-420B-B31D-716AFC22B66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5C26E5-CA39-407A-BC40-035DBCFBD845}" type="doc">
      <dgm:prSet loTypeId="urn:microsoft.com/office/officeart/2008/layout/LinedList" loCatId="hierarchy" qsTypeId="urn:microsoft.com/office/officeart/2005/8/quickstyle/3d4" qsCatId="3D" csTypeId="urn:microsoft.com/office/officeart/2005/8/colors/accent1_2" csCatId="accent1" phldr="1"/>
      <dgm:spPr/>
      <dgm:t>
        <a:bodyPr/>
        <a:lstStyle/>
        <a:p>
          <a:endParaRPr lang="en-US"/>
        </a:p>
      </dgm:t>
    </dgm:pt>
    <dgm:pt modelId="{881E9791-9987-4879-9837-B8C85BA5C1D3}">
      <dgm:prSet phldrT="[Text]"/>
      <dgm:spPr/>
      <dgm:t>
        <a:bodyPr/>
        <a:lstStyle/>
        <a:p>
          <a:r>
            <a:rPr lang="en-US">
              <a:latin typeface="+mj-lt"/>
            </a:rPr>
            <a:t>ID Card Images</a:t>
          </a:r>
          <a:endParaRPr lang="en-US"/>
        </a:p>
      </dgm:t>
    </dgm:pt>
    <dgm:pt modelId="{593BF329-616E-40EE-96A3-214FE399F59D}" type="parTrans" cxnId="{CD0A1C3B-ED44-4083-92F2-C7DC52EE2D26}">
      <dgm:prSet/>
      <dgm:spPr/>
      <dgm:t>
        <a:bodyPr/>
        <a:lstStyle/>
        <a:p>
          <a:endParaRPr lang="en-US"/>
        </a:p>
      </dgm:t>
    </dgm:pt>
    <dgm:pt modelId="{E798B080-3262-4E61-9E46-485569D770B9}" type="sibTrans" cxnId="{CD0A1C3B-ED44-4083-92F2-C7DC52EE2D26}">
      <dgm:prSet/>
      <dgm:spPr/>
      <dgm:t>
        <a:bodyPr/>
        <a:lstStyle/>
        <a:p>
          <a:endParaRPr lang="en-US"/>
        </a:p>
      </dgm:t>
    </dgm:pt>
    <dgm:pt modelId="{BC2216E8-4FB9-4269-B008-94885EA02ECD}">
      <dgm:prSet/>
      <dgm:spPr/>
      <dgm:t>
        <a:bodyPr/>
        <a:lstStyle/>
        <a:p>
          <a:r>
            <a:rPr lang="en-US">
              <a:latin typeface="+mj-lt"/>
            </a:rPr>
            <a:t>Benefits &amp; Coverage</a:t>
          </a:r>
        </a:p>
      </dgm:t>
    </dgm:pt>
    <dgm:pt modelId="{29ABE98E-5B3F-4D5E-A5CB-CF8A4A6D649F}" type="parTrans" cxnId="{80FE9531-4DC4-47DB-925B-4B9CCB9E0221}">
      <dgm:prSet/>
      <dgm:spPr/>
      <dgm:t>
        <a:bodyPr/>
        <a:lstStyle/>
        <a:p>
          <a:endParaRPr lang="en-US"/>
        </a:p>
      </dgm:t>
    </dgm:pt>
    <dgm:pt modelId="{B18E0B36-CCB6-47FE-BE0D-BAE0E3A03BBE}" type="sibTrans" cxnId="{80FE9531-4DC4-47DB-925B-4B9CCB9E0221}">
      <dgm:prSet/>
      <dgm:spPr/>
      <dgm:t>
        <a:bodyPr/>
        <a:lstStyle/>
        <a:p>
          <a:endParaRPr lang="en-US"/>
        </a:p>
      </dgm:t>
    </dgm:pt>
    <dgm:pt modelId="{E325D5B5-4006-48A6-A355-DCF96D302600}">
      <dgm:prSet/>
      <dgm:spPr/>
      <dgm:t>
        <a:bodyPr/>
        <a:lstStyle/>
        <a:p>
          <a:r>
            <a:rPr lang="en-US">
              <a:latin typeface="+mj-lt"/>
            </a:rPr>
            <a:t>Visits &amp; Claims</a:t>
          </a:r>
        </a:p>
      </dgm:t>
    </dgm:pt>
    <dgm:pt modelId="{66E20536-6402-453E-BA5C-FB5FDF988886}" type="parTrans" cxnId="{CD268F2C-94BA-479A-AE09-FF9150BEDD22}">
      <dgm:prSet/>
      <dgm:spPr/>
      <dgm:t>
        <a:bodyPr/>
        <a:lstStyle/>
        <a:p>
          <a:endParaRPr lang="en-US"/>
        </a:p>
      </dgm:t>
    </dgm:pt>
    <dgm:pt modelId="{D699055C-8A50-4756-BDB5-1B39A1728E58}" type="sibTrans" cxnId="{CD268F2C-94BA-479A-AE09-FF9150BEDD22}">
      <dgm:prSet/>
      <dgm:spPr/>
      <dgm:t>
        <a:bodyPr/>
        <a:lstStyle/>
        <a:p>
          <a:endParaRPr lang="en-US"/>
        </a:p>
      </dgm:t>
    </dgm:pt>
    <dgm:pt modelId="{0501CB09-4A20-45B7-B998-3333AB7B2271}">
      <dgm:prSet/>
      <dgm:spPr/>
      <dgm:t>
        <a:bodyPr/>
        <a:lstStyle/>
        <a:p>
          <a:r>
            <a:rPr lang="en-US">
              <a:latin typeface="+mj-lt"/>
            </a:rPr>
            <a:t>Health &amp; Wellness</a:t>
          </a:r>
        </a:p>
      </dgm:t>
    </dgm:pt>
    <dgm:pt modelId="{3B7B26B8-45E8-4FBB-986C-D34056E47C88}" type="parTrans" cxnId="{07AB2018-9755-49A3-A909-A50A4A6EB079}">
      <dgm:prSet/>
      <dgm:spPr/>
      <dgm:t>
        <a:bodyPr/>
        <a:lstStyle/>
        <a:p>
          <a:endParaRPr lang="en-US"/>
        </a:p>
      </dgm:t>
    </dgm:pt>
    <dgm:pt modelId="{8DA4A4A1-17D7-4160-A3CF-FA5E05601CFE}" type="sibTrans" cxnId="{07AB2018-9755-49A3-A909-A50A4A6EB079}">
      <dgm:prSet/>
      <dgm:spPr/>
      <dgm:t>
        <a:bodyPr/>
        <a:lstStyle/>
        <a:p>
          <a:endParaRPr lang="en-US"/>
        </a:p>
      </dgm:t>
    </dgm:pt>
    <dgm:pt modelId="{B9E492B7-B05B-4A54-9911-622D7CB14A2D}">
      <dgm:prSet/>
      <dgm:spPr/>
      <dgm:t>
        <a:bodyPr/>
        <a:lstStyle/>
        <a:p>
          <a:r>
            <a:rPr lang="en-US">
              <a:latin typeface="+mj-lt"/>
            </a:rPr>
            <a:t>Preference for EOB Delivery</a:t>
          </a:r>
        </a:p>
      </dgm:t>
    </dgm:pt>
    <dgm:pt modelId="{62B9627C-8B98-4DF8-A67E-D4223E17D405}" type="parTrans" cxnId="{4E71EEBB-2964-4EA0-9AFA-5C9A40C0D855}">
      <dgm:prSet/>
      <dgm:spPr/>
      <dgm:t>
        <a:bodyPr/>
        <a:lstStyle/>
        <a:p>
          <a:endParaRPr lang="en-US"/>
        </a:p>
      </dgm:t>
    </dgm:pt>
    <dgm:pt modelId="{B3F9E68C-9514-45A3-9631-198BEDAAA147}" type="sibTrans" cxnId="{4E71EEBB-2964-4EA0-9AFA-5C9A40C0D855}">
      <dgm:prSet/>
      <dgm:spPr/>
      <dgm:t>
        <a:bodyPr/>
        <a:lstStyle/>
        <a:p>
          <a:endParaRPr lang="en-US"/>
        </a:p>
      </dgm:t>
    </dgm:pt>
    <dgm:pt modelId="{1BDDE36B-98EC-4E7F-AD7E-DD80D7FC06A7}">
      <dgm:prSet/>
      <dgm:spPr/>
      <dgm:t>
        <a:bodyPr/>
        <a:lstStyle/>
        <a:p>
          <a:r>
            <a:rPr lang="en-US">
              <a:latin typeface="+mj-lt"/>
            </a:rPr>
            <a:t>EOBs &amp; FAQs </a:t>
          </a:r>
        </a:p>
      </dgm:t>
    </dgm:pt>
    <dgm:pt modelId="{EE65BACC-2662-4D4C-83C5-BD3E1F2CD03D}" type="parTrans" cxnId="{1B84C935-F94F-41F1-BD2F-F5A7BC5E8806}">
      <dgm:prSet/>
      <dgm:spPr/>
      <dgm:t>
        <a:bodyPr/>
        <a:lstStyle/>
        <a:p>
          <a:endParaRPr lang="en-US"/>
        </a:p>
      </dgm:t>
    </dgm:pt>
    <dgm:pt modelId="{A601B848-9235-40C0-A379-CCF09044D63A}" type="sibTrans" cxnId="{1B84C935-F94F-41F1-BD2F-F5A7BC5E8806}">
      <dgm:prSet/>
      <dgm:spPr/>
      <dgm:t>
        <a:bodyPr/>
        <a:lstStyle/>
        <a:p>
          <a:endParaRPr lang="en-US"/>
        </a:p>
      </dgm:t>
    </dgm:pt>
    <dgm:pt modelId="{729E2DB3-2561-4DED-875B-C5296F8CC34F}">
      <dgm:prSet/>
      <dgm:spPr/>
      <dgm:t>
        <a:bodyPr/>
        <a:lstStyle/>
        <a:p>
          <a:r>
            <a:rPr lang="en-US">
              <a:latin typeface="+mj-lt"/>
            </a:rPr>
            <a:t>Provider &amp; Pharmacy Directory</a:t>
          </a:r>
        </a:p>
      </dgm:t>
    </dgm:pt>
    <dgm:pt modelId="{EE6A02DD-594F-4D83-B95F-8A82D30DA16C}" type="parTrans" cxnId="{00B4FB89-9996-4FC3-B626-2970578A6326}">
      <dgm:prSet/>
      <dgm:spPr/>
      <dgm:t>
        <a:bodyPr/>
        <a:lstStyle/>
        <a:p>
          <a:endParaRPr lang="en-US"/>
        </a:p>
      </dgm:t>
    </dgm:pt>
    <dgm:pt modelId="{3E3459EA-CF88-4B21-90C4-B17309882F93}" type="sibTrans" cxnId="{00B4FB89-9996-4FC3-B626-2970578A6326}">
      <dgm:prSet/>
      <dgm:spPr/>
      <dgm:t>
        <a:bodyPr/>
        <a:lstStyle/>
        <a:p>
          <a:endParaRPr lang="en-US"/>
        </a:p>
      </dgm:t>
    </dgm:pt>
    <dgm:pt modelId="{6BD49364-3EF9-48E0-8E59-41008A0BF7CD}">
      <dgm:prSet/>
      <dgm:spPr/>
      <dgm:t>
        <a:bodyPr/>
        <a:lstStyle/>
        <a:p>
          <a:r>
            <a:rPr lang="en-US">
              <a:latin typeface="+mj-lt"/>
            </a:rPr>
            <a:t>Prescription Drug Search</a:t>
          </a:r>
        </a:p>
      </dgm:t>
    </dgm:pt>
    <dgm:pt modelId="{54E4B568-DD45-4261-A73F-B91885446771}" type="parTrans" cxnId="{12A4801D-10A3-415B-973A-55EA0B34E1EF}">
      <dgm:prSet/>
      <dgm:spPr/>
      <dgm:t>
        <a:bodyPr/>
        <a:lstStyle/>
        <a:p>
          <a:endParaRPr lang="en-US"/>
        </a:p>
      </dgm:t>
    </dgm:pt>
    <dgm:pt modelId="{4A369A3B-DB44-40FA-8CED-A1DA4374111B}" type="sibTrans" cxnId="{12A4801D-10A3-415B-973A-55EA0B34E1EF}">
      <dgm:prSet/>
      <dgm:spPr/>
      <dgm:t>
        <a:bodyPr/>
        <a:lstStyle/>
        <a:p>
          <a:endParaRPr lang="en-US"/>
        </a:p>
      </dgm:t>
    </dgm:pt>
    <dgm:pt modelId="{5DA5D4FB-7056-4DB7-87F0-7E395F7B3FDC}" type="pres">
      <dgm:prSet presAssocID="{C15C26E5-CA39-407A-BC40-035DBCFBD845}" presName="vert0" presStyleCnt="0">
        <dgm:presLayoutVars>
          <dgm:dir/>
          <dgm:animOne val="branch"/>
          <dgm:animLvl val="lvl"/>
        </dgm:presLayoutVars>
      </dgm:prSet>
      <dgm:spPr/>
    </dgm:pt>
    <dgm:pt modelId="{992F133A-810F-4D9B-9AEE-FBF480D3DE85}" type="pres">
      <dgm:prSet presAssocID="{881E9791-9987-4879-9837-B8C85BA5C1D3}" presName="thickLine" presStyleLbl="alignNode1" presStyleIdx="0" presStyleCnt="8"/>
      <dgm:spPr/>
    </dgm:pt>
    <dgm:pt modelId="{33980CE3-CF59-4947-8047-3EB90E2D8CB7}" type="pres">
      <dgm:prSet presAssocID="{881E9791-9987-4879-9837-B8C85BA5C1D3}" presName="horz1" presStyleCnt="0"/>
      <dgm:spPr/>
    </dgm:pt>
    <dgm:pt modelId="{706A30FC-18C7-4362-A072-16A0E3F0603B}" type="pres">
      <dgm:prSet presAssocID="{881E9791-9987-4879-9837-B8C85BA5C1D3}" presName="tx1" presStyleLbl="revTx" presStyleIdx="0" presStyleCnt="8"/>
      <dgm:spPr/>
    </dgm:pt>
    <dgm:pt modelId="{4A9053D2-EEC8-43D9-8262-D29BBF2A23B2}" type="pres">
      <dgm:prSet presAssocID="{881E9791-9987-4879-9837-B8C85BA5C1D3}" presName="vert1" presStyleCnt="0"/>
      <dgm:spPr/>
    </dgm:pt>
    <dgm:pt modelId="{AB342C58-BF93-4243-A128-F4FD7C5BFB7D}" type="pres">
      <dgm:prSet presAssocID="{BC2216E8-4FB9-4269-B008-94885EA02ECD}" presName="thickLine" presStyleLbl="alignNode1" presStyleIdx="1" presStyleCnt="8"/>
      <dgm:spPr/>
    </dgm:pt>
    <dgm:pt modelId="{2463BD16-67B8-4B9F-BAEE-09823D354923}" type="pres">
      <dgm:prSet presAssocID="{BC2216E8-4FB9-4269-B008-94885EA02ECD}" presName="horz1" presStyleCnt="0"/>
      <dgm:spPr/>
    </dgm:pt>
    <dgm:pt modelId="{6D041D58-E541-44F7-94B1-345F69FE3E6F}" type="pres">
      <dgm:prSet presAssocID="{BC2216E8-4FB9-4269-B008-94885EA02ECD}" presName="tx1" presStyleLbl="revTx" presStyleIdx="1" presStyleCnt="8"/>
      <dgm:spPr/>
    </dgm:pt>
    <dgm:pt modelId="{5CED7AA1-7A57-4B2F-85E0-34DDBA72BE3E}" type="pres">
      <dgm:prSet presAssocID="{BC2216E8-4FB9-4269-B008-94885EA02ECD}" presName="vert1" presStyleCnt="0"/>
      <dgm:spPr/>
    </dgm:pt>
    <dgm:pt modelId="{E6874E7A-FC19-450C-A523-DD348DA7FFCF}" type="pres">
      <dgm:prSet presAssocID="{E325D5B5-4006-48A6-A355-DCF96D302600}" presName="thickLine" presStyleLbl="alignNode1" presStyleIdx="2" presStyleCnt="8"/>
      <dgm:spPr/>
    </dgm:pt>
    <dgm:pt modelId="{6BE7C8DC-7BC3-4BFD-870A-D55C154A2587}" type="pres">
      <dgm:prSet presAssocID="{E325D5B5-4006-48A6-A355-DCF96D302600}" presName="horz1" presStyleCnt="0"/>
      <dgm:spPr/>
    </dgm:pt>
    <dgm:pt modelId="{734801B4-0222-47E1-9A59-FCE89A36BED4}" type="pres">
      <dgm:prSet presAssocID="{E325D5B5-4006-48A6-A355-DCF96D302600}" presName="tx1" presStyleLbl="revTx" presStyleIdx="2" presStyleCnt="8"/>
      <dgm:spPr/>
    </dgm:pt>
    <dgm:pt modelId="{D5139026-6DF2-445B-9083-8C45B978856B}" type="pres">
      <dgm:prSet presAssocID="{E325D5B5-4006-48A6-A355-DCF96D302600}" presName="vert1" presStyleCnt="0"/>
      <dgm:spPr/>
    </dgm:pt>
    <dgm:pt modelId="{00E6A970-FDE6-4FA0-854D-79FDE83527BD}" type="pres">
      <dgm:prSet presAssocID="{0501CB09-4A20-45B7-B998-3333AB7B2271}" presName="thickLine" presStyleLbl="alignNode1" presStyleIdx="3" presStyleCnt="8"/>
      <dgm:spPr/>
    </dgm:pt>
    <dgm:pt modelId="{14B3AD31-2C31-4463-85ED-ECA4F2E2E930}" type="pres">
      <dgm:prSet presAssocID="{0501CB09-4A20-45B7-B998-3333AB7B2271}" presName="horz1" presStyleCnt="0"/>
      <dgm:spPr/>
    </dgm:pt>
    <dgm:pt modelId="{43B93B17-1991-44B0-A211-1EA9EB111593}" type="pres">
      <dgm:prSet presAssocID="{0501CB09-4A20-45B7-B998-3333AB7B2271}" presName="tx1" presStyleLbl="revTx" presStyleIdx="3" presStyleCnt="8"/>
      <dgm:spPr/>
    </dgm:pt>
    <dgm:pt modelId="{0A3C141F-47FC-4C3D-A3A8-DE3B4C426A46}" type="pres">
      <dgm:prSet presAssocID="{0501CB09-4A20-45B7-B998-3333AB7B2271}" presName="vert1" presStyleCnt="0"/>
      <dgm:spPr/>
    </dgm:pt>
    <dgm:pt modelId="{C6013A67-8FE6-4421-8A35-846192C40B96}" type="pres">
      <dgm:prSet presAssocID="{B9E492B7-B05B-4A54-9911-622D7CB14A2D}" presName="thickLine" presStyleLbl="alignNode1" presStyleIdx="4" presStyleCnt="8"/>
      <dgm:spPr/>
    </dgm:pt>
    <dgm:pt modelId="{DD3EEA5C-A3B4-4610-B8D5-B27D81A1FF4A}" type="pres">
      <dgm:prSet presAssocID="{B9E492B7-B05B-4A54-9911-622D7CB14A2D}" presName="horz1" presStyleCnt="0"/>
      <dgm:spPr/>
    </dgm:pt>
    <dgm:pt modelId="{D5B0D806-BC57-4F03-A1D8-6BBF372F3E9F}" type="pres">
      <dgm:prSet presAssocID="{B9E492B7-B05B-4A54-9911-622D7CB14A2D}" presName="tx1" presStyleLbl="revTx" presStyleIdx="4" presStyleCnt="8"/>
      <dgm:spPr/>
    </dgm:pt>
    <dgm:pt modelId="{96A31AFA-435E-48BC-99EE-26FE849B8985}" type="pres">
      <dgm:prSet presAssocID="{B9E492B7-B05B-4A54-9911-622D7CB14A2D}" presName="vert1" presStyleCnt="0"/>
      <dgm:spPr/>
    </dgm:pt>
    <dgm:pt modelId="{403B2745-7554-4144-9170-A8E27943B433}" type="pres">
      <dgm:prSet presAssocID="{1BDDE36B-98EC-4E7F-AD7E-DD80D7FC06A7}" presName="thickLine" presStyleLbl="alignNode1" presStyleIdx="5" presStyleCnt="8"/>
      <dgm:spPr/>
    </dgm:pt>
    <dgm:pt modelId="{242FC3B1-66E0-4D77-A488-6A77FF7BFE0E}" type="pres">
      <dgm:prSet presAssocID="{1BDDE36B-98EC-4E7F-AD7E-DD80D7FC06A7}" presName="horz1" presStyleCnt="0"/>
      <dgm:spPr/>
    </dgm:pt>
    <dgm:pt modelId="{A291D0A3-4908-46C9-9C18-8E793059FD22}" type="pres">
      <dgm:prSet presAssocID="{1BDDE36B-98EC-4E7F-AD7E-DD80D7FC06A7}" presName="tx1" presStyleLbl="revTx" presStyleIdx="5" presStyleCnt="8"/>
      <dgm:spPr/>
    </dgm:pt>
    <dgm:pt modelId="{FA87255E-D09A-43DE-91C8-353D34EE419C}" type="pres">
      <dgm:prSet presAssocID="{1BDDE36B-98EC-4E7F-AD7E-DD80D7FC06A7}" presName="vert1" presStyleCnt="0"/>
      <dgm:spPr/>
    </dgm:pt>
    <dgm:pt modelId="{0683466B-43F2-4A76-B853-A6AA4B7A4C4C}" type="pres">
      <dgm:prSet presAssocID="{729E2DB3-2561-4DED-875B-C5296F8CC34F}" presName="thickLine" presStyleLbl="alignNode1" presStyleIdx="6" presStyleCnt="8"/>
      <dgm:spPr/>
    </dgm:pt>
    <dgm:pt modelId="{994AC345-4B42-4ADA-A4F3-226956949FA0}" type="pres">
      <dgm:prSet presAssocID="{729E2DB3-2561-4DED-875B-C5296F8CC34F}" presName="horz1" presStyleCnt="0"/>
      <dgm:spPr/>
    </dgm:pt>
    <dgm:pt modelId="{4EE3ADEF-BBD9-4429-A87C-C2727929F2CC}" type="pres">
      <dgm:prSet presAssocID="{729E2DB3-2561-4DED-875B-C5296F8CC34F}" presName="tx1" presStyleLbl="revTx" presStyleIdx="6" presStyleCnt="8"/>
      <dgm:spPr/>
    </dgm:pt>
    <dgm:pt modelId="{8A481F08-ADBA-483B-B4E9-EA193CBDB32B}" type="pres">
      <dgm:prSet presAssocID="{729E2DB3-2561-4DED-875B-C5296F8CC34F}" presName="vert1" presStyleCnt="0"/>
      <dgm:spPr/>
    </dgm:pt>
    <dgm:pt modelId="{34334D05-5960-4127-840F-947BDCD1DB2F}" type="pres">
      <dgm:prSet presAssocID="{6BD49364-3EF9-48E0-8E59-41008A0BF7CD}" presName="thickLine" presStyleLbl="alignNode1" presStyleIdx="7" presStyleCnt="8"/>
      <dgm:spPr/>
    </dgm:pt>
    <dgm:pt modelId="{E65BFED1-DE9A-463B-AD87-3F63B740BD87}" type="pres">
      <dgm:prSet presAssocID="{6BD49364-3EF9-48E0-8E59-41008A0BF7CD}" presName="horz1" presStyleCnt="0"/>
      <dgm:spPr/>
    </dgm:pt>
    <dgm:pt modelId="{8C92EC82-AB42-47D3-AC8D-6E9ECDCE4898}" type="pres">
      <dgm:prSet presAssocID="{6BD49364-3EF9-48E0-8E59-41008A0BF7CD}" presName="tx1" presStyleLbl="revTx" presStyleIdx="7" presStyleCnt="8"/>
      <dgm:spPr/>
    </dgm:pt>
    <dgm:pt modelId="{8B905F9F-588E-4974-8FD7-C5553936EA4A}" type="pres">
      <dgm:prSet presAssocID="{6BD49364-3EF9-48E0-8E59-41008A0BF7CD}" presName="vert1" presStyleCnt="0"/>
      <dgm:spPr/>
    </dgm:pt>
  </dgm:ptLst>
  <dgm:cxnLst>
    <dgm:cxn modelId="{07AB2018-9755-49A3-A909-A50A4A6EB079}" srcId="{C15C26E5-CA39-407A-BC40-035DBCFBD845}" destId="{0501CB09-4A20-45B7-B998-3333AB7B2271}" srcOrd="3" destOrd="0" parTransId="{3B7B26B8-45E8-4FBB-986C-D34056E47C88}" sibTransId="{8DA4A4A1-17D7-4160-A3CF-FA5E05601CFE}"/>
    <dgm:cxn modelId="{12A4801D-10A3-415B-973A-55EA0B34E1EF}" srcId="{C15C26E5-CA39-407A-BC40-035DBCFBD845}" destId="{6BD49364-3EF9-48E0-8E59-41008A0BF7CD}" srcOrd="7" destOrd="0" parTransId="{54E4B568-DD45-4261-A73F-B91885446771}" sibTransId="{4A369A3B-DB44-40FA-8CED-A1DA4374111B}"/>
    <dgm:cxn modelId="{CD268F2C-94BA-479A-AE09-FF9150BEDD22}" srcId="{C15C26E5-CA39-407A-BC40-035DBCFBD845}" destId="{E325D5B5-4006-48A6-A355-DCF96D302600}" srcOrd="2" destOrd="0" parTransId="{66E20536-6402-453E-BA5C-FB5FDF988886}" sibTransId="{D699055C-8A50-4756-BDB5-1B39A1728E58}"/>
    <dgm:cxn modelId="{80FE9531-4DC4-47DB-925B-4B9CCB9E0221}" srcId="{C15C26E5-CA39-407A-BC40-035DBCFBD845}" destId="{BC2216E8-4FB9-4269-B008-94885EA02ECD}" srcOrd="1" destOrd="0" parTransId="{29ABE98E-5B3F-4D5E-A5CB-CF8A4A6D649F}" sibTransId="{B18E0B36-CCB6-47FE-BE0D-BAE0E3A03BBE}"/>
    <dgm:cxn modelId="{1B84C935-F94F-41F1-BD2F-F5A7BC5E8806}" srcId="{C15C26E5-CA39-407A-BC40-035DBCFBD845}" destId="{1BDDE36B-98EC-4E7F-AD7E-DD80D7FC06A7}" srcOrd="5" destOrd="0" parTransId="{EE65BACC-2662-4D4C-83C5-BD3E1F2CD03D}" sibTransId="{A601B848-9235-40C0-A379-CCF09044D63A}"/>
    <dgm:cxn modelId="{CD0A1C3B-ED44-4083-92F2-C7DC52EE2D26}" srcId="{C15C26E5-CA39-407A-BC40-035DBCFBD845}" destId="{881E9791-9987-4879-9837-B8C85BA5C1D3}" srcOrd="0" destOrd="0" parTransId="{593BF329-616E-40EE-96A3-214FE399F59D}" sibTransId="{E798B080-3262-4E61-9E46-485569D770B9}"/>
    <dgm:cxn modelId="{FDC91951-D3D3-4C94-8E00-C263D9C8F68F}" type="presOf" srcId="{E325D5B5-4006-48A6-A355-DCF96D302600}" destId="{734801B4-0222-47E1-9A59-FCE89A36BED4}" srcOrd="0" destOrd="0" presId="urn:microsoft.com/office/officeart/2008/layout/LinedList"/>
    <dgm:cxn modelId="{ABD44A72-8F41-4C05-B841-23794ACC5903}" type="presOf" srcId="{BC2216E8-4FB9-4269-B008-94885EA02ECD}" destId="{6D041D58-E541-44F7-94B1-345F69FE3E6F}" srcOrd="0" destOrd="0" presId="urn:microsoft.com/office/officeart/2008/layout/LinedList"/>
    <dgm:cxn modelId="{04B6247D-9ACB-47AD-92CA-1776AA2E9043}" type="presOf" srcId="{1BDDE36B-98EC-4E7F-AD7E-DD80D7FC06A7}" destId="{A291D0A3-4908-46C9-9C18-8E793059FD22}" srcOrd="0" destOrd="0" presId="urn:microsoft.com/office/officeart/2008/layout/LinedList"/>
    <dgm:cxn modelId="{00B4FB89-9996-4FC3-B626-2970578A6326}" srcId="{C15C26E5-CA39-407A-BC40-035DBCFBD845}" destId="{729E2DB3-2561-4DED-875B-C5296F8CC34F}" srcOrd="6" destOrd="0" parTransId="{EE6A02DD-594F-4D83-B95F-8A82D30DA16C}" sibTransId="{3E3459EA-CF88-4B21-90C4-B17309882F93}"/>
    <dgm:cxn modelId="{61260190-5434-411F-BACF-F35BABA1540A}" type="presOf" srcId="{881E9791-9987-4879-9837-B8C85BA5C1D3}" destId="{706A30FC-18C7-4362-A072-16A0E3F0603B}" srcOrd="0" destOrd="0" presId="urn:microsoft.com/office/officeart/2008/layout/LinedList"/>
    <dgm:cxn modelId="{32769295-ECC3-41A6-A62F-DA8283358B17}" type="presOf" srcId="{729E2DB3-2561-4DED-875B-C5296F8CC34F}" destId="{4EE3ADEF-BBD9-4429-A87C-C2727929F2CC}" srcOrd="0" destOrd="0" presId="urn:microsoft.com/office/officeart/2008/layout/LinedList"/>
    <dgm:cxn modelId="{E10A0CA6-FB5A-4008-8BA9-7A3F199D7A6C}" type="presOf" srcId="{6BD49364-3EF9-48E0-8E59-41008A0BF7CD}" destId="{8C92EC82-AB42-47D3-AC8D-6E9ECDCE4898}" srcOrd="0" destOrd="0" presId="urn:microsoft.com/office/officeart/2008/layout/LinedList"/>
    <dgm:cxn modelId="{BCCDA8B1-2464-40B9-99AC-95E536EA86EE}" type="presOf" srcId="{C15C26E5-CA39-407A-BC40-035DBCFBD845}" destId="{5DA5D4FB-7056-4DB7-87F0-7E395F7B3FDC}" srcOrd="0" destOrd="0" presId="urn:microsoft.com/office/officeart/2008/layout/LinedList"/>
    <dgm:cxn modelId="{4E71EEBB-2964-4EA0-9AFA-5C9A40C0D855}" srcId="{C15C26E5-CA39-407A-BC40-035DBCFBD845}" destId="{B9E492B7-B05B-4A54-9911-622D7CB14A2D}" srcOrd="4" destOrd="0" parTransId="{62B9627C-8B98-4DF8-A67E-D4223E17D405}" sibTransId="{B3F9E68C-9514-45A3-9631-198BEDAAA147}"/>
    <dgm:cxn modelId="{2B5271CC-B00E-47AE-AEBF-02F4C7FAF503}" type="presOf" srcId="{B9E492B7-B05B-4A54-9911-622D7CB14A2D}" destId="{D5B0D806-BC57-4F03-A1D8-6BBF372F3E9F}" srcOrd="0" destOrd="0" presId="urn:microsoft.com/office/officeart/2008/layout/LinedList"/>
    <dgm:cxn modelId="{538E33ED-85F7-4844-9C4B-67A0136FF9B2}" type="presOf" srcId="{0501CB09-4A20-45B7-B998-3333AB7B2271}" destId="{43B93B17-1991-44B0-A211-1EA9EB111593}" srcOrd="0" destOrd="0" presId="urn:microsoft.com/office/officeart/2008/layout/LinedList"/>
    <dgm:cxn modelId="{919AFD97-29F0-477C-8AFF-4DA3C29ADDDE}" type="presParOf" srcId="{5DA5D4FB-7056-4DB7-87F0-7E395F7B3FDC}" destId="{992F133A-810F-4D9B-9AEE-FBF480D3DE85}" srcOrd="0" destOrd="0" presId="urn:microsoft.com/office/officeart/2008/layout/LinedList"/>
    <dgm:cxn modelId="{DB4C3AC5-2A4E-4DE3-83C2-4FDB104394F5}" type="presParOf" srcId="{5DA5D4FB-7056-4DB7-87F0-7E395F7B3FDC}" destId="{33980CE3-CF59-4947-8047-3EB90E2D8CB7}" srcOrd="1" destOrd="0" presId="urn:microsoft.com/office/officeart/2008/layout/LinedList"/>
    <dgm:cxn modelId="{50304C22-659E-41E8-B6E9-E35CD326031F}" type="presParOf" srcId="{33980CE3-CF59-4947-8047-3EB90E2D8CB7}" destId="{706A30FC-18C7-4362-A072-16A0E3F0603B}" srcOrd="0" destOrd="0" presId="urn:microsoft.com/office/officeart/2008/layout/LinedList"/>
    <dgm:cxn modelId="{94A4DF82-091A-4D0B-90AB-EAD5B1D8DBC4}" type="presParOf" srcId="{33980CE3-CF59-4947-8047-3EB90E2D8CB7}" destId="{4A9053D2-EEC8-43D9-8262-D29BBF2A23B2}" srcOrd="1" destOrd="0" presId="urn:microsoft.com/office/officeart/2008/layout/LinedList"/>
    <dgm:cxn modelId="{D7AA3790-04FF-4768-A2D2-C885ABB85A86}" type="presParOf" srcId="{5DA5D4FB-7056-4DB7-87F0-7E395F7B3FDC}" destId="{AB342C58-BF93-4243-A128-F4FD7C5BFB7D}" srcOrd="2" destOrd="0" presId="urn:microsoft.com/office/officeart/2008/layout/LinedList"/>
    <dgm:cxn modelId="{715C8398-927B-40CE-9AF1-243A48B4A37A}" type="presParOf" srcId="{5DA5D4FB-7056-4DB7-87F0-7E395F7B3FDC}" destId="{2463BD16-67B8-4B9F-BAEE-09823D354923}" srcOrd="3" destOrd="0" presId="urn:microsoft.com/office/officeart/2008/layout/LinedList"/>
    <dgm:cxn modelId="{3D0C24C5-91BB-4FDE-AD95-23E76344510C}" type="presParOf" srcId="{2463BD16-67B8-4B9F-BAEE-09823D354923}" destId="{6D041D58-E541-44F7-94B1-345F69FE3E6F}" srcOrd="0" destOrd="0" presId="urn:microsoft.com/office/officeart/2008/layout/LinedList"/>
    <dgm:cxn modelId="{A0FEC72E-2373-48DA-ACEB-6D7E802EC447}" type="presParOf" srcId="{2463BD16-67B8-4B9F-BAEE-09823D354923}" destId="{5CED7AA1-7A57-4B2F-85E0-34DDBA72BE3E}" srcOrd="1" destOrd="0" presId="urn:microsoft.com/office/officeart/2008/layout/LinedList"/>
    <dgm:cxn modelId="{C40FFC7B-06FA-4E89-8E62-307022B9B450}" type="presParOf" srcId="{5DA5D4FB-7056-4DB7-87F0-7E395F7B3FDC}" destId="{E6874E7A-FC19-450C-A523-DD348DA7FFCF}" srcOrd="4" destOrd="0" presId="urn:microsoft.com/office/officeart/2008/layout/LinedList"/>
    <dgm:cxn modelId="{4A306A04-71DC-431E-8989-A8300995CCD5}" type="presParOf" srcId="{5DA5D4FB-7056-4DB7-87F0-7E395F7B3FDC}" destId="{6BE7C8DC-7BC3-4BFD-870A-D55C154A2587}" srcOrd="5" destOrd="0" presId="urn:microsoft.com/office/officeart/2008/layout/LinedList"/>
    <dgm:cxn modelId="{6F92507A-4476-4052-93A5-18EC7A12FAE1}" type="presParOf" srcId="{6BE7C8DC-7BC3-4BFD-870A-D55C154A2587}" destId="{734801B4-0222-47E1-9A59-FCE89A36BED4}" srcOrd="0" destOrd="0" presId="urn:microsoft.com/office/officeart/2008/layout/LinedList"/>
    <dgm:cxn modelId="{B781B17F-AA12-4769-90C3-673C94A0E177}" type="presParOf" srcId="{6BE7C8DC-7BC3-4BFD-870A-D55C154A2587}" destId="{D5139026-6DF2-445B-9083-8C45B978856B}" srcOrd="1" destOrd="0" presId="urn:microsoft.com/office/officeart/2008/layout/LinedList"/>
    <dgm:cxn modelId="{A1F19014-1FE3-4075-B0CD-718BC72740B9}" type="presParOf" srcId="{5DA5D4FB-7056-4DB7-87F0-7E395F7B3FDC}" destId="{00E6A970-FDE6-4FA0-854D-79FDE83527BD}" srcOrd="6" destOrd="0" presId="urn:microsoft.com/office/officeart/2008/layout/LinedList"/>
    <dgm:cxn modelId="{022F6AE2-B1A4-4B93-A13E-9E47B1644ACD}" type="presParOf" srcId="{5DA5D4FB-7056-4DB7-87F0-7E395F7B3FDC}" destId="{14B3AD31-2C31-4463-85ED-ECA4F2E2E930}" srcOrd="7" destOrd="0" presId="urn:microsoft.com/office/officeart/2008/layout/LinedList"/>
    <dgm:cxn modelId="{0F89E235-3C7F-4E24-8ACC-8FABDCAD9952}" type="presParOf" srcId="{14B3AD31-2C31-4463-85ED-ECA4F2E2E930}" destId="{43B93B17-1991-44B0-A211-1EA9EB111593}" srcOrd="0" destOrd="0" presId="urn:microsoft.com/office/officeart/2008/layout/LinedList"/>
    <dgm:cxn modelId="{87A57552-6E69-438A-95FF-770938CA5AEC}" type="presParOf" srcId="{14B3AD31-2C31-4463-85ED-ECA4F2E2E930}" destId="{0A3C141F-47FC-4C3D-A3A8-DE3B4C426A46}" srcOrd="1" destOrd="0" presId="urn:microsoft.com/office/officeart/2008/layout/LinedList"/>
    <dgm:cxn modelId="{4E00410F-33B6-4966-9580-61E522354FEC}" type="presParOf" srcId="{5DA5D4FB-7056-4DB7-87F0-7E395F7B3FDC}" destId="{C6013A67-8FE6-4421-8A35-846192C40B96}" srcOrd="8" destOrd="0" presId="urn:microsoft.com/office/officeart/2008/layout/LinedList"/>
    <dgm:cxn modelId="{4E220E19-FCDA-4930-AB2E-9250B9527C33}" type="presParOf" srcId="{5DA5D4FB-7056-4DB7-87F0-7E395F7B3FDC}" destId="{DD3EEA5C-A3B4-4610-B8D5-B27D81A1FF4A}" srcOrd="9" destOrd="0" presId="urn:microsoft.com/office/officeart/2008/layout/LinedList"/>
    <dgm:cxn modelId="{D6607BEE-42EC-41A5-80AB-3CF4DA8FF557}" type="presParOf" srcId="{DD3EEA5C-A3B4-4610-B8D5-B27D81A1FF4A}" destId="{D5B0D806-BC57-4F03-A1D8-6BBF372F3E9F}" srcOrd="0" destOrd="0" presId="urn:microsoft.com/office/officeart/2008/layout/LinedList"/>
    <dgm:cxn modelId="{548F28FB-885B-4907-BBBC-65E001B3BBD0}" type="presParOf" srcId="{DD3EEA5C-A3B4-4610-B8D5-B27D81A1FF4A}" destId="{96A31AFA-435E-48BC-99EE-26FE849B8985}" srcOrd="1" destOrd="0" presId="urn:microsoft.com/office/officeart/2008/layout/LinedList"/>
    <dgm:cxn modelId="{CA92CF25-2BE4-4636-9B54-A2DD30CB07DE}" type="presParOf" srcId="{5DA5D4FB-7056-4DB7-87F0-7E395F7B3FDC}" destId="{403B2745-7554-4144-9170-A8E27943B433}" srcOrd="10" destOrd="0" presId="urn:microsoft.com/office/officeart/2008/layout/LinedList"/>
    <dgm:cxn modelId="{D3D83474-A87F-439B-B4A9-B9D7494396E3}" type="presParOf" srcId="{5DA5D4FB-7056-4DB7-87F0-7E395F7B3FDC}" destId="{242FC3B1-66E0-4D77-A488-6A77FF7BFE0E}" srcOrd="11" destOrd="0" presId="urn:microsoft.com/office/officeart/2008/layout/LinedList"/>
    <dgm:cxn modelId="{20D3BE65-C9B9-44AA-813B-B4C51856E100}" type="presParOf" srcId="{242FC3B1-66E0-4D77-A488-6A77FF7BFE0E}" destId="{A291D0A3-4908-46C9-9C18-8E793059FD22}" srcOrd="0" destOrd="0" presId="urn:microsoft.com/office/officeart/2008/layout/LinedList"/>
    <dgm:cxn modelId="{FCE87ACD-A7AC-49F1-9623-9A65E264F3C2}" type="presParOf" srcId="{242FC3B1-66E0-4D77-A488-6A77FF7BFE0E}" destId="{FA87255E-D09A-43DE-91C8-353D34EE419C}" srcOrd="1" destOrd="0" presId="urn:microsoft.com/office/officeart/2008/layout/LinedList"/>
    <dgm:cxn modelId="{FA2666E8-C8E9-4AAF-A1E4-3838812347C1}" type="presParOf" srcId="{5DA5D4FB-7056-4DB7-87F0-7E395F7B3FDC}" destId="{0683466B-43F2-4A76-B853-A6AA4B7A4C4C}" srcOrd="12" destOrd="0" presId="urn:microsoft.com/office/officeart/2008/layout/LinedList"/>
    <dgm:cxn modelId="{C8F30AE5-988B-4094-B63D-35E1A179979C}" type="presParOf" srcId="{5DA5D4FB-7056-4DB7-87F0-7E395F7B3FDC}" destId="{994AC345-4B42-4ADA-A4F3-226956949FA0}" srcOrd="13" destOrd="0" presId="urn:microsoft.com/office/officeart/2008/layout/LinedList"/>
    <dgm:cxn modelId="{705E7416-6144-46E3-B49E-9EAA6760CFB7}" type="presParOf" srcId="{994AC345-4B42-4ADA-A4F3-226956949FA0}" destId="{4EE3ADEF-BBD9-4429-A87C-C2727929F2CC}" srcOrd="0" destOrd="0" presId="urn:microsoft.com/office/officeart/2008/layout/LinedList"/>
    <dgm:cxn modelId="{7E93D859-1A82-423D-B241-F583EBD8571D}" type="presParOf" srcId="{994AC345-4B42-4ADA-A4F3-226956949FA0}" destId="{8A481F08-ADBA-483B-B4E9-EA193CBDB32B}" srcOrd="1" destOrd="0" presId="urn:microsoft.com/office/officeart/2008/layout/LinedList"/>
    <dgm:cxn modelId="{C8C3541E-1381-4893-8A4F-89D232BC3A6A}" type="presParOf" srcId="{5DA5D4FB-7056-4DB7-87F0-7E395F7B3FDC}" destId="{34334D05-5960-4127-840F-947BDCD1DB2F}" srcOrd="14" destOrd="0" presId="urn:microsoft.com/office/officeart/2008/layout/LinedList"/>
    <dgm:cxn modelId="{F6048AD4-152A-490E-9126-8E2158B7CE8B}" type="presParOf" srcId="{5DA5D4FB-7056-4DB7-87F0-7E395F7B3FDC}" destId="{E65BFED1-DE9A-463B-AD87-3F63B740BD87}" srcOrd="15" destOrd="0" presId="urn:microsoft.com/office/officeart/2008/layout/LinedList"/>
    <dgm:cxn modelId="{1B02BB05-1EEC-4977-AF55-01902DEED01E}" type="presParOf" srcId="{E65BFED1-DE9A-463B-AD87-3F63B740BD87}" destId="{8C92EC82-AB42-47D3-AC8D-6E9ECDCE4898}" srcOrd="0" destOrd="0" presId="urn:microsoft.com/office/officeart/2008/layout/LinedList"/>
    <dgm:cxn modelId="{D9C20C4A-A9DC-4B5F-8A44-7CD1D7AB3D6B}" type="presParOf" srcId="{E65BFED1-DE9A-463B-AD87-3F63B740BD87}" destId="{8B905F9F-588E-4974-8FD7-C5553936EA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40BDAD-12C4-497D-AB30-BB5DB50F25C9}" type="doc">
      <dgm:prSet loTypeId="urn:microsoft.com/office/officeart/2008/layout/LinedList" loCatId="list" qsTypeId="urn:microsoft.com/office/officeart/2005/8/quickstyle/3d4" qsCatId="3D" csTypeId="urn:microsoft.com/office/officeart/2005/8/colors/accent1_2" csCatId="accent1" phldr="1"/>
      <dgm:spPr/>
      <dgm:t>
        <a:bodyPr/>
        <a:lstStyle/>
        <a:p>
          <a:endParaRPr lang="en-US"/>
        </a:p>
      </dgm:t>
    </dgm:pt>
    <dgm:pt modelId="{D1300D7E-FF9F-4090-90AC-DB221D36AA54}">
      <dgm:prSet phldrT="[Text]" custT="1"/>
      <dgm:spPr/>
      <dgm:t>
        <a:bodyPr/>
        <a:lstStyle/>
        <a:p>
          <a:r>
            <a:rPr lang="en-US" sz="2400">
              <a:latin typeface="+mj-lt"/>
            </a:rPr>
            <a:t>Call PCP or Nurseline</a:t>
          </a:r>
        </a:p>
      </dgm:t>
    </dgm:pt>
    <dgm:pt modelId="{4EF3DB79-6046-490E-ADF9-0979C79D92F1}" type="parTrans" cxnId="{7522E634-85CF-4792-BAC5-E01BF54140AB}">
      <dgm:prSet/>
      <dgm:spPr/>
      <dgm:t>
        <a:bodyPr/>
        <a:lstStyle/>
        <a:p>
          <a:endParaRPr lang="en-US"/>
        </a:p>
      </dgm:t>
    </dgm:pt>
    <dgm:pt modelId="{D0618715-8442-4A5A-8D20-3CE105988D83}" type="sibTrans" cxnId="{7522E634-85CF-4792-BAC5-E01BF54140AB}">
      <dgm:prSet/>
      <dgm:spPr/>
      <dgm:t>
        <a:bodyPr/>
        <a:lstStyle/>
        <a:p>
          <a:endParaRPr lang="en-US"/>
        </a:p>
      </dgm:t>
    </dgm:pt>
    <dgm:pt modelId="{B5F6E69D-C94D-410D-A395-10ADE66440C8}">
      <dgm:prSet phldrT="[Text]" custT="1"/>
      <dgm:spPr/>
      <dgm:t>
        <a:bodyPr/>
        <a:lstStyle/>
        <a:p>
          <a:r>
            <a:rPr lang="en-US" sz="2400">
              <a:latin typeface="+mj-lt"/>
            </a:rPr>
            <a:t>Access to Virtual Visits</a:t>
          </a:r>
        </a:p>
      </dgm:t>
    </dgm:pt>
    <dgm:pt modelId="{FA7054B7-EE51-43AB-84DD-218DEB8A410A}" type="parTrans" cxnId="{ACDE99CD-9561-4D3C-B34E-BB3618F7F1B7}">
      <dgm:prSet/>
      <dgm:spPr/>
      <dgm:t>
        <a:bodyPr/>
        <a:lstStyle/>
        <a:p>
          <a:endParaRPr lang="en-US"/>
        </a:p>
      </dgm:t>
    </dgm:pt>
    <dgm:pt modelId="{EB0B22B4-CDCA-404E-B1E7-9BFCF42FEE95}" type="sibTrans" cxnId="{ACDE99CD-9561-4D3C-B34E-BB3618F7F1B7}">
      <dgm:prSet/>
      <dgm:spPr/>
      <dgm:t>
        <a:bodyPr/>
        <a:lstStyle/>
        <a:p>
          <a:endParaRPr lang="en-US"/>
        </a:p>
      </dgm:t>
    </dgm:pt>
    <dgm:pt modelId="{4830ED9F-521A-4118-8B6D-6DC94EC11BE9}">
      <dgm:prSet phldrT="[Text]" custT="1"/>
      <dgm:spPr/>
      <dgm:t>
        <a:bodyPr/>
        <a:lstStyle/>
        <a:p>
          <a:r>
            <a:rPr lang="en-US" sz="2400">
              <a:latin typeface="+mj-lt"/>
            </a:rPr>
            <a:t>Emergent or Urgent</a:t>
          </a:r>
        </a:p>
      </dgm:t>
    </dgm:pt>
    <dgm:pt modelId="{55C30F0E-65DB-4366-8B01-59303A4D33B8}" type="parTrans" cxnId="{44E4D4C8-7162-453A-A9D5-F8FBD63DEB9F}">
      <dgm:prSet/>
      <dgm:spPr/>
      <dgm:t>
        <a:bodyPr/>
        <a:lstStyle/>
        <a:p>
          <a:endParaRPr lang="en-US"/>
        </a:p>
      </dgm:t>
    </dgm:pt>
    <dgm:pt modelId="{1C710EB5-22A8-4433-82DE-C6A20A944DE4}" type="sibTrans" cxnId="{44E4D4C8-7162-453A-A9D5-F8FBD63DEB9F}">
      <dgm:prSet/>
      <dgm:spPr/>
      <dgm:t>
        <a:bodyPr/>
        <a:lstStyle/>
        <a:p>
          <a:endParaRPr lang="en-US"/>
        </a:p>
      </dgm:t>
    </dgm:pt>
    <dgm:pt modelId="{DC3C34E9-AABA-4615-A164-738360398A5E}">
      <dgm:prSet phldrT="[Text]" custT="1"/>
      <dgm:spPr/>
      <dgm:t>
        <a:bodyPr/>
        <a:lstStyle/>
        <a:p>
          <a:r>
            <a:rPr lang="en-US" sz="2400">
              <a:latin typeface="+mj-lt"/>
            </a:rPr>
            <a:t>Fill a Prescription </a:t>
          </a:r>
        </a:p>
      </dgm:t>
    </dgm:pt>
    <dgm:pt modelId="{D69E19AA-2156-486B-A29B-A2DABE471484}" type="parTrans" cxnId="{7B973188-1BE4-44F8-98F9-6C91029AA769}">
      <dgm:prSet/>
      <dgm:spPr/>
      <dgm:t>
        <a:bodyPr/>
        <a:lstStyle/>
        <a:p>
          <a:endParaRPr lang="en-US"/>
        </a:p>
      </dgm:t>
    </dgm:pt>
    <dgm:pt modelId="{306557F7-0D05-41B3-A973-71087D35F174}" type="sibTrans" cxnId="{7B973188-1BE4-44F8-98F9-6C91029AA769}">
      <dgm:prSet/>
      <dgm:spPr/>
      <dgm:t>
        <a:bodyPr/>
        <a:lstStyle/>
        <a:p>
          <a:endParaRPr lang="en-US"/>
        </a:p>
      </dgm:t>
    </dgm:pt>
    <dgm:pt modelId="{1A961C08-3211-479E-A525-C0A92CED7565}">
      <dgm:prSet phldrT="[Text]" custT="1"/>
      <dgm:spPr/>
      <dgm:t>
        <a:bodyPr/>
        <a:lstStyle/>
        <a:p>
          <a:r>
            <a:rPr lang="en-US" sz="2400">
              <a:latin typeface="+mj-lt"/>
            </a:rPr>
            <a:t>Obtain Early Refill</a:t>
          </a:r>
        </a:p>
      </dgm:t>
    </dgm:pt>
    <dgm:pt modelId="{AB8FA095-4836-44F3-AC67-95EE9A47BC20}" type="parTrans" cxnId="{8C28663F-94C8-4B56-A7FE-76E830B29F4F}">
      <dgm:prSet/>
      <dgm:spPr/>
      <dgm:t>
        <a:bodyPr/>
        <a:lstStyle/>
        <a:p>
          <a:endParaRPr lang="en-US"/>
        </a:p>
      </dgm:t>
    </dgm:pt>
    <dgm:pt modelId="{4B86B907-164A-4556-AF35-2F9D404E11F4}" type="sibTrans" cxnId="{8C28663F-94C8-4B56-A7FE-76E830B29F4F}">
      <dgm:prSet/>
      <dgm:spPr/>
      <dgm:t>
        <a:bodyPr/>
        <a:lstStyle/>
        <a:p>
          <a:endParaRPr lang="en-US"/>
        </a:p>
      </dgm:t>
    </dgm:pt>
    <dgm:pt modelId="{DEE157B9-4FC8-4B23-9DC3-4865FE47F1F4}" type="pres">
      <dgm:prSet presAssocID="{F340BDAD-12C4-497D-AB30-BB5DB50F25C9}" presName="vert0" presStyleCnt="0">
        <dgm:presLayoutVars>
          <dgm:dir/>
          <dgm:animOne val="branch"/>
          <dgm:animLvl val="lvl"/>
        </dgm:presLayoutVars>
      </dgm:prSet>
      <dgm:spPr/>
    </dgm:pt>
    <dgm:pt modelId="{9E31A68A-D5CC-47BA-80BB-C6CDA8866BCB}" type="pres">
      <dgm:prSet presAssocID="{D1300D7E-FF9F-4090-90AC-DB221D36AA54}" presName="thickLine" presStyleLbl="alignNode1" presStyleIdx="0" presStyleCnt="5"/>
      <dgm:spPr/>
    </dgm:pt>
    <dgm:pt modelId="{F318FA3D-8D1A-492F-B72D-1DDFCD6B23BB}" type="pres">
      <dgm:prSet presAssocID="{D1300D7E-FF9F-4090-90AC-DB221D36AA54}" presName="horz1" presStyleCnt="0"/>
      <dgm:spPr/>
    </dgm:pt>
    <dgm:pt modelId="{12742499-BB5E-4448-BDD7-DF5DF1E8F613}" type="pres">
      <dgm:prSet presAssocID="{D1300D7E-FF9F-4090-90AC-DB221D36AA54}" presName="tx1" presStyleLbl="revTx" presStyleIdx="0" presStyleCnt="5"/>
      <dgm:spPr/>
    </dgm:pt>
    <dgm:pt modelId="{18F3C161-E768-40BB-A1EE-632A0534917D}" type="pres">
      <dgm:prSet presAssocID="{D1300D7E-FF9F-4090-90AC-DB221D36AA54}" presName="vert1" presStyleCnt="0"/>
      <dgm:spPr/>
    </dgm:pt>
    <dgm:pt modelId="{3AD5D13B-F699-43EA-8EDA-6738647F27DB}" type="pres">
      <dgm:prSet presAssocID="{B5F6E69D-C94D-410D-A395-10ADE66440C8}" presName="thickLine" presStyleLbl="alignNode1" presStyleIdx="1" presStyleCnt="5"/>
      <dgm:spPr/>
    </dgm:pt>
    <dgm:pt modelId="{F0561A44-9A2A-49C7-B649-15F6059F2DCF}" type="pres">
      <dgm:prSet presAssocID="{B5F6E69D-C94D-410D-A395-10ADE66440C8}" presName="horz1" presStyleCnt="0"/>
      <dgm:spPr/>
    </dgm:pt>
    <dgm:pt modelId="{E8B5DC12-4186-4B16-8EC4-7E608AA53814}" type="pres">
      <dgm:prSet presAssocID="{B5F6E69D-C94D-410D-A395-10ADE66440C8}" presName="tx1" presStyleLbl="revTx" presStyleIdx="1" presStyleCnt="5"/>
      <dgm:spPr/>
    </dgm:pt>
    <dgm:pt modelId="{FC96E911-8B4F-4F98-9E3C-AD703396E284}" type="pres">
      <dgm:prSet presAssocID="{B5F6E69D-C94D-410D-A395-10ADE66440C8}" presName="vert1" presStyleCnt="0"/>
      <dgm:spPr/>
    </dgm:pt>
    <dgm:pt modelId="{0BE6E3A6-0BD9-4E05-B404-A0616C319CDF}" type="pres">
      <dgm:prSet presAssocID="{4830ED9F-521A-4118-8B6D-6DC94EC11BE9}" presName="thickLine" presStyleLbl="alignNode1" presStyleIdx="2" presStyleCnt="5"/>
      <dgm:spPr/>
    </dgm:pt>
    <dgm:pt modelId="{65592285-1AEE-4461-A263-50FFA7B0FB7D}" type="pres">
      <dgm:prSet presAssocID="{4830ED9F-521A-4118-8B6D-6DC94EC11BE9}" presName="horz1" presStyleCnt="0"/>
      <dgm:spPr/>
    </dgm:pt>
    <dgm:pt modelId="{A2A50FAB-2BA2-450D-A896-C445CDB10D9E}" type="pres">
      <dgm:prSet presAssocID="{4830ED9F-521A-4118-8B6D-6DC94EC11BE9}" presName="tx1" presStyleLbl="revTx" presStyleIdx="2" presStyleCnt="5"/>
      <dgm:spPr/>
    </dgm:pt>
    <dgm:pt modelId="{4D8EBE9B-5293-40F2-84B1-7724977AE5F2}" type="pres">
      <dgm:prSet presAssocID="{4830ED9F-521A-4118-8B6D-6DC94EC11BE9}" presName="vert1" presStyleCnt="0"/>
      <dgm:spPr/>
    </dgm:pt>
    <dgm:pt modelId="{7A8A4594-4E04-42CE-9165-AD3685F5B8AA}" type="pres">
      <dgm:prSet presAssocID="{DC3C34E9-AABA-4615-A164-738360398A5E}" presName="thickLine" presStyleLbl="alignNode1" presStyleIdx="3" presStyleCnt="5"/>
      <dgm:spPr/>
    </dgm:pt>
    <dgm:pt modelId="{C03D1A3E-5C70-44B8-9212-E2D49E4B7E8F}" type="pres">
      <dgm:prSet presAssocID="{DC3C34E9-AABA-4615-A164-738360398A5E}" presName="horz1" presStyleCnt="0"/>
      <dgm:spPr/>
    </dgm:pt>
    <dgm:pt modelId="{CF623FF4-22C9-4A94-AE3B-E2B8A77F1B8B}" type="pres">
      <dgm:prSet presAssocID="{DC3C34E9-AABA-4615-A164-738360398A5E}" presName="tx1" presStyleLbl="revTx" presStyleIdx="3" presStyleCnt="5"/>
      <dgm:spPr/>
    </dgm:pt>
    <dgm:pt modelId="{71125EB0-8AA7-412D-918D-29C05AF4FCBD}" type="pres">
      <dgm:prSet presAssocID="{DC3C34E9-AABA-4615-A164-738360398A5E}" presName="vert1" presStyleCnt="0"/>
      <dgm:spPr/>
    </dgm:pt>
    <dgm:pt modelId="{4B3FC2B4-9DED-46A3-92D7-67ABD2979EAE}" type="pres">
      <dgm:prSet presAssocID="{1A961C08-3211-479E-A525-C0A92CED7565}" presName="thickLine" presStyleLbl="alignNode1" presStyleIdx="4" presStyleCnt="5"/>
      <dgm:spPr/>
    </dgm:pt>
    <dgm:pt modelId="{0A0E72A0-AAE9-48F3-994F-837CD7269614}" type="pres">
      <dgm:prSet presAssocID="{1A961C08-3211-479E-A525-C0A92CED7565}" presName="horz1" presStyleCnt="0"/>
      <dgm:spPr/>
    </dgm:pt>
    <dgm:pt modelId="{FD15FE0C-14E6-4B1A-8B05-7FA16438BBB4}" type="pres">
      <dgm:prSet presAssocID="{1A961C08-3211-479E-A525-C0A92CED7565}" presName="tx1" presStyleLbl="revTx" presStyleIdx="4" presStyleCnt="5"/>
      <dgm:spPr/>
    </dgm:pt>
    <dgm:pt modelId="{91B1A57E-5FDC-449B-AE1E-1515B5FFFE03}" type="pres">
      <dgm:prSet presAssocID="{1A961C08-3211-479E-A525-C0A92CED7565}" presName="vert1" presStyleCnt="0"/>
      <dgm:spPr/>
    </dgm:pt>
  </dgm:ptLst>
  <dgm:cxnLst>
    <dgm:cxn modelId="{7522E634-85CF-4792-BAC5-E01BF54140AB}" srcId="{F340BDAD-12C4-497D-AB30-BB5DB50F25C9}" destId="{D1300D7E-FF9F-4090-90AC-DB221D36AA54}" srcOrd="0" destOrd="0" parTransId="{4EF3DB79-6046-490E-ADF9-0979C79D92F1}" sibTransId="{D0618715-8442-4A5A-8D20-3CE105988D83}"/>
    <dgm:cxn modelId="{8C28663F-94C8-4B56-A7FE-76E830B29F4F}" srcId="{F340BDAD-12C4-497D-AB30-BB5DB50F25C9}" destId="{1A961C08-3211-479E-A525-C0A92CED7565}" srcOrd="4" destOrd="0" parTransId="{AB8FA095-4836-44F3-AC67-95EE9A47BC20}" sibTransId="{4B86B907-164A-4556-AF35-2F9D404E11F4}"/>
    <dgm:cxn modelId="{87346543-2E1C-4607-9A71-60A7FE4F45EA}" type="presOf" srcId="{4830ED9F-521A-4118-8B6D-6DC94EC11BE9}" destId="{A2A50FAB-2BA2-450D-A896-C445CDB10D9E}" srcOrd="0" destOrd="0" presId="urn:microsoft.com/office/officeart/2008/layout/LinedList"/>
    <dgm:cxn modelId="{BC4FAB4A-BBDE-4E50-B1B2-60FFE30FB306}" type="presOf" srcId="{1A961C08-3211-479E-A525-C0A92CED7565}" destId="{FD15FE0C-14E6-4B1A-8B05-7FA16438BBB4}" srcOrd="0" destOrd="0" presId="urn:microsoft.com/office/officeart/2008/layout/LinedList"/>
    <dgm:cxn modelId="{7B973188-1BE4-44F8-98F9-6C91029AA769}" srcId="{F340BDAD-12C4-497D-AB30-BB5DB50F25C9}" destId="{DC3C34E9-AABA-4615-A164-738360398A5E}" srcOrd="3" destOrd="0" parTransId="{D69E19AA-2156-486B-A29B-A2DABE471484}" sibTransId="{306557F7-0D05-41B3-A973-71087D35F174}"/>
    <dgm:cxn modelId="{13E371A1-3405-4369-AD52-1AE6F3AA3521}" type="presOf" srcId="{D1300D7E-FF9F-4090-90AC-DB221D36AA54}" destId="{12742499-BB5E-4448-BDD7-DF5DF1E8F613}" srcOrd="0" destOrd="0" presId="urn:microsoft.com/office/officeart/2008/layout/LinedList"/>
    <dgm:cxn modelId="{44E4D4C8-7162-453A-A9D5-F8FBD63DEB9F}" srcId="{F340BDAD-12C4-497D-AB30-BB5DB50F25C9}" destId="{4830ED9F-521A-4118-8B6D-6DC94EC11BE9}" srcOrd="2" destOrd="0" parTransId="{55C30F0E-65DB-4366-8B01-59303A4D33B8}" sibTransId="{1C710EB5-22A8-4433-82DE-C6A20A944DE4}"/>
    <dgm:cxn modelId="{ACDE99CD-9561-4D3C-B34E-BB3618F7F1B7}" srcId="{F340BDAD-12C4-497D-AB30-BB5DB50F25C9}" destId="{B5F6E69D-C94D-410D-A395-10ADE66440C8}" srcOrd="1" destOrd="0" parTransId="{FA7054B7-EE51-43AB-84DD-218DEB8A410A}" sibTransId="{EB0B22B4-CDCA-404E-B1E7-9BFCF42FEE95}"/>
    <dgm:cxn modelId="{9F72BDCF-027C-4FB7-B208-60C1EEEF4C4E}" type="presOf" srcId="{B5F6E69D-C94D-410D-A395-10ADE66440C8}" destId="{E8B5DC12-4186-4B16-8EC4-7E608AA53814}" srcOrd="0" destOrd="0" presId="urn:microsoft.com/office/officeart/2008/layout/LinedList"/>
    <dgm:cxn modelId="{DDCB14D1-22A0-4355-9B97-CDB5AFC33C5D}" type="presOf" srcId="{DC3C34E9-AABA-4615-A164-738360398A5E}" destId="{CF623FF4-22C9-4A94-AE3B-E2B8A77F1B8B}" srcOrd="0" destOrd="0" presId="urn:microsoft.com/office/officeart/2008/layout/LinedList"/>
    <dgm:cxn modelId="{07887DEB-6921-405D-A626-7AAE16D617F5}" type="presOf" srcId="{F340BDAD-12C4-497D-AB30-BB5DB50F25C9}" destId="{DEE157B9-4FC8-4B23-9DC3-4865FE47F1F4}" srcOrd="0" destOrd="0" presId="urn:microsoft.com/office/officeart/2008/layout/LinedList"/>
    <dgm:cxn modelId="{646EA4BE-05AB-4993-A4FE-EE0CDC5C9CF3}" type="presParOf" srcId="{DEE157B9-4FC8-4B23-9DC3-4865FE47F1F4}" destId="{9E31A68A-D5CC-47BA-80BB-C6CDA8866BCB}" srcOrd="0" destOrd="0" presId="urn:microsoft.com/office/officeart/2008/layout/LinedList"/>
    <dgm:cxn modelId="{C42CF75C-A313-4CBC-AC30-AA14C423F831}" type="presParOf" srcId="{DEE157B9-4FC8-4B23-9DC3-4865FE47F1F4}" destId="{F318FA3D-8D1A-492F-B72D-1DDFCD6B23BB}" srcOrd="1" destOrd="0" presId="urn:microsoft.com/office/officeart/2008/layout/LinedList"/>
    <dgm:cxn modelId="{BC15BD41-1196-44DC-AF3B-9B1FAF8F8A8A}" type="presParOf" srcId="{F318FA3D-8D1A-492F-B72D-1DDFCD6B23BB}" destId="{12742499-BB5E-4448-BDD7-DF5DF1E8F613}" srcOrd="0" destOrd="0" presId="urn:microsoft.com/office/officeart/2008/layout/LinedList"/>
    <dgm:cxn modelId="{E498E01D-CB0D-4D0F-AAF7-77F61E5B09A9}" type="presParOf" srcId="{F318FA3D-8D1A-492F-B72D-1DDFCD6B23BB}" destId="{18F3C161-E768-40BB-A1EE-632A0534917D}" srcOrd="1" destOrd="0" presId="urn:microsoft.com/office/officeart/2008/layout/LinedList"/>
    <dgm:cxn modelId="{3003873B-A28C-4248-86B3-E1414B60C87D}" type="presParOf" srcId="{DEE157B9-4FC8-4B23-9DC3-4865FE47F1F4}" destId="{3AD5D13B-F699-43EA-8EDA-6738647F27DB}" srcOrd="2" destOrd="0" presId="urn:microsoft.com/office/officeart/2008/layout/LinedList"/>
    <dgm:cxn modelId="{330EE24B-4FD7-428B-B57E-A5F0A6CE89EF}" type="presParOf" srcId="{DEE157B9-4FC8-4B23-9DC3-4865FE47F1F4}" destId="{F0561A44-9A2A-49C7-B649-15F6059F2DCF}" srcOrd="3" destOrd="0" presId="urn:microsoft.com/office/officeart/2008/layout/LinedList"/>
    <dgm:cxn modelId="{19F64D85-E407-4C58-8B86-9B69B7B7FEC7}" type="presParOf" srcId="{F0561A44-9A2A-49C7-B649-15F6059F2DCF}" destId="{E8B5DC12-4186-4B16-8EC4-7E608AA53814}" srcOrd="0" destOrd="0" presId="urn:microsoft.com/office/officeart/2008/layout/LinedList"/>
    <dgm:cxn modelId="{C48A13E8-4CE8-42D6-B1AC-B5C550308DDB}" type="presParOf" srcId="{F0561A44-9A2A-49C7-B649-15F6059F2DCF}" destId="{FC96E911-8B4F-4F98-9E3C-AD703396E284}" srcOrd="1" destOrd="0" presId="urn:microsoft.com/office/officeart/2008/layout/LinedList"/>
    <dgm:cxn modelId="{BC8F55AF-7A2F-4B15-A2C0-A1F4440B70A3}" type="presParOf" srcId="{DEE157B9-4FC8-4B23-9DC3-4865FE47F1F4}" destId="{0BE6E3A6-0BD9-4E05-B404-A0616C319CDF}" srcOrd="4" destOrd="0" presId="urn:microsoft.com/office/officeart/2008/layout/LinedList"/>
    <dgm:cxn modelId="{1019D941-0C50-4CAB-85B6-E0CECE208FCC}" type="presParOf" srcId="{DEE157B9-4FC8-4B23-9DC3-4865FE47F1F4}" destId="{65592285-1AEE-4461-A263-50FFA7B0FB7D}" srcOrd="5" destOrd="0" presId="urn:microsoft.com/office/officeart/2008/layout/LinedList"/>
    <dgm:cxn modelId="{06EA270D-265D-4EC0-AFC2-4DAD467C5DEA}" type="presParOf" srcId="{65592285-1AEE-4461-A263-50FFA7B0FB7D}" destId="{A2A50FAB-2BA2-450D-A896-C445CDB10D9E}" srcOrd="0" destOrd="0" presId="urn:microsoft.com/office/officeart/2008/layout/LinedList"/>
    <dgm:cxn modelId="{B2275927-1759-4F39-AB70-F3AE0DC212F8}" type="presParOf" srcId="{65592285-1AEE-4461-A263-50FFA7B0FB7D}" destId="{4D8EBE9B-5293-40F2-84B1-7724977AE5F2}" srcOrd="1" destOrd="0" presId="urn:microsoft.com/office/officeart/2008/layout/LinedList"/>
    <dgm:cxn modelId="{55BB46A0-386C-4563-A534-29CAA85EF627}" type="presParOf" srcId="{DEE157B9-4FC8-4B23-9DC3-4865FE47F1F4}" destId="{7A8A4594-4E04-42CE-9165-AD3685F5B8AA}" srcOrd="6" destOrd="0" presId="urn:microsoft.com/office/officeart/2008/layout/LinedList"/>
    <dgm:cxn modelId="{B2171E80-BD7D-44F8-BB86-AFE79568BD07}" type="presParOf" srcId="{DEE157B9-4FC8-4B23-9DC3-4865FE47F1F4}" destId="{C03D1A3E-5C70-44B8-9212-E2D49E4B7E8F}" srcOrd="7" destOrd="0" presId="urn:microsoft.com/office/officeart/2008/layout/LinedList"/>
    <dgm:cxn modelId="{7337BD9B-A9EB-46D5-84D8-F3648D4656A9}" type="presParOf" srcId="{C03D1A3E-5C70-44B8-9212-E2D49E4B7E8F}" destId="{CF623FF4-22C9-4A94-AE3B-E2B8A77F1B8B}" srcOrd="0" destOrd="0" presId="urn:microsoft.com/office/officeart/2008/layout/LinedList"/>
    <dgm:cxn modelId="{669968AE-B86B-4894-8B27-97B028856739}" type="presParOf" srcId="{C03D1A3E-5C70-44B8-9212-E2D49E4B7E8F}" destId="{71125EB0-8AA7-412D-918D-29C05AF4FCBD}" srcOrd="1" destOrd="0" presId="urn:microsoft.com/office/officeart/2008/layout/LinedList"/>
    <dgm:cxn modelId="{7F207851-481F-4127-BCD3-A4A2E98AF2E8}" type="presParOf" srcId="{DEE157B9-4FC8-4B23-9DC3-4865FE47F1F4}" destId="{4B3FC2B4-9DED-46A3-92D7-67ABD2979EAE}" srcOrd="8" destOrd="0" presId="urn:microsoft.com/office/officeart/2008/layout/LinedList"/>
    <dgm:cxn modelId="{7CCDA94D-39F5-42E8-8E45-87BBDB88EA27}" type="presParOf" srcId="{DEE157B9-4FC8-4B23-9DC3-4865FE47F1F4}" destId="{0A0E72A0-AAE9-48F3-994F-837CD7269614}" srcOrd="9" destOrd="0" presId="urn:microsoft.com/office/officeart/2008/layout/LinedList"/>
    <dgm:cxn modelId="{190ADF6E-A269-4E47-B543-47F69A3C72C3}" type="presParOf" srcId="{0A0E72A0-AAE9-48F3-994F-837CD7269614}" destId="{FD15FE0C-14E6-4B1A-8B05-7FA16438BBB4}" srcOrd="0" destOrd="0" presId="urn:microsoft.com/office/officeart/2008/layout/LinedList"/>
    <dgm:cxn modelId="{34158FDF-36C6-447A-AB98-E384E67E7743}" type="presParOf" srcId="{0A0E72A0-AAE9-48F3-994F-837CD7269614}" destId="{91B1A57E-5FDC-449B-AE1E-1515B5FFFE0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651B5-9F36-4B17-8A4C-E4E6D5455E54}">
      <dsp:nvSpPr>
        <dsp:cNvPr id="0" name=""/>
        <dsp:cNvSpPr/>
      </dsp:nvSpPr>
      <dsp:spPr>
        <a:xfrm>
          <a:off x="174" y="410981"/>
          <a:ext cx="2815773" cy="1237566"/>
        </a:xfrm>
        <a:prstGeom prst="homePlate">
          <a:avLst/>
        </a:prstGeom>
        <a:gradFill flip="none" rotWithShape="1">
          <a:gsLst>
            <a:gs pos="0">
              <a:srgbClr val="00543A"/>
            </a:gs>
            <a:gs pos="65000">
              <a:schemeClr val="accent6"/>
            </a:gs>
            <a:gs pos="100000">
              <a:srgbClr val="75B6A2"/>
            </a:gs>
          </a:gsLst>
          <a:lin ang="135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Comprehensive Benefits</a:t>
          </a:r>
        </a:p>
      </dsp:txBody>
      <dsp:txXfrm>
        <a:off x="174" y="410981"/>
        <a:ext cx="2506382" cy="1237566"/>
      </dsp:txXfrm>
    </dsp:sp>
    <dsp:sp modelId="{08BBDFA8-1E53-46FF-8225-4216F53DD1D8}">
      <dsp:nvSpPr>
        <dsp:cNvPr id="0" name=""/>
        <dsp:cNvSpPr/>
      </dsp:nvSpPr>
      <dsp:spPr>
        <a:xfrm>
          <a:off x="2202120" y="409916"/>
          <a:ext cx="3243569" cy="1237566"/>
        </a:xfrm>
        <a:prstGeom prst="chevron">
          <a:avLst/>
        </a:prstGeom>
        <a:gradFill flip="none" rotWithShape="1">
          <a:gsLst>
            <a:gs pos="0">
              <a:srgbClr val="00543A"/>
            </a:gs>
            <a:gs pos="65000">
              <a:schemeClr val="accent6"/>
            </a:gs>
            <a:gs pos="100000">
              <a:srgbClr val="75B6A2"/>
            </a:gs>
          </a:gsLst>
          <a:lin ang="135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Large Provider Network</a:t>
          </a:r>
        </a:p>
      </dsp:txBody>
      <dsp:txXfrm>
        <a:off x="2820903" y="409916"/>
        <a:ext cx="2006003" cy="1237566"/>
      </dsp:txXfrm>
    </dsp:sp>
    <dsp:sp modelId="{865227C8-F628-4C03-8D68-D00905CB59E6}">
      <dsp:nvSpPr>
        <dsp:cNvPr id="0" name=""/>
        <dsp:cNvSpPr/>
      </dsp:nvSpPr>
      <dsp:spPr>
        <a:xfrm>
          <a:off x="4826906" y="409916"/>
          <a:ext cx="3342141" cy="1237566"/>
        </a:xfrm>
        <a:prstGeom prst="chevron">
          <a:avLst/>
        </a:prstGeom>
        <a:gradFill flip="none" rotWithShape="1">
          <a:gsLst>
            <a:gs pos="0">
              <a:srgbClr val="00543A"/>
            </a:gs>
            <a:gs pos="65000">
              <a:schemeClr val="accent6"/>
            </a:gs>
            <a:gs pos="100000">
              <a:srgbClr val="75B6A2"/>
            </a:gs>
          </a:gsLst>
          <a:lin ang="135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Affordable Premiums</a:t>
          </a:r>
        </a:p>
      </dsp:txBody>
      <dsp:txXfrm>
        <a:off x="5445689" y="409916"/>
        <a:ext cx="2104575" cy="1237566"/>
      </dsp:txXfrm>
    </dsp:sp>
    <dsp:sp modelId="{066B4E66-560C-4B47-B1CB-88A9C220854F}">
      <dsp:nvSpPr>
        <dsp:cNvPr id="0" name=""/>
        <dsp:cNvSpPr/>
      </dsp:nvSpPr>
      <dsp:spPr>
        <a:xfrm>
          <a:off x="7542659" y="411661"/>
          <a:ext cx="3093916" cy="1237566"/>
        </a:xfrm>
        <a:prstGeom prst="chevron">
          <a:avLst/>
        </a:prstGeom>
        <a:gradFill flip="none" rotWithShape="1">
          <a:gsLst>
            <a:gs pos="0">
              <a:srgbClr val="00543A"/>
            </a:gs>
            <a:gs pos="65000">
              <a:schemeClr val="accent6"/>
            </a:gs>
            <a:gs pos="100000">
              <a:srgbClr val="75B6A2"/>
            </a:gs>
          </a:gsLst>
          <a:lin ang="135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Superior </a:t>
          </a:r>
          <a:br>
            <a:rPr lang="en-US" sz="2000" b="1" kern="1200">
              <a:latin typeface="+mj-lt"/>
            </a:rPr>
          </a:br>
          <a:r>
            <a:rPr lang="en-US" sz="2000" b="1" kern="1200">
              <a:latin typeface="+mj-lt"/>
            </a:rPr>
            <a:t>Customer Experience</a:t>
          </a:r>
        </a:p>
      </dsp:txBody>
      <dsp:txXfrm>
        <a:off x="8161442" y="411661"/>
        <a:ext cx="1856350" cy="1237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C6E8C-6789-4800-82CF-CA5EB446376D}">
      <dsp:nvSpPr>
        <dsp:cNvPr id="0" name=""/>
        <dsp:cNvSpPr/>
      </dsp:nvSpPr>
      <dsp:spPr>
        <a:xfrm>
          <a:off x="3357" y="114279"/>
          <a:ext cx="3273623" cy="900625"/>
        </a:xfrm>
        <a:prstGeom prst="rect">
          <a:avLst/>
        </a:prstGeom>
        <a:gradFill rotWithShape="0">
          <a:gsLst>
            <a:gs pos="0">
              <a:srgbClr val="00543A"/>
            </a:gs>
            <a:gs pos="65000">
              <a:schemeClr val="accent6"/>
            </a:gs>
            <a:gs pos="100000">
              <a:srgbClr val="75B6A2"/>
            </a:gs>
          </a:gsLst>
          <a:lin ang="13500000" scaled="1"/>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u="none" kern="1200">
              <a:latin typeface="+mj-lt"/>
            </a:rPr>
            <a:t>Medical</a:t>
          </a:r>
        </a:p>
      </dsp:txBody>
      <dsp:txXfrm>
        <a:off x="3357" y="114279"/>
        <a:ext cx="3273623" cy="900625"/>
      </dsp:txXfrm>
    </dsp:sp>
    <dsp:sp modelId="{526548AA-9CF7-43EA-95FF-E52E5ABADEC6}">
      <dsp:nvSpPr>
        <dsp:cNvPr id="0" name=""/>
        <dsp:cNvSpPr/>
      </dsp:nvSpPr>
      <dsp:spPr>
        <a:xfrm>
          <a:off x="3357" y="972356"/>
          <a:ext cx="3273623" cy="3028163"/>
        </a:xfrm>
        <a:prstGeom prst="rect">
          <a:avLst/>
        </a:prstGeom>
        <a:gradFill rotWithShape="0">
          <a:gsLst>
            <a:gs pos="0">
              <a:schemeClr val="bg1"/>
            </a:gs>
            <a:gs pos="38000">
              <a:srgbClr val="E8F3EF"/>
            </a:gs>
            <a:gs pos="70000">
              <a:srgbClr val="CFE5DF"/>
            </a:gs>
            <a:gs pos="100000">
              <a:schemeClr val="bg1"/>
            </a:gs>
          </a:gsLst>
          <a:lin ang="13500000" scaled="1"/>
        </a:gra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37744" tIns="12801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latin typeface="+mj-lt"/>
            </a:rPr>
            <a:t>No Deductible		$0</a:t>
          </a:r>
        </a:p>
        <a:p>
          <a:pPr marL="114300" lvl="1" indent="-114300" algn="l" defTabSz="622300">
            <a:lnSpc>
              <a:spcPct val="90000"/>
            </a:lnSpc>
            <a:spcBef>
              <a:spcPct val="0"/>
            </a:spcBef>
            <a:spcAft>
              <a:spcPct val="15000"/>
            </a:spcAft>
            <a:buChar char="•"/>
          </a:pPr>
          <a:r>
            <a:rPr lang="en-US" sz="1400" b="1" kern="1200">
              <a:solidFill>
                <a:schemeClr val="tx1"/>
              </a:solidFill>
              <a:latin typeface="+mj-lt"/>
            </a:rPr>
            <a:t>Family OOP: 		$8,000*</a:t>
          </a:r>
        </a:p>
        <a:p>
          <a:pPr marL="114300" lvl="1" indent="-114300" algn="l" defTabSz="622300">
            <a:lnSpc>
              <a:spcPct val="90000"/>
            </a:lnSpc>
            <a:spcBef>
              <a:spcPct val="0"/>
            </a:spcBef>
            <a:spcAft>
              <a:spcPct val="15000"/>
            </a:spcAft>
            <a:buChar char="•"/>
          </a:pPr>
          <a:r>
            <a:rPr lang="en-US" sz="1400" b="1" kern="1200">
              <a:solidFill>
                <a:schemeClr val="tx1"/>
              </a:solidFill>
              <a:latin typeface="+mj-lt"/>
            </a:rPr>
            <a:t>Lab/X-ray:		$0*</a:t>
          </a:r>
        </a:p>
        <a:p>
          <a:pPr marL="114300" lvl="1" indent="-114300" algn="l" defTabSz="622300">
            <a:lnSpc>
              <a:spcPct val="90000"/>
            </a:lnSpc>
            <a:spcBef>
              <a:spcPct val="0"/>
            </a:spcBef>
            <a:spcAft>
              <a:spcPct val="15000"/>
            </a:spcAft>
            <a:buChar char="•"/>
          </a:pPr>
          <a:r>
            <a:rPr lang="en-US" sz="1400" b="1" kern="1200">
              <a:solidFill>
                <a:schemeClr val="tx1"/>
              </a:solidFill>
              <a:latin typeface="+mj-lt"/>
            </a:rPr>
            <a:t>Complex Imaging: 	$200*</a:t>
          </a:r>
        </a:p>
        <a:p>
          <a:pPr marL="114300" lvl="1" indent="-114300" algn="l" defTabSz="622300">
            <a:lnSpc>
              <a:spcPct val="90000"/>
            </a:lnSpc>
            <a:spcBef>
              <a:spcPct val="0"/>
            </a:spcBef>
            <a:spcAft>
              <a:spcPct val="15000"/>
            </a:spcAft>
            <a:buChar char="•"/>
          </a:pPr>
          <a:r>
            <a:rPr lang="en-US" sz="1400" b="1" kern="1200">
              <a:solidFill>
                <a:schemeClr val="tx1"/>
              </a:solidFill>
              <a:latin typeface="+mj-lt"/>
            </a:rPr>
            <a:t>ER Copay:		$200*</a:t>
          </a:r>
        </a:p>
        <a:p>
          <a:pPr marL="114300" lvl="1" indent="-114300" algn="l" defTabSz="622300">
            <a:lnSpc>
              <a:spcPct val="90000"/>
            </a:lnSpc>
            <a:spcBef>
              <a:spcPct val="0"/>
            </a:spcBef>
            <a:spcAft>
              <a:spcPct val="15000"/>
            </a:spcAft>
            <a:buChar char="•"/>
          </a:pPr>
          <a:r>
            <a:rPr lang="en-US" sz="1400" kern="1200">
              <a:solidFill>
                <a:schemeClr val="tx1"/>
              </a:solidFill>
              <a:latin typeface="+mj-lt"/>
            </a:rPr>
            <a:t>OP Hospital:		$300</a:t>
          </a:r>
        </a:p>
        <a:p>
          <a:pPr marL="114300" lvl="1" indent="-114300" algn="l" defTabSz="622300">
            <a:lnSpc>
              <a:spcPct val="90000"/>
            </a:lnSpc>
            <a:spcBef>
              <a:spcPct val="0"/>
            </a:spcBef>
            <a:spcAft>
              <a:spcPct val="15000"/>
            </a:spcAft>
            <a:buChar char="•"/>
          </a:pPr>
          <a:r>
            <a:rPr lang="en-US" sz="1400" kern="1200">
              <a:solidFill>
                <a:schemeClr val="tx1"/>
              </a:solidFill>
              <a:latin typeface="+mj-lt"/>
            </a:rPr>
            <a:t>IP Hospital:		$350/day            			</a:t>
          </a:r>
          <a:r>
            <a:rPr lang="en-US" sz="1050" kern="1200">
              <a:solidFill>
                <a:schemeClr val="tx1"/>
              </a:solidFill>
              <a:latin typeface="+mj-lt"/>
            </a:rPr>
            <a:t>(max 5 days) </a:t>
          </a:r>
        </a:p>
        <a:p>
          <a:pPr marL="114300" lvl="1" indent="-114300" algn="l" defTabSz="622300">
            <a:lnSpc>
              <a:spcPct val="90000"/>
            </a:lnSpc>
            <a:spcBef>
              <a:spcPct val="0"/>
            </a:spcBef>
            <a:spcAft>
              <a:spcPct val="15000"/>
            </a:spcAft>
            <a:buChar char="•"/>
          </a:pPr>
          <a:r>
            <a:rPr lang="en-US" sz="1400" kern="1200">
              <a:solidFill>
                <a:schemeClr val="tx1"/>
              </a:solidFill>
              <a:latin typeface="+mj-lt"/>
            </a:rPr>
            <a:t>PCP:			$35</a:t>
          </a:r>
          <a:endParaRPr lang="en-US" sz="1050" kern="1200">
            <a:solidFill>
              <a:schemeClr val="tx1"/>
            </a:solidFill>
            <a:latin typeface="+mj-lt"/>
          </a:endParaRPr>
        </a:p>
        <a:p>
          <a:pPr marL="114300" lvl="1" indent="-114300" algn="l" defTabSz="622300">
            <a:lnSpc>
              <a:spcPct val="90000"/>
            </a:lnSpc>
            <a:spcBef>
              <a:spcPct val="0"/>
            </a:spcBef>
            <a:spcAft>
              <a:spcPct val="15000"/>
            </a:spcAft>
            <a:buChar char="•"/>
          </a:pPr>
          <a:r>
            <a:rPr lang="en-US" sz="1400" kern="1200">
              <a:solidFill>
                <a:schemeClr val="tx1"/>
              </a:solidFill>
              <a:latin typeface="+mj-lt"/>
            </a:rPr>
            <a:t>Specialist:		$50</a:t>
          </a:r>
        </a:p>
      </dsp:txBody>
      <dsp:txXfrm>
        <a:off x="3357" y="972356"/>
        <a:ext cx="3273623" cy="3028163"/>
      </dsp:txXfrm>
    </dsp:sp>
    <dsp:sp modelId="{B8EDFE9C-2C1A-4ADD-9FDD-9A8C0FCAAFA9}">
      <dsp:nvSpPr>
        <dsp:cNvPr id="0" name=""/>
        <dsp:cNvSpPr/>
      </dsp:nvSpPr>
      <dsp:spPr>
        <a:xfrm>
          <a:off x="3735288" y="114279"/>
          <a:ext cx="3273623" cy="900625"/>
        </a:xfrm>
        <a:prstGeom prst="rect">
          <a:avLst/>
        </a:prstGeom>
        <a:gradFill rotWithShape="0">
          <a:gsLst>
            <a:gs pos="0">
              <a:srgbClr val="00543A"/>
            </a:gs>
            <a:gs pos="65000">
              <a:schemeClr val="accent6"/>
            </a:gs>
            <a:gs pos="100000">
              <a:srgbClr val="75B6A2"/>
            </a:gs>
          </a:gsLst>
          <a:lin ang="13500000" scaled="1"/>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u="none" kern="1200">
              <a:latin typeface="+mj-lt"/>
            </a:rPr>
            <a:t>Prescription Drugs</a:t>
          </a:r>
        </a:p>
      </dsp:txBody>
      <dsp:txXfrm>
        <a:off x="3735288" y="114279"/>
        <a:ext cx="3273623" cy="900625"/>
      </dsp:txXfrm>
    </dsp:sp>
    <dsp:sp modelId="{A534E7B4-7868-4095-9866-42FF57978A54}">
      <dsp:nvSpPr>
        <dsp:cNvPr id="0" name=""/>
        <dsp:cNvSpPr/>
      </dsp:nvSpPr>
      <dsp:spPr>
        <a:xfrm>
          <a:off x="3735288" y="972356"/>
          <a:ext cx="3273623" cy="3028163"/>
        </a:xfrm>
        <a:prstGeom prst="rect">
          <a:avLst/>
        </a:prstGeom>
        <a:gradFill rotWithShape="0">
          <a:gsLst>
            <a:gs pos="0">
              <a:schemeClr val="bg1"/>
            </a:gs>
            <a:gs pos="38000">
              <a:srgbClr val="E8F3EF"/>
            </a:gs>
            <a:gs pos="70000">
              <a:srgbClr val="CFE5DF"/>
            </a:gs>
            <a:gs pos="100000">
              <a:schemeClr val="bg1"/>
            </a:gs>
          </a:gsLst>
          <a:lin ang="13500000" scaled="1"/>
        </a:gra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37744" tIns="128016" rIns="99568" bIns="112014" numCol="1" spcCol="1270" anchor="t" anchorCtr="0">
          <a:noAutofit/>
        </a:bodyPr>
        <a:lstStyle/>
        <a:p>
          <a:pPr marL="114300" lvl="1" indent="-114300" algn="l" defTabSz="622300">
            <a:lnSpc>
              <a:spcPct val="90000"/>
            </a:lnSpc>
            <a:spcBef>
              <a:spcPct val="0"/>
            </a:spcBef>
            <a:spcAft>
              <a:spcPct val="15000"/>
            </a:spcAft>
            <a:buFontTx/>
            <a:buNone/>
          </a:pPr>
          <a:r>
            <a:rPr lang="en-US" sz="1400" b="1" kern="1200">
              <a:solidFill>
                <a:schemeClr val="tx1"/>
              </a:solidFill>
              <a:latin typeface="+mj-lt"/>
            </a:rPr>
            <a:t>30-day supply</a:t>
          </a:r>
        </a:p>
        <a:p>
          <a:pPr marL="114300" lvl="1" indent="-114300" algn="l" defTabSz="622300">
            <a:lnSpc>
              <a:spcPct val="90000"/>
            </a:lnSpc>
            <a:spcBef>
              <a:spcPct val="0"/>
            </a:spcBef>
            <a:spcAft>
              <a:spcPct val="15000"/>
            </a:spcAft>
            <a:buChar char="•"/>
          </a:pPr>
          <a:r>
            <a:rPr lang="en-US" sz="1400" kern="1200">
              <a:solidFill>
                <a:schemeClr val="tx1"/>
              </a:solidFill>
              <a:latin typeface="+mj-lt"/>
            </a:rPr>
            <a:t>Preferred Generic:  	$15</a:t>
          </a:r>
        </a:p>
        <a:p>
          <a:pPr marL="114300" lvl="1" indent="-114300" algn="l" defTabSz="622300">
            <a:lnSpc>
              <a:spcPct val="90000"/>
            </a:lnSpc>
            <a:spcBef>
              <a:spcPct val="0"/>
            </a:spcBef>
            <a:spcAft>
              <a:spcPct val="15000"/>
            </a:spcAft>
            <a:buChar char="•"/>
          </a:pPr>
          <a:r>
            <a:rPr lang="en-US" sz="1400" kern="1200">
              <a:solidFill>
                <a:schemeClr val="tx1"/>
              </a:solidFill>
              <a:latin typeface="+mj-lt"/>
            </a:rPr>
            <a:t>Preferred Brand:	$40</a:t>
          </a:r>
        </a:p>
        <a:p>
          <a:pPr marL="114300" lvl="1" indent="-114300" algn="l" defTabSz="622300">
            <a:lnSpc>
              <a:spcPct val="90000"/>
            </a:lnSpc>
            <a:spcBef>
              <a:spcPct val="0"/>
            </a:spcBef>
            <a:spcAft>
              <a:spcPct val="15000"/>
            </a:spcAft>
            <a:buChar char="•"/>
          </a:pPr>
          <a:r>
            <a:rPr lang="en-US" sz="1400" kern="1200">
              <a:solidFill>
                <a:schemeClr val="tx1"/>
              </a:solidFill>
              <a:latin typeface="+mj-lt"/>
            </a:rPr>
            <a:t>Non-Preferred:	$70</a:t>
          </a:r>
        </a:p>
        <a:p>
          <a:pPr marL="114300" lvl="1" indent="-114300" algn="l" defTabSz="622300">
            <a:lnSpc>
              <a:spcPct val="90000"/>
            </a:lnSpc>
            <a:spcBef>
              <a:spcPct val="0"/>
            </a:spcBef>
            <a:spcAft>
              <a:spcPct val="15000"/>
            </a:spcAft>
            <a:buChar char="•"/>
          </a:pPr>
          <a:r>
            <a:rPr lang="en-US" sz="1400" kern="1200">
              <a:solidFill>
                <a:schemeClr val="tx1"/>
              </a:solidFill>
              <a:latin typeface="+mj-lt"/>
            </a:rPr>
            <a:t>Specialty: 	   	$160</a:t>
          </a:r>
          <a:endParaRPr lang="en-US" sz="1400" kern="1200">
            <a:solidFill>
              <a:schemeClr val="tx1"/>
            </a:solidFill>
          </a:endParaRPr>
        </a:p>
        <a:p>
          <a:pPr marL="57150" lvl="1" indent="-57150" algn="l" defTabSz="355600">
            <a:lnSpc>
              <a:spcPct val="90000"/>
            </a:lnSpc>
            <a:spcBef>
              <a:spcPct val="0"/>
            </a:spcBef>
            <a:spcAft>
              <a:spcPct val="15000"/>
            </a:spcAft>
            <a:buFontTx/>
            <a:buNone/>
          </a:pPr>
          <a:endParaRPr lang="en-US" sz="800" kern="1200">
            <a:solidFill>
              <a:schemeClr val="tx1"/>
            </a:solidFill>
          </a:endParaRPr>
        </a:p>
        <a:p>
          <a:pPr marL="114300" lvl="1" indent="-114300" algn="l" defTabSz="622300">
            <a:lnSpc>
              <a:spcPct val="90000"/>
            </a:lnSpc>
            <a:spcBef>
              <a:spcPct val="0"/>
            </a:spcBef>
            <a:spcAft>
              <a:spcPct val="15000"/>
            </a:spcAft>
            <a:buFontTx/>
            <a:buNone/>
          </a:pPr>
          <a:r>
            <a:rPr lang="en-US" sz="1400" b="1" kern="1200">
              <a:solidFill>
                <a:schemeClr val="tx1"/>
              </a:solidFill>
              <a:latin typeface="+mj-lt"/>
            </a:rPr>
            <a:t>90-day supply </a:t>
          </a:r>
          <a:r>
            <a:rPr lang="en-US" sz="1400" kern="1200">
              <a:solidFill>
                <a:schemeClr val="tx1"/>
              </a:solidFill>
              <a:latin typeface="+mj-lt"/>
            </a:rPr>
            <a:t>(Retail </a:t>
          </a:r>
          <a:r>
            <a:rPr lang="en-US" sz="1400" u="sng" kern="1200">
              <a:solidFill>
                <a:schemeClr val="tx1"/>
              </a:solidFill>
              <a:latin typeface="+mj-lt"/>
            </a:rPr>
            <a:t>or</a:t>
          </a:r>
          <a:r>
            <a:rPr lang="en-US" sz="1400" kern="1200">
              <a:solidFill>
                <a:schemeClr val="tx1"/>
              </a:solidFill>
              <a:latin typeface="+mj-lt"/>
            </a:rPr>
            <a:t> Mail Order)</a:t>
          </a:r>
          <a:endParaRPr lang="en-US" sz="800" kern="1200">
            <a:solidFill>
              <a:schemeClr val="tx1"/>
            </a:solidFill>
          </a:endParaRPr>
        </a:p>
        <a:p>
          <a:pPr marL="114300" lvl="1" indent="-114300" algn="l" defTabSz="622300">
            <a:lnSpc>
              <a:spcPct val="90000"/>
            </a:lnSpc>
            <a:spcBef>
              <a:spcPct val="0"/>
            </a:spcBef>
            <a:spcAft>
              <a:spcPct val="15000"/>
            </a:spcAft>
            <a:buFontTx/>
            <a:buNone/>
          </a:pPr>
          <a:endParaRPr lang="en-US" sz="1400" b="1" kern="1200">
            <a:solidFill>
              <a:schemeClr val="tx1"/>
            </a:solidFill>
            <a:latin typeface="+mj-lt"/>
          </a:endParaRPr>
        </a:p>
        <a:p>
          <a:pPr marL="114300" lvl="1" indent="-114300" algn="l" defTabSz="622300">
            <a:lnSpc>
              <a:spcPct val="90000"/>
            </a:lnSpc>
            <a:spcBef>
              <a:spcPct val="0"/>
            </a:spcBef>
            <a:spcAft>
              <a:spcPct val="15000"/>
            </a:spcAft>
            <a:buFontTx/>
            <a:buNone/>
          </a:pPr>
          <a:r>
            <a:rPr lang="en-US" sz="1400" b="1" kern="1200">
              <a:solidFill>
                <a:schemeClr val="tx1"/>
              </a:solidFill>
              <a:latin typeface="+mj-lt"/>
            </a:rPr>
            <a:t>Mail Order Vendors:</a:t>
          </a:r>
        </a:p>
        <a:p>
          <a:pPr marL="228600" lvl="2" indent="-114300" algn="l" defTabSz="622300">
            <a:lnSpc>
              <a:spcPct val="90000"/>
            </a:lnSpc>
            <a:spcBef>
              <a:spcPct val="0"/>
            </a:spcBef>
            <a:spcAft>
              <a:spcPct val="15000"/>
            </a:spcAft>
            <a:buFontTx/>
            <a:buNone/>
          </a:pPr>
          <a:r>
            <a:rPr lang="en-US" sz="1400" kern="1200">
              <a:solidFill>
                <a:schemeClr val="tx1"/>
              </a:solidFill>
            </a:rPr>
            <a:t> </a:t>
          </a:r>
          <a:r>
            <a:rPr lang="en-US" sz="1400" kern="1200">
              <a:solidFill>
                <a:schemeClr val="tx1"/>
              </a:solidFill>
              <a:latin typeface="+mj-lt"/>
            </a:rPr>
            <a:t>- CVS Caremark</a:t>
          </a:r>
        </a:p>
        <a:p>
          <a:pPr marL="228600" lvl="2" indent="-114300" algn="l" defTabSz="622300">
            <a:lnSpc>
              <a:spcPct val="90000"/>
            </a:lnSpc>
            <a:spcBef>
              <a:spcPct val="0"/>
            </a:spcBef>
            <a:spcAft>
              <a:spcPct val="15000"/>
            </a:spcAft>
            <a:buFontTx/>
            <a:buNone/>
          </a:pPr>
          <a:r>
            <a:rPr lang="en-US" sz="1400" kern="1200">
              <a:solidFill>
                <a:schemeClr val="tx1"/>
              </a:solidFill>
              <a:latin typeface="+mj-lt"/>
            </a:rPr>
            <a:t> - AllianceRx Walgreens Prime</a:t>
          </a:r>
        </a:p>
        <a:p>
          <a:pPr marL="114300" lvl="1" indent="-114300" algn="l" defTabSz="622300">
            <a:lnSpc>
              <a:spcPct val="90000"/>
            </a:lnSpc>
            <a:spcBef>
              <a:spcPct val="0"/>
            </a:spcBef>
            <a:spcAft>
              <a:spcPct val="15000"/>
            </a:spcAft>
            <a:buChar char="•"/>
          </a:pPr>
          <a:endParaRPr lang="en-US" sz="1400" kern="1200">
            <a:solidFill>
              <a:schemeClr val="tx1"/>
            </a:solidFill>
          </a:endParaRPr>
        </a:p>
        <a:p>
          <a:pPr marL="114300" lvl="1" indent="-114300" algn="l" defTabSz="622300">
            <a:lnSpc>
              <a:spcPct val="90000"/>
            </a:lnSpc>
            <a:spcBef>
              <a:spcPct val="0"/>
            </a:spcBef>
            <a:spcAft>
              <a:spcPct val="15000"/>
            </a:spcAft>
            <a:buChar char="•"/>
          </a:pPr>
          <a:endParaRPr lang="en-US" sz="1400" kern="1200">
            <a:solidFill>
              <a:schemeClr val="tx1"/>
            </a:solidFill>
          </a:endParaRPr>
        </a:p>
      </dsp:txBody>
      <dsp:txXfrm>
        <a:off x="3735288" y="972356"/>
        <a:ext cx="3273623" cy="3028163"/>
      </dsp:txXfrm>
    </dsp:sp>
    <dsp:sp modelId="{FDF82D71-F8CC-419D-A236-2BCB119D2047}">
      <dsp:nvSpPr>
        <dsp:cNvPr id="0" name=""/>
        <dsp:cNvSpPr/>
      </dsp:nvSpPr>
      <dsp:spPr>
        <a:xfrm>
          <a:off x="7467219" y="114279"/>
          <a:ext cx="3273623" cy="900625"/>
        </a:xfrm>
        <a:prstGeom prst="rect">
          <a:avLst/>
        </a:prstGeom>
        <a:gradFill rotWithShape="0">
          <a:gsLst>
            <a:gs pos="0">
              <a:srgbClr val="00543A"/>
            </a:gs>
            <a:gs pos="65000">
              <a:schemeClr val="accent6"/>
            </a:gs>
            <a:gs pos="100000">
              <a:srgbClr val="75B6A2"/>
            </a:gs>
          </a:gsLst>
          <a:lin ang="13500000" scaled="1"/>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u="none" kern="1200">
              <a:latin typeface="+mj-lt"/>
            </a:rPr>
            <a:t>Additional Highlights</a:t>
          </a:r>
        </a:p>
      </dsp:txBody>
      <dsp:txXfrm>
        <a:off x="7467219" y="114279"/>
        <a:ext cx="3273623" cy="900625"/>
      </dsp:txXfrm>
    </dsp:sp>
    <dsp:sp modelId="{D397B39A-F3C5-420B-B31D-716AFC22B66E}">
      <dsp:nvSpPr>
        <dsp:cNvPr id="0" name=""/>
        <dsp:cNvSpPr/>
      </dsp:nvSpPr>
      <dsp:spPr>
        <a:xfrm>
          <a:off x="7467219" y="972356"/>
          <a:ext cx="3273623" cy="3028163"/>
        </a:xfrm>
        <a:prstGeom prst="rect">
          <a:avLst/>
        </a:prstGeom>
        <a:gradFill rotWithShape="0">
          <a:gsLst>
            <a:gs pos="0">
              <a:schemeClr val="bg1"/>
            </a:gs>
            <a:gs pos="38000">
              <a:srgbClr val="E8F3EF"/>
            </a:gs>
            <a:gs pos="70000">
              <a:srgbClr val="CFE5DF"/>
            </a:gs>
            <a:gs pos="100000">
              <a:schemeClr val="bg1"/>
            </a:gs>
          </a:gsLst>
          <a:lin ang="13500000" scaled="1"/>
        </a:gra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37744" tIns="12801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latin typeface="+mj-lt"/>
            </a:rPr>
            <a:t>No PCP Referrals</a:t>
          </a:r>
        </a:p>
        <a:p>
          <a:pPr marL="114300" lvl="1" indent="-114300" algn="l" defTabSz="622300">
            <a:lnSpc>
              <a:spcPct val="90000"/>
            </a:lnSpc>
            <a:spcBef>
              <a:spcPct val="0"/>
            </a:spcBef>
            <a:spcAft>
              <a:spcPct val="15000"/>
            </a:spcAft>
            <a:buChar char="•"/>
          </a:pPr>
          <a:r>
            <a:rPr lang="en-US" sz="1400" kern="1200">
              <a:solidFill>
                <a:schemeClr val="tx1"/>
              </a:solidFill>
              <a:latin typeface="+mj-lt"/>
            </a:rPr>
            <a:t>$0 copay on select generics</a:t>
          </a:r>
        </a:p>
        <a:p>
          <a:pPr marL="228600" lvl="2" indent="-114300" algn="l" defTabSz="622300">
            <a:lnSpc>
              <a:spcPct val="90000"/>
            </a:lnSpc>
            <a:spcBef>
              <a:spcPct val="0"/>
            </a:spcBef>
            <a:spcAft>
              <a:spcPct val="15000"/>
            </a:spcAft>
            <a:buFontTx/>
            <a:buNone/>
          </a:pPr>
          <a:r>
            <a:rPr lang="en-US" sz="1400" kern="1200">
              <a:solidFill>
                <a:schemeClr val="tx1"/>
              </a:solidFill>
              <a:latin typeface="+mj-lt"/>
            </a:rPr>
            <a:t> - Blood pressure</a:t>
          </a:r>
        </a:p>
        <a:p>
          <a:pPr marL="228600" lvl="2" indent="-114300" algn="l" defTabSz="622300">
            <a:lnSpc>
              <a:spcPct val="90000"/>
            </a:lnSpc>
            <a:spcBef>
              <a:spcPct val="0"/>
            </a:spcBef>
            <a:spcAft>
              <a:spcPct val="15000"/>
            </a:spcAft>
            <a:buFontTx/>
            <a:buNone/>
          </a:pPr>
          <a:r>
            <a:rPr lang="en-US" sz="1400" kern="1200">
              <a:solidFill>
                <a:schemeClr val="tx1"/>
              </a:solidFill>
              <a:latin typeface="+mj-lt"/>
            </a:rPr>
            <a:t> - Cholesterol</a:t>
          </a:r>
        </a:p>
        <a:p>
          <a:pPr marL="228600" lvl="2" indent="-114300" algn="l" defTabSz="622300">
            <a:lnSpc>
              <a:spcPct val="90000"/>
            </a:lnSpc>
            <a:spcBef>
              <a:spcPct val="0"/>
            </a:spcBef>
            <a:spcAft>
              <a:spcPct val="15000"/>
            </a:spcAft>
            <a:buFontTx/>
            <a:buNone/>
          </a:pPr>
          <a:r>
            <a:rPr lang="en-US" sz="1400" kern="1200">
              <a:solidFill>
                <a:schemeClr val="tx1"/>
              </a:solidFill>
              <a:latin typeface="+mj-lt"/>
            </a:rPr>
            <a:t> - Antidepressants</a:t>
          </a:r>
        </a:p>
        <a:p>
          <a:pPr marL="228600" lvl="2" indent="-114300" algn="l" defTabSz="622300">
            <a:lnSpc>
              <a:spcPct val="90000"/>
            </a:lnSpc>
            <a:spcBef>
              <a:spcPct val="0"/>
            </a:spcBef>
            <a:spcAft>
              <a:spcPct val="15000"/>
            </a:spcAft>
            <a:buFontTx/>
            <a:buNone/>
          </a:pPr>
          <a:r>
            <a:rPr lang="en-US" sz="1400" kern="1200">
              <a:solidFill>
                <a:schemeClr val="tx1"/>
              </a:solidFill>
              <a:latin typeface="+mj-lt"/>
            </a:rPr>
            <a:t> - Anti-inflammatory </a:t>
          </a:r>
        </a:p>
        <a:p>
          <a:pPr marL="228600" lvl="2" indent="-114300" algn="l" defTabSz="622300">
            <a:lnSpc>
              <a:spcPct val="90000"/>
            </a:lnSpc>
            <a:spcBef>
              <a:spcPct val="0"/>
            </a:spcBef>
            <a:spcAft>
              <a:spcPct val="15000"/>
            </a:spcAft>
            <a:buFontTx/>
            <a:buNone/>
          </a:pPr>
          <a:endParaRPr lang="en-US" sz="1400" kern="1200">
            <a:solidFill>
              <a:schemeClr val="tx1"/>
            </a:solidFill>
            <a:latin typeface="+mj-lt"/>
          </a:endParaRPr>
        </a:p>
        <a:p>
          <a:pPr marL="114300" lvl="1" indent="-114300" algn="l" defTabSz="622300">
            <a:lnSpc>
              <a:spcPct val="90000"/>
            </a:lnSpc>
            <a:spcBef>
              <a:spcPct val="0"/>
            </a:spcBef>
            <a:spcAft>
              <a:spcPct val="15000"/>
            </a:spcAft>
            <a:buChar char="•"/>
          </a:pPr>
          <a:r>
            <a:rPr lang="en-US" sz="1400" kern="1200">
              <a:solidFill>
                <a:schemeClr val="tx1"/>
              </a:solidFill>
              <a:latin typeface="+mj-lt"/>
            </a:rPr>
            <a:t>Specialty medication vendors with online enrollment:</a:t>
          </a:r>
        </a:p>
        <a:p>
          <a:pPr marL="228600" lvl="2" indent="-114300" algn="l" defTabSz="622300">
            <a:lnSpc>
              <a:spcPct val="90000"/>
            </a:lnSpc>
            <a:spcBef>
              <a:spcPct val="0"/>
            </a:spcBef>
            <a:spcAft>
              <a:spcPct val="15000"/>
            </a:spcAft>
            <a:buChar char="•"/>
          </a:pPr>
          <a:r>
            <a:rPr lang="en-US" sz="1400" kern="1200">
              <a:solidFill>
                <a:schemeClr val="tx1"/>
              </a:solidFill>
              <a:latin typeface="+mj-lt"/>
            </a:rPr>
            <a:t>CVS Specialty</a:t>
          </a:r>
        </a:p>
        <a:p>
          <a:pPr marL="228600" lvl="2" indent="-114300" algn="l" defTabSz="622300">
            <a:lnSpc>
              <a:spcPct val="90000"/>
            </a:lnSpc>
            <a:spcBef>
              <a:spcPct val="0"/>
            </a:spcBef>
            <a:spcAft>
              <a:spcPct val="15000"/>
            </a:spcAft>
            <a:buChar char="•"/>
          </a:pPr>
          <a:r>
            <a:rPr lang="en-US" sz="1400" kern="1200">
              <a:solidFill>
                <a:schemeClr val="tx1"/>
              </a:solidFill>
              <a:latin typeface="+mj-lt"/>
            </a:rPr>
            <a:t>Walgreens Specialty </a:t>
          </a:r>
        </a:p>
      </dsp:txBody>
      <dsp:txXfrm>
        <a:off x="7467219" y="972356"/>
        <a:ext cx="3273623" cy="30281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F133A-810F-4D9B-9AEE-FBF480D3DE85}">
      <dsp:nvSpPr>
        <dsp:cNvPr id="0" name=""/>
        <dsp:cNvSpPr/>
      </dsp:nvSpPr>
      <dsp:spPr>
        <a:xfrm>
          <a:off x="0" y="0"/>
          <a:ext cx="3424775"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06A30FC-18C7-4362-A072-16A0E3F0603B}">
      <dsp:nvSpPr>
        <dsp:cNvPr id="0" name=""/>
        <dsp:cNvSpPr/>
      </dsp:nvSpPr>
      <dsp:spPr>
        <a:xfrm>
          <a:off x="0" y="0"/>
          <a:ext cx="3424775" cy="67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j-lt"/>
            </a:rPr>
            <a:t>ID Card Images</a:t>
          </a:r>
          <a:endParaRPr lang="en-US" sz="1900" kern="1200"/>
        </a:p>
      </dsp:txBody>
      <dsp:txXfrm>
        <a:off x="0" y="0"/>
        <a:ext cx="3424775" cy="677157"/>
      </dsp:txXfrm>
    </dsp:sp>
    <dsp:sp modelId="{AB342C58-BF93-4243-A128-F4FD7C5BFB7D}">
      <dsp:nvSpPr>
        <dsp:cNvPr id="0" name=""/>
        <dsp:cNvSpPr/>
      </dsp:nvSpPr>
      <dsp:spPr>
        <a:xfrm>
          <a:off x="0" y="677156"/>
          <a:ext cx="3424775"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D041D58-E541-44F7-94B1-345F69FE3E6F}">
      <dsp:nvSpPr>
        <dsp:cNvPr id="0" name=""/>
        <dsp:cNvSpPr/>
      </dsp:nvSpPr>
      <dsp:spPr>
        <a:xfrm>
          <a:off x="0" y="677157"/>
          <a:ext cx="3424775" cy="67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j-lt"/>
            </a:rPr>
            <a:t>Benefits &amp; Coverage</a:t>
          </a:r>
        </a:p>
      </dsp:txBody>
      <dsp:txXfrm>
        <a:off x="0" y="677157"/>
        <a:ext cx="3424775" cy="677157"/>
      </dsp:txXfrm>
    </dsp:sp>
    <dsp:sp modelId="{E6874E7A-FC19-450C-A523-DD348DA7FFCF}">
      <dsp:nvSpPr>
        <dsp:cNvPr id="0" name=""/>
        <dsp:cNvSpPr/>
      </dsp:nvSpPr>
      <dsp:spPr>
        <a:xfrm>
          <a:off x="0" y="1354313"/>
          <a:ext cx="3424775"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34801B4-0222-47E1-9A59-FCE89A36BED4}">
      <dsp:nvSpPr>
        <dsp:cNvPr id="0" name=""/>
        <dsp:cNvSpPr/>
      </dsp:nvSpPr>
      <dsp:spPr>
        <a:xfrm>
          <a:off x="0" y="1354314"/>
          <a:ext cx="3424775" cy="67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j-lt"/>
            </a:rPr>
            <a:t>Visits &amp; Claims</a:t>
          </a:r>
        </a:p>
      </dsp:txBody>
      <dsp:txXfrm>
        <a:off x="0" y="1354314"/>
        <a:ext cx="3424775" cy="677157"/>
      </dsp:txXfrm>
    </dsp:sp>
    <dsp:sp modelId="{00E6A970-FDE6-4FA0-854D-79FDE83527BD}">
      <dsp:nvSpPr>
        <dsp:cNvPr id="0" name=""/>
        <dsp:cNvSpPr/>
      </dsp:nvSpPr>
      <dsp:spPr>
        <a:xfrm>
          <a:off x="0" y="2031471"/>
          <a:ext cx="3424775"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3B93B17-1991-44B0-A211-1EA9EB111593}">
      <dsp:nvSpPr>
        <dsp:cNvPr id="0" name=""/>
        <dsp:cNvSpPr/>
      </dsp:nvSpPr>
      <dsp:spPr>
        <a:xfrm>
          <a:off x="0" y="2031471"/>
          <a:ext cx="3424775" cy="67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j-lt"/>
            </a:rPr>
            <a:t>Health &amp; Wellness</a:t>
          </a:r>
        </a:p>
      </dsp:txBody>
      <dsp:txXfrm>
        <a:off x="0" y="2031471"/>
        <a:ext cx="3424775" cy="677157"/>
      </dsp:txXfrm>
    </dsp:sp>
    <dsp:sp modelId="{C6013A67-8FE6-4421-8A35-846192C40B96}">
      <dsp:nvSpPr>
        <dsp:cNvPr id="0" name=""/>
        <dsp:cNvSpPr/>
      </dsp:nvSpPr>
      <dsp:spPr>
        <a:xfrm>
          <a:off x="0" y="2708627"/>
          <a:ext cx="3424775"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5B0D806-BC57-4F03-A1D8-6BBF372F3E9F}">
      <dsp:nvSpPr>
        <dsp:cNvPr id="0" name=""/>
        <dsp:cNvSpPr/>
      </dsp:nvSpPr>
      <dsp:spPr>
        <a:xfrm>
          <a:off x="0" y="2708628"/>
          <a:ext cx="3424775" cy="67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j-lt"/>
            </a:rPr>
            <a:t>Preference for EOB Delivery</a:t>
          </a:r>
        </a:p>
      </dsp:txBody>
      <dsp:txXfrm>
        <a:off x="0" y="2708628"/>
        <a:ext cx="3424775" cy="677157"/>
      </dsp:txXfrm>
    </dsp:sp>
    <dsp:sp modelId="{403B2745-7554-4144-9170-A8E27943B433}">
      <dsp:nvSpPr>
        <dsp:cNvPr id="0" name=""/>
        <dsp:cNvSpPr/>
      </dsp:nvSpPr>
      <dsp:spPr>
        <a:xfrm>
          <a:off x="0" y="3385784"/>
          <a:ext cx="3424775"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A291D0A3-4908-46C9-9C18-8E793059FD22}">
      <dsp:nvSpPr>
        <dsp:cNvPr id="0" name=""/>
        <dsp:cNvSpPr/>
      </dsp:nvSpPr>
      <dsp:spPr>
        <a:xfrm>
          <a:off x="0" y="3385785"/>
          <a:ext cx="3424775" cy="67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j-lt"/>
            </a:rPr>
            <a:t>EOBs &amp; FAQs </a:t>
          </a:r>
        </a:p>
      </dsp:txBody>
      <dsp:txXfrm>
        <a:off x="0" y="3385785"/>
        <a:ext cx="3424775" cy="677157"/>
      </dsp:txXfrm>
    </dsp:sp>
    <dsp:sp modelId="{0683466B-43F2-4A76-B853-A6AA4B7A4C4C}">
      <dsp:nvSpPr>
        <dsp:cNvPr id="0" name=""/>
        <dsp:cNvSpPr/>
      </dsp:nvSpPr>
      <dsp:spPr>
        <a:xfrm>
          <a:off x="0" y="4062942"/>
          <a:ext cx="3424775"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EE3ADEF-BBD9-4429-A87C-C2727929F2CC}">
      <dsp:nvSpPr>
        <dsp:cNvPr id="0" name=""/>
        <dsp:cNvSpPr/>
      </dsp:nvSpPr>
      <dsp:spPr>
        <a:xfrm>
          <a:off x="0" y="4062942"/>
          <a:ext cx="3424775" cy="67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j-lt"/>
            </a:rPr>
            <a:t>Provider &amp; Pharmacy Directory</a:t>
          </a:r>
        </a:p>
      </dsp:txBody>
      <dsp:txXfrm>
        <a:off x="0" y="4062942"/>
        <a:ext cx="3424775" cy="677157"/>
      </dsp:txXfrm>
    </dsp:sp>
    <dsp:sp modelId="{34334D05-5960-4127-840F-947BDCD1DB2F}">
      <dsp:nvSpPr>
        <dsp:cNvPr id="0" name=""/>
        <dsp:cNvSpPr/>
      </dsp:nvSpPr>
      <dsp:spPr>
        <a:xfrm>
          <a:off x="0" y="4740098"/>
          <a:ext cx="3424775"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C92EC82-AB42-47D3-AC8D-6E9ECDCE4898}">
      <dsp:nvSpPr>
        <dsp:cNvPr id="0" name=""/>
        <dsp:cNvSpPr/>
      </dsp:nvSpPr>
      <dsp:spPr>
        <a:xfrm>
          <a:off x="0" y="4740099"/>
          <a:ext cx="3424775" cy="67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mj-lt"/>
            </a:rPr>
            <a:t>Prescription Drug Search</a:t>
          </a:r>
        </a:p>
      </dsp:txBody>
      <dsp:txXfrm>
        <a:off x="0" y="4740099"/>
        <a:ext cx="3424775" cy="677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1A68A-D5CC-47BA-80BB-C6CDA8866BCB}">
      <dsp:nvSpPr>
        <dsp:cNvPr id="0" name=""/>
        <dsp:cNvSpPr/>
      </dsp:nvSpPr>
      <dsp:spPr>
        <a:xfrm>
          <a:off x="0" y="511"/>
          <a:ext cx="4953000"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12742499-BB5E-4448-BDD7-DF5DF1E8F613}">
      <dsp:nvSpPr>
        <dsp:cNvPr id="0" name=""/>
        <dsp:cNvSpPr/>
      </dsp:nvSpPr>
      <dsp:spPr>
        <a:xfrm>
          <a:off x="0" y="511"/>
          <a:ext cx="4953000" cy="83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mj-lt"/>
            </a:rPr>
            <a:t>Call PCP or Nurseline</a:t>
          </a:r>
        </a:p>
      </dsp:txBody>
      <dsp:txXfrm>
        <a:off x="0" y="511"/>
        <a:ext cx="4953000" cy="837995"/>
      </dsp:txXfrm>
    </dsp:sp>
    <dsp:sp modelId="{3AD5D13B-F699-43EA-8EDA-6738647F27DB}">
      <dsp:nvSpPr>
        <dsp:cNvPr id="0" name=""/>
        <dsp:cNvSpPr/>
      </dsp:nvSpPr>
      <dsp:spPr>
        <a:xfrm>
          <a:off x="0" y="838506"/>
          <a:ext cx="4953000"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8B5DC12-4186-4B16-8EC4-7E608AA53814}">
      <dsp:nvSpPr>
        <dsp:cNvPr id="0" name=""/>
        <dsp:cNvSpPr/>
      </dsp:nvSpPr>
      <dsp:spPr>
        <a:xfrm>
          <a:off x="0" y="838506"/>
          <a:ext cx="4953000" cy="83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mj-lt"/>
            </a:rPr>
            <a:t>Access to Virtual Visits</a:t>
          </a:r>
        </a:p>
      </dsp:txBody>
      <dsp:txXfrm>
        <a:off x="0" y="838506"/>
        <a:ext cx="4953000" cy="837995"/>
      </dsp:txXfrm>
    </dsp:sp>
    <dsp:sp modelId="{0BE6E3A6-0BD9-4E05-B404-A0616C319CDF}">
      <dsp:nvSpPr>
        <dsp:cNvPr id="0" name=""/>
        <dsp:cNvSpPr/>
      </dsp:nvSpPr>
      <dsp:spPr>
        <a:xfrm>
          <a:off x="0" y="1676502"/>
          <a:ext cx="4953000"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A2A50FAB-2BA2-450D-A896-C445CDB10D9E}">
      <dsp:nvSpPr>
        <dsp:cNvPr id="0" name=""/>
        <dsp:cNvSpPr/>
      </dsp:nvSpPr>
      <dsp:spPr>
        <a:xfrm>
          <a:off x="0" y="1676502"/>
          <a:ext cx="4953000" cy="83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mj-lt"/>
            </a:rPr>
            <a:t>Emergent or Urgent</a:t>
          </a:r>
        </a:p>
      </dsp:txBody>
      <dsp:txXfrm>
        <a:off x="0" y="1676502"/>
        <a:ext cx="4953000" cy="837995"/>
      </dsp:txXfrm>
    </dsp:sp>
    <dsp:sp modelId="{7A8A4594-4E04-42CE-9165-AD3685F5B8AA}">
      <dsp:nvSpPr>
        <dsp:cNvPr id="0" name=""/>
        <dsp:cNvSpPr/>
      </dsp:nvSpPr>
      <dsp:spPr>
        <a:xfrm>
          <a:off x="0" y="2514497"/>
          <a:ext cx="4953000"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CF623FF4-22C9-4A94-AE3B-E2B8A77F1B8B}">
      <dsp:nvSpPr>
        <dsp:cNvPr id="0" name=""/>
        <dsp:cNvSpPr/>
      </dsp:nvSpPr>
      <dsp:spPr>
        <a:xfrm>
          <a:off x="0" y="2514497"/>
          <a:ext cx="4953000" cy="83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mj-lt"/>
            </a:rPr>
            <a:t>Fill a Prescription </a:t>
          </a:r>
        </a:p>
      </dsp:txBody>
      <dsp:txXfrm>
        <a:off x="0" y="2514497"/>
        <a:ext cx="4953000" cy="837995"/>
      </dsp:txXfrm>
    </dsp:sp>
    <dsp:sp modelId="{4B3FC2B4-9DED-46A3-92D7-67ABD2979EAE}">
      <dsp:nvSpPr>
        <dsp:cNvPr id="0" name=""/>
        <dsp:cNvSpPr/>
      </dsp:nvSpPr>
      <dsp:spPr>
        <a:xfrm>
          <a:off x="0" y="3352493"/>
          <a:ext cx="4953000" cy="0"/>
        </a:xfrm>
        <a:prstGeom prst="lin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D15FE0C-14E6-4B1A-8B05-7FA16438BBB4}">
      <dsp:nvSpPr>
        <dsp:cNvPr id="0" name=""/>
        <dsp:cNvSpPr/>
      </dsp:nvSpPr>
      <dsp:spPr>
        <a:xfrm>
          <a:off x="0" y="3352493"/>
          <a:ext cx="4953000" cy="83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mj-lt"/>
            </a:rPr>
            <a:t>Obtain Early Refill</a:t>
          </a:r>
        </a:p>
      </dsp:txBody>
      <dsp:txXfrm>
        <a:off x="0" y="3352493"/>
        <a:ext cx="4953000" cy="83799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3CFB1-3C31-441A-9713-5DBE63666534}"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13795-39DB-4D6F-BEBF-90DDC78E3232}" type="slidenum">
              <a:rPr lang="en-US" smtClean="0"/>
              <a:t>‹#›</a:t>
            </a:fld>
            <a:endParaRPr lang="en-US"/>
          </a:p>
        </p:txBody>
      </p:sp>
    </p:spTree>
    <p:extLst>
      <p:ext uri="{BB962C8B-B14F-4D97-AF65-F5344CB8AC3E}">
        <p14:creationId xmlns:p14="http://schemas.microsoft.com/office/powerpoint/2010/main" val="2331485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3432B-94B3-4A4A-A27E-F8A7921FC2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47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302BA-0A9A-472D-BC0D-53B3153BE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4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5.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5.xml"/><Relationship Id="rId5" Type="http://schemas.openxmlformats.org/officeDocument/2006/relationships/image" Target="../media/image59.svg"/><Relationship Id="rId4" Type="http://schemas.openxmlformats.org/officeDocument/2006/relationships/image" Target="../media/image58.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5.xml"/><Relationship Id="rId5" Type="http://schemas.openxmlformats.org/officeDocument/2006/relationships/image" Target="../media/image63.svg"/><Relationship Id="rId4" Type="http://schemas.openxmlformats.org/officeDocument/2006/relationships/image" Target="../media/image6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6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6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7.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69.svg"/><Relationship Id="rId4" Type="http://schemas.openxmlformats.org/officeDocument/2006/relationships/image" Target="../media/image68.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Master" Target="../slideMasters/slideMaster6.xml"/><Relationship Id="rId5" Type="http://schemas.openxmlformats.org/officeDocument/2006/relationships/image" Target="../media/image75.emf"/><Relationship Id="rId4" Type="http://schemas.openxmlformats.org/officeDocument/2006/relationships/image" Target="../media/image74.emf"/></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8.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5.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B1C-259A-40CE-8789-1AF4CEBA2C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AA716A-AA61-4EF0-A4B5-2FFFD92D50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63D763-AA6C-4A58-BD7C-A64EEDD95886}"/>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A87BB310-0DC3-4854-B666-13A366873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D1416-F0D5-47EB-9D1B-114B48F94BDB}"/>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246503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18403-1B12-4E9A-B611-D59A8AFD4F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7C17A3-E7C6-4507-8493-FD493C416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774FA-ADC4-45F3-897A-2D2AFCE0B861}"/>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B2F235D9-0ADF-4EAB-93AA-FFD2250E0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FB730-2265-4C3B-BF5E-C3AD57032E05}"/>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14003704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Blank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fld id="{A85A62CF-5D97-44F8-AA15-4071A0EF29A1}" type="datetime1">
              <a:rPr lang="en-US" smtClean="0"/>
              <a:pPr/>
              <a:t>10/8/2024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pic>
        <p:nvPicPr>
          <p:cNvPr id="3" name="Graphic 2">
            <a:extLst>
              <a:ext uri="{FF2B5EF4-FFF2-40B4-BE49-F238E27FC236}">
                <a16:creationId xmlns:a16="http://schemas.microsoft.com/office/drawing/2014/main" id="{A145D6C4-8966-6366-C395-0B9D47402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0" cy="4631388"/>
          </a:xfrm>
          <a:prstGeom prst="rect">
            <a:avLst/>
          </a:prstGeom>
        </p:spPr>
      </p:pic>
    </p:spTree>
    <p:extLst>
      <p:ext uri="{BB962C8B-B14F-4D97-AF65-F5344CB8AC3E}">
        <p14:creationId xmlns:p14="http://schemas.microsoft.com/office/powerpoint/2010/main" val="25720075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70370" y="6356351"/>
            <a:ext cx="1905496" cy="349249"/>
          </a:xfrm>
        </p:spPr>
        <p:txBody>
          <a:bodyPr/>
          <a:lstStyle>
            <a:lvl1pPr>
              <a:defRPr>
                <a:solidFill>
                  <a:schemeClr val="bg1">
                    <a:lumMod val="50000"/>
                  </a:schemeClr>
                </a:solidFill>
              </a:defRPr>
            </a:lvl1pPr>
          </a:lstStyle>
          <a:p>
            <a:fld id="{FB4B16BA-6571-4387-AA63-5662BB6E436E}" type="datetime1">
              <a:rPr lang="en-US" smtClean="0"/>
              <a:pPr/>
              <a:t>10/8/2024</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pic>
        <p:nvPicPr>
          <p:cNvPr id="10" name="Graphic 9">
            <a:extLst>
              <a:ext uri="{FF2B5EF4-FFF2-40B4-BE49-F238E27FC236}">
                <a16:creationId xmlns:a16="http://schemas.microsoft.com/office/drawing/2014/main" id="{56738E6B-1FCC-E1B2-4D87-88AA0D8DB1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3428304" cy="6858000"/>
          </a:xfrm>
          <a:prstGeom prst="rect">
            <a:avLst/>
          </a:prstGeom>
        </p:spPr>
      </p:pic>
    </p:spTree>
    <p:extLst>
      <p:ext uri="{BB962C8B-B14F-4D97-AF65-F5344CB8AC3E}">
        <p14:creationId xmlns:p14="http://schemas.microsoft.com/office/powerpoint/2010/main" val="19213841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955463" y="6356353"/>
            <a:ext cx="1320403" cy="349247"/>
          </a:xfrm>
        </p:spPr>
        <p:txBody>
          <a:bodyPr/>
          <a:lstStyle>
            <a:lvl1pPr>
              <a:defRPr>
                <a:solidFill>
                  <a:schemeClr val="bg1">
                    <a:lumMod val="50000"/>
                  </a:schemeClr>
                </a:solidFill>
              </a:defRPr>
            </a:lvl1pPr>
          </a:lstStyle>
          <a:p>
            <a:fld id="{FB4B16BA-6571-4387-AA63-5662BB6E436E}" type="datetime1">
              <a:rPr lang="en-US" smtClean="0"/>
              <a:pPr/>
              <a:t>10/8/2024</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pic>
        <p:nvPicPr>
          <p:cNvPr id="10" name="Graphic 9">
            <a:extLst>
              <a:ext uri="{FF2B5EF4-FFF2-40B4-BE49-F238E27FC236}">
                <a16:creationId xmlns:a16="http://schemas.microsoft.com/office/drawing/2014/main" id="{56738E6B-1FCC-E1B2-4D87-88AA0D8DB1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4969151" cy="6858000"/>
          </a:xfrm>
          <a:prstGeom prst="rect">
            <a:avLst/>
          </a:prstGeom>
        </p:spPr>
      </p:pic>
    </p:spTree>
    <p:extLst>
      <p:ext uri="{BB962C8B-B14F-4D97-AF65-F5344CB8AC3E}">
        <p14:creationId xmlns:p14="http://schemas.microsoft.com/office/powerpoint/2010/main" val="9811492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7F65F1-717A-96DD-8F33-D6B08DD146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2849" y="0"/>
            <a:ext cx="4969151" cy="6858000"/>
          </a:xfrm>
          <a:prstGeom prst="rect">
            <a:avLst/>
          </a:prstGeom>
        </p:spPr>
      </p:pic>
      <p:sp>
        <p:nvSpPr>
          <p:cNvPr id="2" name="Date Placeholder 1"/>
          <p:cNvSpPr>
            <a:spLocks noGrp="1"/>
          </p:cNvSpPr>
          <p:nvPr>
            <p:ph type="dt" sz="half" idx="10"/>
          </p:nvPr>
        </p:nvSpPr>
        <p:spPr>
          <a:xfrm>
            <a:off x="303291" y="6356351"/>
            <a:ext cx="2210375" cy="349250"/>
          </a:xfrm>
        </p:spPr>
        <p:txBody>
          <a:bodyPr/>
          <a:lstStyle>
            <a:lvl1pPr>
              <a:defRPr>
                <a:solidFill>
                  <a:schemeClr val="bg1">
                    <a:lumMod val="50000"/>
                  </a:schemeClr>
                </a:solidFill>
              </a:defRPr>
            </a:lvl1pPr>
          </a:lstStyle>
          <a:p>
            <a:fld id="{FB4B16BA-6571-4387-AA63-5662BB6E436E}" type="datetime1">
              <a:rPr lang="en-US" smtClean="0"/>
              <a:pPr/>
              <a:t>10/8/2024</a:t>
            </a:fld>
            <a:endParaRPr lang="en-US"/>
          </a:p>
        </p:txBody>
      </p:sp>
      <p:sp>
        <p:nvSpPr>
          <p:cNvPr id="3" name="Footer Placeholder 2"/>
          <p:cNvSpPr>
            <a:spLocks noGrp="1"/>
          </p:cNvSpPr>
          <p:nvPr>
            <p:ph type="ftr" sz="quarter" idx="11"/>
          </p:nvPr>
        </p:nvSpPr>
        <p:spPr>
          <a:xfrm>
            <a:off x="2666107" y="6356351"/>
            <a:ext cx="4556744" cy="349249"/>
          </a:xfrm>
        </p:spPr>
        <p:txBody>
          <a:bodyPr/>
          <a:lstStyle>
            <a:lvl1pPr>
              <a:defRPr>
                <a:solidFill>
                  <a:schemeClr val="bg1">
                    <a:lumMod val="50000"/>
                  </a:schemeClr>
                </a:solidFill>
              </a:defRPr>
            </a:lvl1pPr>
          </a:lstStyle>
          <a:p>
            <a:endParaRPr lang="en-US"/>
          </a:p>
        </p:txBody>
      </p:sp>
      <p:pic>
        <p:nvPicPr>
          <p:cNvPr id="6" name="Picture 8">
            <a:extLst>
              <a:ext uri="{FF2B5EF4-FFF2-40B4-BE49-F238E27FC236}">
                <a16:creationId xmlns:a16="http://schemas.microsoft.com/office/drawing/2014/main" id="{8974C80F-A11C-ACA6-4F00-A8293B45A3A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917926" y="5981998"/>
            <a:ext cx="2513463" cy="827817"/>
          </a:xfrm>
          <a:prstGeom prst="rect">
            <a:avLst/>
          </a:prstGeom>
        </p:spPr>
      </p:pic>
    </p:spTree>
    <p:extLst>
      <p:ext uri="{BB962C8B-B14F-4D97-AF65-F5344CB8AC3E}">
        <p14:creationId xmlns:p14="http://schemas.microsoft.com/office/powerpoint/2010/main" val="27596138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10/8/2024</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pic>
        <p:nvPicPr>
          <p:cNvPr id="6" name="Graphic 5">
            <a:extLst>
              <a:ext uri="{FF2B5EF4-FFF2-40B4-BE49-F238E27FC236}">
                <a16:creationId xmlns:a16="http://schemas.microsoft.com/office/drawing/2014/main" id="{26BD1777-C2FC-5479-190B-D25A0A34B2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88" y="0"/>
            <a:ext cx="1425936" cy="6858000"/>
          </a:xfrm>
          <a:prstGeom prst="rect">
            <a:avLst/>
          </a:prstGeom>
        </p:spPr>
      </p:pic>
    </p:spTree>
    <p:extLst>
      <p:ext uri="{BB962C8B-B14F-4D97-AF65-F5344CB8AC3E}">
        <p14:creationId xmlns:p14="http://schemas.microsoft.com/office/powerpoint/2010/main" val="22452917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22809" y="6356350"/>
            <a:ext cx="1625282" cy="349250"/>
          </a:xfrm>
        </p:spPr>
        <p:txBody>
          <a:bodyPr/>
          <a:lstStyle>
            <a:lvl1pPr>
              <a:defRPr>
                <a:solidFill>
                  <a:schemeClr val="bg1">
                    <a:lumMod val="50000"/>
                  </a:schemeClr>
                </a:solidFill>
              </a:defRPr>
            </a:lvl1pPr>
          </a:lstStyle>
          <a:p>
            <a:fld id="{FB4B16BA-6571-4387-AA63-5662BB6E436E}" type="datetime1">
              <a:rPr lang="en-US" smtClean="0"/>
              <a:pPr/>
              <a:t>10/8/2024</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pic>
        <p:nvPicPr>
          <p:cNvPr id="8" name="Graphic 7">
            <a:extLst>
              <a:ext uri="{FF2B5EF4-FFF2-40B4-BE49-F238E27FC236}">
                <a16:creationId xmlns:a16="http://schemas.microsoft.com/office/drawing/2014/main" id="{70864857-8A0D-C6A0-F2FD-8ACB80F863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425936" cy="6858000"/>
          </a:xfrm>
          <a:prstGeom prst="rect">
            <a:avLst/>
          </a:prstGeom>
        </p:spPr>
      </p:pic>
      <p:pic>
        <p:nvPicPr>
          <p:cNvPr id="10" name="Graphic 9">
            <a:extLst>
              <a:ext uri="{FF2B5EF4-FFF2-40B4-BE49-F238E27FC236}">
                <a16:creationId xmlns:a16="http://schemas.microsoft.com/office/drawing/2014/main" id="{F1F1ED04-D227-93FC-1ACB-C2DE0CD9C7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6064" y="0"/>
            <a:ext cx="1425936" cy="6858000"/>
          </a:xfrm>
          <a:prstGeom prst="rect">
            <a:avLst/>
          </a:prstGeom>
        </p:spPr>
      </p:pic>
    </p:spTree>
    <p:extLst>
      <p:ext uri="{BB962C8B-B14F-4D97-AF65-F5344CB8AC3E}">
        <p14:creationId xmlns:p14="http://schemas.microsoft.com/office/powerpoint/2010/main" val="26586231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D74D31A-EFF6-F53E-166B-F544B69924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908954" cy="6858000"/>
          </a:xfrm>
          <a:prstGeom prst="rect">
            <a:avLst/>
          </a:prstGeom>
        </p:spPr>
      </p:pic>
      <p:sp>
        <p:nvSpPr>
          <p:cNvPr id="2" name="Date Placeholder 1"/>
          <p:cNvSpPr>
            <a:spLocks noGrp="1"/>
          </p:cNvSpPr>
          <p:nvPr>
            <p:ph type="dt" sz="half" idx="10"/>
          </p:nvPr>
        </p:nvSpPr>
        <p:spPr>
          <a:xfrm>
            <a:off x="1522809" y="6356350"/>
            <a:ext cx="1625282" cy="349250"/>
          </a:xfrm>
        </p:spPr>
        <p:txBody>
          <a:bodyPr/>
          <a:lstStyle>
            <a:lvl1pPr>
              <a:defRPr>
                <a:solidFill>
                  <a:schemeClr val="bg1">
                    <a:lumMod val="95000"/>
                  </a:schemeClr>
                </a:solidFill>
              </a:defRPr>
            </a:lvl1pPr>
          </a:lstStyle>
          <a:p>
            <a:fld id="{FB4B16BA-6571-4387-AA63-5662BB6E436E}" type="datetime1">
              <a:rPr lang="en-US" smtClean="0"/>
              <a:pPr/>
              <a:t>10/8/2024</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pic>
        <p:nvPicPr>
          <p:cNvPr id="13" name="Graphic 12">
            <a:extLst>
              <a:ext uri="{FF2B5EF4-FFF2-40B4-BE49-F238E27FC236}">
                <a16:creationId xmlns:a16="http://schemas.microsoft.com/office/drawing/2014/main" id="{72B9BB79-4781-680E-0963-CE0410CBE2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83046" y="0"/>
            <a:ext cx="3908954" cy="6858000"/>
          </a:xfrm>
          <a:prstGeom prst="rect">
            <a:avLst/>
          </a:prstGeom>
        </p:spPr>
      </p:pic>
    </p:spTree>
    <p:extLst>
      <p:ext uri="{BB962C8B-B14F-4D97-AF65-F5344CB8AC3E}">
        <p14:creationId xmlns:p14="http://schemas.microsoft.com/office/powerpoint/2010/main" val="6075207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1952" y="587376"/>
            <a:ext cx="9067939"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3" name="Subtitle 2"/>
          <p:cNvSpPr>
            <a:spLocks noGrp="1"/>
          </p:cNvSpPr>
          <p:nvPr>
            <p:ph type="subTitle" idx="1" hasCustomPrompt="1"/>
          </p:nvPr>
        </p:nvSpPr>
        <p:spPr>
          <a:xfrm>
            <a:off x="531951" y="1905000"/>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447740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green and black background&#10;&#10;Description automatically generated">
            <a:extLst>
              <a:ext uri="{FF2B5EF4-FFF2-40B4-BE49-F238E27FC236}">
                <a16:creationId xmlns:a16="http://schemas.microsoft.com/office/drawing/2014/main" id="{01093881-FDA1-DD1B-4DFB-29C38887F9AE}"/>
              </a:ext>
            </a:extLst>
          </p:cNvPr>
          <p:cNvPicPr>
            <a:picLocks noChangeAspect="1"/>
          </p:cNvPicPr>
          <p:nvPr userDrawn="1"/>
        </p:nvPicPr>
        <p:blipFill>
          <a:blip r:embed="rId4"/>
          <a:stretch>
            <a:fillRect/>
          </a:stretch>
        </p:blipFill>
        <p:spPr>
          <a:xfrm>
            <a:off x="1" y="0"/>
            <a:ext cx="12192000" cy="6858000"/>
          </a:xfrm>
          <a:prstGeom prst="rect">
            <a:avLst/>
          </a:prstGeom>
        </p:spPr>
      </p:pic>
      <p:pic>
        <p:nvPicPr>
          <p:cNvPr id="8" name="Picture 8">
            <a:extLst>
              <a:ext uri="{FF2B5EF4-FFF2-40B4-BE49-F238E27FC236}">
                <a16:creationId xmlns:a16="http://schemas.microsoft.com/office/drawing/2014/main" id="{CA7BB50C-2553-E949-A1BC-D7A682ECF8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391737" y="5249496"/>
            <a:ext cx="4652467" cy="1532305"/>
          </a:xfrm>
          <a:prstGeom prst="rect">
            <a:avLst/>
          </a:prstGeom>
        </p:spPr>
      </p:pic>
      <p:sp>
        <p:nvSpPr>
          <p:cNvPr id="10" name="Title 1">
            <a:extLst>
              <a:ext uri="{FF2B5EF4-FFF2-40B4-BE49-F238E27FC236}">
                <a16:creationId xmlns:a16="http://schemas.microsoft.com/office/drawing/2014/main" id="{60526415-7925-7EDC-B6E5-093FB0711ADC}"/>
              </a:ext>
            </a:extLst>
          </p:cNvPr>
          <p:cNvSpPr>
            <a:spLocks noGrp="1"/>
          </p:cNvSpPr>
          <p:nvPr>
            <p:ph type="ctrTitle" hasCustomPrompt="1"/>
          </p:nvPr>
        </p:nvSpPr>
        <p:spPr>
          <a:xfrm>
            <a:off x="5638681" y="744779"/>
            <a:ext cx="5922190" cy="838201"/>
          </a:xfrm>
          <a:prstGeom prst="rect">
            <a:avLst/>
          </a:prstGeom>
        </p:spPr>
        <p:txBody>
          <a:bodyPr>
            <a:noAutofit/>
          </a:bodyPr>
          <a:lstStyle>
            <a:lvl1pPr algn="l">
              <a:defRPr sz="5400" b="1">
                <a:solidFill>
                  <a:srgbClr val="005D3E"/>
                </a:solidFill>
                <a:latin typeface="+mn-lt"/>
              </a:defRPr>
            </a:lvl1pPr>
          </a:lstStyle>
          <a:p>
            <a:r>
              <a:rPr lang="en-US"/>
              <a:t>First Last Name</a:t>
            </a:r>
          </a:p>
        </p:txBody>
      </p:sp>
      <p:sp>
        <p:nvSpPr>
          <p:cNvPr id="11" name="Subtitle 2">
            <a:extLst>
              <a:ext uri="{FF2B5EF4-FFF2-40B4-BE49-F238E27FC236}">
                <a16:creationId xmlns:a16="http://schemas.microsoft.com/office/drawing/2014/main" id="{2DB9DDCE-A04E-A815-C7F6-B19BAC462A99}"/>
              </a:ext>
            </a:extLst>
          </p:cNvPr>
          <p:cNvSpPr>
            <a:spLocks noGrp="1"/>
          </p:cNvSpPr>
          <p:nvPr>
            <p:ph type="subTitle" idx="1" hasCustomPrompt="1"/>
          </p:nvPr>
        </p:nvSpPr>
        <p:spPr>
          <a:xfrm>
            <a:off x="6248439" y="1659180"/>
            <a:ext cx="5106730" cy="1236421"/>
          </a:xfrm>
          <a:prstGeom prst="rect">
            <a:avLst/>
          </a:prstGeom>
        </p:spPr>
        <p:txBody>
          <a:bodyPr>
            <a:noAutofit/>
          </a:bodyPr>
          <a:lstStyle>
            <a:lvl1pPr marL="0" indent="0" algn="l">
              <a:buNone/>
              <a:defRPr sz="3800">
                <a:solidFill>
                  <a:srgbClr val="64646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Title Line 1</a:t>
            </a:r>
            <a:br>
              <a:rPr lang="en-US"/>
            </a:br>
            <a:r>
              <a:rPr lang="en-US"/>
              <a:t>Title Line 2</a:t>
            </a:r>
          </a:p>
        </p:txBody>
      </p:sp>
      <p:sp>
        <p:nvSpPr>
          <p:cNvPr id="12" name="Rectangle 11">
            <a:extLst>
              <a:ext uri="{FF2B5EF4-FFF2-40B4-BE49-F238E27FC236}">
                <a16:creationId xmlns:a16="http://schemas.microsoft.com/office/drawing/2014/main" id="{6E5FE8AB-90B0-6E98-1841-2AF448587601}"/>
              </a:ext>
            </a:extLst>
          </p:cNvPr>
          <p:cNvSpPr/>
          <p:nvPr userDrawn="1"/>
        </p:nvSpPr>
        <p:spPr>
          <a:xfrm flipH="1">
            <a:off x="6019780" y="1600200"/>
            <a:ext cx="76220"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0">
              <a:solidFill>
                <a:srgbClr val="007852"/>
              </a:solidFill>
            </a:endParaRPr>
          </a:p>
        </p:txBody>
      </p:sp>
    </p:spTree>
    <p:extLst>
      <p:ext uri="{BB962C8B-B14F-4D97-AF65-F5344CB8AC3E}">
        <p14:creationId xmlns:p14="http://schemas.microsoft.com/office/powerpoint/2010/main" val="8945472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8">
            <a:extLst>
              <a:ext uri="{FF2B5EF4-FFF2-40B4-BE49-F238E27FC236}">
                <a16:creationId xmlns:a16="http://schemas.microsoft.com/office/drawing/2014/main" id="{CA7BB50C-2553-E949-A1BC-D7A682ECF8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391737" y="5249496"/>
            <a:ext cx="4652467" cy="1532305"/>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19375725-8C91-3026-214D-95660DAC5A78}"/>
              </a:ext>
            </a:extLst>
          </p:cNvPr>
          <p:cNvPicPr>
            <a:picLocks noChangeAspect="1"/>
          </p:cNvPicPr>
          <p:nvPr userDrawn="1"/>
        </p:nvPicPr>
        <p:blipFill>
          <a:blip r:embed="rId4"/>
          <a:stretch>
            <a:fillRect/>
          </a:stretch>
        </p:blipFill>
        <p:spPr>
          <a:xfrm>
            <a:off x="1" y="0"/>
            <a:ext cx="12192000" cy="6858000"/>
          </a:xfrm>
          <a:prstGeom prst="rect">
            <a:avLst/>
          </a:prstGeom>
        </p:spPr>
      </p:pic>
      <p:pic>
        <p:nvPicPr>
          <p:cNvPr id="13" name="Picture 8">
            <a:extLst>
              <a:ext uri="{FF2B5EF4-FFF2-40B4-BE49-F238E27FC236}">
                <a16:creationId xmlns:a16="http://schemas.microsoft.com/office/drawing/2014/main" id="{9116E123-BE9D-239B-0057-D01B2752E49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44177" y="4755007"/>
            <a:ext cx="4652467" cy="1532305"/>
          </a:xfrm>
          <a:prstGeom prst="rect">
            <a:avLst/>
          </a:prstGeom>
        </p:spPr>
      </p:pic>
      <p:sp>
        <p:nvSpPr>
          <p:cNvPr id="4" name="Title 1">
            <a:extLst>
              <a:ext uri="{FF2B5EF4-FFF2-40B4-BE49-F238E27FC236}">
                <a16:creationId xmlns:a16="http://schemas.microsoft.com/office/drawing/2014/main" id="{70495855-71E0-7C11-9D03-5D5619DC11F9}"/>
              </a:ext>
            </a:extLst>
          </p:cNvPr>
          <p:cNvSpPr>
            <a:spLocks noGrp="1"/>
          </p:cNvSpPr>
          <p:nvPr>
            <p:ph type="ctrTitle" hasCustomPrompt="1"/>
          </p:nvPr>
        </p:nvSpPr>
        <p:spPr>
          <a:xfrm>
            <a:off x="5638681" y="744779"/>
            <a:ext cx="5922190" cy="838201"/>
          </a:xfrm>
          <a:prstGeom prst="rect">
            <a:avLst/>
          </a:prstGeom>
        </p:spPr>
        <p:txBody>
          <a:bodyPr>
            <a:noAutofit/>
          </a:bodyPr>
          <a:lstStyle>
            <a:lvl1pPr algn="l">
              <a:defRPr sz="5400" b="1">
                <a:solidFill>
                  <a:srgbClr val="005D3E"/>
                </a:solidFill>
                <a:latin typeface="+mn-lt"/>
              </a:defRPr>
            </a:lvl1pPr>
          </a:lstStyle>
          <a:p>
            <a:r>
              <a:rPr lang="en-US"/>
              <a:t>First Last Name</a:t>
            </a:r>
          </a:p>
        </p:txBody>
      </p:sp>
      <p:sp>
        <p:nvSpPr>
          <p:cNvPr id="5" name="Subtitle 2">
            <a:extLst>
              <a:ext uri="{FF2B5EF4-FFF2-40B4-BE49-F238E27FC236}">
                <a16:creationId xmlns:a16="http://schemas.microsoft.com/office/drawing/2014/main" id="{DFC524D8-4694-A8D3-F93A-62C804EC6035}"/>
              </a:ext>
            </a:extLst>
          </p:cNvPr>
          <p:cNvSpPr>
            <a:spLocks noGrp="1"/>
          </p:cNvSpPr>
          <p:nvPr>
            <p:ph type="subTitle" idx="1" hasCustomPrompt="1"/>
          </p:nvPr>
        </p:nvSpPr>
        <p:spPr>
          <a:xfrm>
            <a:off x="6248439" y="1659180"/>
            <a:ext cx="5106730" cy="1236421"/>
          </a:xfrm>
          <a:prstGeom prst="rect">
            <a:avLst/>
          </a:prstGeom>
        </p:spPr>
        <p:txBody>
          <a:bodyPr>
            <a:noAutofit/>
          </a:bodyPr>
          <a:lstStyle>
            <a:lvl1pPr marL="0" indent="0" algn="l">
              <a:buNone/>
              <a:defRPr sz="3800">
                <a:solidFill>
                  <a:srgbClr val="64646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Title Line 1</a:t>
            </a:r>
            <a:br>
              <a:rPr lang="en-US"/>
            </a:br>
            <a:r>
              <a:rPr lang="en-US"/>
              <a:t>Title Line 2</a:t>
            </a:r>
          </a:p>
        </p:txBody>
      </p:sp>
      <p:sp>
        <p:nvSpPr>
          <p:cNvPr id="7" name="Rectangle 6">
            <a:extLst>
              <a:ext uri="{FF2B5EF4-FFF2-40B4-BE49-F238E27FC236}">
                <a16:creationId xmlns:a16="http://schemas.microsoft.com/office/drawing/2014/main" id="{D5D05D44-5151-AAF6-ABC1-CEF4082061B3}"/>
              </a:ext>
            </a:extLst>
          </p:cNvPr>
          <p:cNvSpPr/>
          <p:nvPr userDrawn="1"/>
        </p:nvSpPr>
        <p:spPr>
          <a:xfrm flipH="1">
            <a:off x="6019780" y="1600200"/>
            <a:ext cx="76220"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0">
              <a:solidFill>
                <a:srgbClr val="007852"/>
              </a:solidFill>
            </a:endParaRPr>
          </a:p>
        </p:txBody>
      </p:sp>
    </p:spTree>
    <p:extLst>
      <p:ext uri="{BB962C8B-B14F-4D97-AF65-F5344CB8AC3E}">
        <p14:creationId xmlns:p14="http://schemas.microsoft.com/office/powerpoint/2010/main" val="340030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622B69-A506-4106-99CE-7D142E98FA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F6EE0A-9EEC-4B9F-928C-49E5FC2B25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D14C6-C0E2-4E04-919F-53640AC5E9B4}"/>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BB1516B5-A209-4B77-ADC5-7F88C0818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35B63-557B-4BFB-A331-B3A8D900ECD5}"/>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26819856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EB4662D3-D524-F911-0B37-23A6CA17B96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68829" y="152400"/>
            <a:ext cx="3701801" cy="1219200"/>
          </a:xfrm>
          <a:prstGeom prst="rect">
            <a:avLst/>
          </a:prstGeom>
        </p:spPr>
      </p:pic>
      <p:sp>
        <p:nvSpPr>
          <p:cNvPr id="7" name="Rectangle 6">
            <a:extLst>
              <a:ext uri="{FF2B5EF4-FFF2-40B4-BE49-F238E27FC236}">
                <a16:creationId xmlns:a16="http://schemas.microsoft.com/office/drawing/2014/main" id="{2902E2BB-9BC5-BDAE-A810-6C216A34ADCE}"/>
              </a:ext>
            </a:extLst>
          </p:cNvPr>
          <p:cNvSpPr/>
          <p:nvPr userDrawn="1"/>
        </p:nvSpPr>
        <p:spPr>
          <a:xfrm>
            <a:off x="8916134" y="5943600"/>
            <a:ext cx="251525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2">
            <a:extLst>
              <a:ext uri="{FF2B5EF4-FFF2-40B4-BE49-F238E27FC236}">
                <a16:creationId xmlns:a16="http://schemas.microsoft.com/office/drawing/2014/main" id="{8FF5724C-C97A-BD1D-7B00-482666E56507}"/>
              </a:ext>
            </a:extLst>
          </p:cNvPr>
          <p:cNvSpPr>
            <a:spLocks noGrp="1"/>
          </p:cNvSpPr>
          <p:nvPr>
            <p:ph type="pic" idx="10"/>
          </p:nvPr>
        </p:nvSpPr>
        <p:spPr>
          <a:xfrm>
            <a:off x="0" y="0"/>
            <a:ext cx="5943528" cy="6858000"/>
          </a:xfrm>
          <a:prstGeom prst="rect">
            <a:avLst/>
          </a:prstGeom>
        </p:spPr>
        <p:txBody>
          <a:bodyPr/>
          <a:lstStyle>
            <a:lvl1pPr marL="0" indent="0" algn="ctr">
              <a:buNone/>
              <a:defRPr sz="3200">
                <a:solidFill>
                  <a:srgbClr val="64646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1">
            <a:extLst>
              <a:ext uri="{FF2B5EF4-FFF2-40B4-BE49-F238E27FC236}">
                <a16:creationId xmlns:a16="http://schemas.microsoft.com/office/drawing/2014/main" id="{0938F104-19E8-A04A-0096-FA866A5F3DF2}"/>
              </a:ext>
            </a:extLst>
          </p:cNvPr>
          <p:cNvSpPr>
            <a:spLocks noGrp="1"/>
          </p:cNvSpPr>
          <p:nvPr>
            <p:ph type="ctrTitle" hasCustomPrompt="1"/>
          </p:nvPr>
        </p:nvSpPr>
        <p:spPr>
          <a:xfrm>
            <a:off x="6258203" y="2802179"/>
            <a:ext cx="5922190" cy="838201"/>
          </a:xfrm>
          <a:prstGeom prst="rect">
            <a:avLst/>
          </a:prstGeom>
        </p:spPr>
        <p:txBody>
          <a:bodyPr>
            <a:noAutofit/>
          </a:bodyPr>
          <a:lstStyle>
            <a:lvl1pPr algn="l">
              <a:defRPr sz="5400" b="1">
                <a:solidFill>
                  <a:srgbClr val="005D3E"/>
                </a:solidFill>
                <a:latin typeface="+mn-lt"/>
              </a:defRPr>
            </a:lvl1pPr>
          </a:lstStyle>
          <a:p>
            <a:r>
              <a:rPr lang="en-US"/>
              <a:t>First Last Name</a:t>
            </a:r>
          </a:p>
        </p:txBody>
      </p:sp>
      <p:sp>
        <p:nvSpPr>
          <p:cNvPr id="12" name="Subtitle 2">
            <a:extLst>
              <a:ext uri="{FF2B5EF4-FFF2-40B4-BE49-F238E27FC236}">
                <a16:creationId xmlns:a16="http://schemas.microsoft.com/office/drawing/2014/main" id="{E148CECE-E2D7-1700-4272-55A463218966}"/>
              </a:ext>
            </a:extLst>
          </p:cNvPr>
          <p:cNvSpPr>
            <a:spLocks noGrp="1"/>
          </p:cNvSpPr>
          <p:nvPr>
            <p:ph type="subTitle" idx="1" hasCustomPrompt="1"/>
          </p:nvPr>
        </p:nvSpPr>
        <p:spPr>
          <a:xfrm>
            <a:off x="6867961" y="3716580"/>
            <a:ext cx="5106730" cy="1236421"/>
          </a:xfrm>
          <a:prstGeom prst="rect">
            <a:avLst/>
          </a:prstGeom>
        </p:spPr>
        <p:txBody>
          <a:bodyPr>
            <a:noAutofit/>
          </a:bodyPr>
          <a:lstStyle>
            <a:lvl1pPr marL="0" indent="0" algn="l">
              <a:buNone/>
              <a:defRPr sz="3800">
                <a:solidFill>
                  <a:srgbClr val="64646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Title Line 1</a:t>
            </a:r>
            <a:br>
              <a:rPr lang="en-US"/>
            </a:br>
            <a:r>
              <a:rPr lang="en-US"/>
              <a:t>Title Line 2</a:t>
            </a:r>
          </a:p>
        </p:txBody>
      </p:sp>
      <p:sp>
        <p:nvSpPr>
          <p:cNvPr id="13" name="Rectangle 12">
            <a:extLst>
              <a:ext uri="{FF2B5EF4-FFF2-40B4-BE49-F238E27FC236}">
                <a16:creationId xmlns:a16="http://schemas.microsoft.com/office/drawing/2014/main" id="{956DA523-E0F9-F949-E2C8-B4A8C7BEF16D}"/>
              </a:ext>
            </a:extLst>
          </p:cNvPr>
          <p:cNvSpPr/>
          <p:nvPr userDrawn="1"/>
        </p:nvSpPr>
        <p:spPr>
          <a:xfrm flipH="1">
            <a:off x="6639302" y="3657600"/>
            <a:ext cx="76220"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0">
              <a:solidFill>
                <a:srgbClr val="007852"/>
              </a:solidFill>
            </a:endParaRPr>
          </a:p>
        </p:txBody>
      </p:sp>
    </p:spTree>
    <p:extLst>
      <p:ext uri="{BB962C8B-B14F-4D97-AF65-F5344CB8AC3E}">
        <p14:creationId xmlns:p14="http://schemas.microsoft.com/office/powerpoint/2010/main" val="29110708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659940" y="5867400"/>
            <a:ext cx="353206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A green and black background&#10;&#10;Description automatically generated">
            <a:extLst>
              <a:ext uri="{FF2B5EF4-FFF2-40B4-BE49-F238E27FC236}">
                <a16:creationId xmlns:a16="http://schemas.microsoft.com/office/drawing/2014/main" id="{062ADB05-DE93-2CEF-1FAC-BB502A1881DA}"/>
              </a:ext>
            </a:extLst>
          </p:cNvPr>
          <p:cNvPicPr>
            <a:picLocks noChangeAspect="1"/>
          </p:cNvPicPr>
          <p:nvPr userDrawn="1"/>
        </p:nvPicPr>
        <p:blipFill>
          <a:blip r:embed="rId4"/>
          <a:stretch>
            <a:fillRect/>
          </a:stretch>
        </p:blipFill>
        <p:spPr>
          <a:xfrm>
            <a:off x="-1588" y="0"/>
            <a:ext cx="12193588" cy="6858000"/>
          </a:xfrm>
          <a:prstGeom prst="rect">
            <a:avLst/>
          </a:prstGeom>
        </p:spPr>
      </p:pic>
      <p:pic>
        <p:nvPicPr>
          <p:cNvPr id="7" name="Picture 8">
            <a:extLst>
              <a:ext uri="{FF2B5EF4-FFF2-40B4-BE49-F238E27FC236}">
                <a16:creationId xmlns:a16="http://schemas.microsoft.com/office/drawing/2014/main" id="{D3550EF6-3C3B-90F6-23CB-8314724D54A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8101025" y="5408219"/>
            <a:ext cx="3701801" cy="1219200"/>
          </a:xfrm>
          <a:prstGeom prst="rect">
            <a:avLst/>
          </a:prstGeom>
        </p:spPr>
      </p:pic>
      <p:sp>
        <p:nvSpPr>
          <p:cNvPr id="11" name="Title 1">
            <a:extLst>
              <a:ext uri="{FF2B5EF4-FFF2-40B4-BE49-F238E27FC236}">
                <a16:creationId xmlns:a16="http://schemas.microsoft.com/office/drawing/2014/main" id="{B71E0242-0CEB-1222-1F95-E0048DA6F524}"/>
              </a:ext>
            </a:extLst>
          </p:cNvPr>
          <p:cNvSpPr>
            <a:spLocks noGrp="1"/>
          </p:cNvSpPr>
          <p:nvPr>
            <p:ph type="ctrTitle" hasCustomPrompt="1"/>
          </p:nvPr>
        </p:nvSpPr>
        <p:spPr>
          <a:xfrm>
            <a:off x="684390" y="744779"/>
            <a:ext cx="5922190" cy="838201"/>
          </a:xfrm>
          <a:prstGeom prst="rect">
            <a:avLst/>
          </a:prstGeom>
        </p:spPr>
        <p:txBody>
          <a:bodyPr>
            <a:noAutofit/>
          </a:bodyPr>
          <a:lstStyle>
            <a:lvl1pPr algn="l">
              <a:defRPr sz="5400" b="1">
                <a:solidFill>
                  <a:srgbClr val="F4FCF4"/>
                </a:solidFill>
                <a:latin typeface="+mn-lt"/>
              </a:defRPr>
            </a:lvl1pPr>
          </a:lstStyle>
          <a:p>
            <a:r>
              <a:rPr lang="en-US"/>
              <a:t>First Last Name</a:t>
            </a:r>
          </a:p>
        </p:txBody>
      </p:sp>
      <p:sp>
        <p:nvSpPr>
          <p:cNvPr id="12" name="Subtitle 2">
            <a:extLst>
              <a:ext uri="{FF2B5EF4-FFF2-40B4-BE49-F238E27FC236}">
                <a16:creationId xmlns:a16="http://schemas.microsoft.com/office/drawing/2014/main" id="{F857822E-AD69-4414-6C2C-E25FEA7658F1}"/>
              </a:ext>
            </a:extLst>
          </p:cNvPr>
          <p:cNvSpPr>
            <a:spLocks noGrp="1"/>
          </p:cNvSpPr>
          <p:nvPr>
            <p:ph type="subTitle" idx="1" hasCustomPrompt="1"/>
          </p:nvPr>
        </p:nvSpPr>
        <p:spPr>
          <a:xfrm>
            <a:off x="1294149" y="1659180"/>
            <a:ext cx="5106730" cy="1236421"/>
          </a:xfrm>
          <a:prstGeom prst="rect">
            <a:avLst/>
          </a:prstGeom>
        </p:spPr>
        <p:txBody>
          <a:bodyPr>
            <a:noAutofit/>
          </a:bodyPr>
          <a:lstStyle>
            <a:lvl1pPr marL="0" indent="0" algn="l">
              <a:buNone/>
              <a:defRPr sz="3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Title Line 1</a:t>
            </a:r>
            <a:br>
              <a:rPr lang="en-US"/>
            </a:br>
            <a:r>
              <a:rPr lang="en-US"/>
              <a:t>Title Line 2</a:t>
            </a:r>
          </a:p>
        </p:txBody>
      </p:sp>
      <p:sp>
        <p:nvSpPr>
          <p:cNvPr id="13" name="Rectangle 12">
            <a:extLst>
              <a:ext uri="{FF2B5EF4-FFF2-40B4-BE49-F238E27FC236}">
                <a16:creationId xmlns:a16="http://schemas.microsoft.com/office/drawing/2014/main" id="{27393207-DE72-5E1C-FE0E-2E23194CE0EA}"/>
              </a:ext>
            </a:extLst>
          </p:cNvPr>
          <p:cNvSpPr/>
          <p:nvPr userDrawn="1"/>
        </p:nvSpPr>
        <p:spPr>
          <a:xfrm flipH="1">
            <a:off x="1065489" y="1600200"/>
            <a:ext cx="76220" cy="1371600"/>
          </a:xfrm>
          <a:prstGeom prst="rect">
            <a:avLst/>
          </a:prstGeom>
          <a:solidFill>
            <a:srgbClr val="DBF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0">
              <a:solidFill>
                <a:srgbClr val="007852"/>
              </a:solidFill>
            </a:endParaRPr>
          </a:p>
        </p:txBody>
      </p:sp>
    </p:spTree>
    <p:extLst>
      <p:ext uri="{BB962C8B-B14F-4D97-AF65-F5344CB8AC3E}">
        <p14:creationId xmlns:p14="http://schemas.microsoft.com/office/powerpoint/2010/main" val="26267654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659940" y="5867400"/>
            <a:ext cx="353206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A green and black background&#10;&#10;Description automatically generated">
            <a:extLst>
              <a:ext uri="{FF2B5EF4-FFF2-40B4-BE49-F238E27FC236}">
                <a16:creationId xmlns:a16="http://schemas.microsoft.com/office/drawing/2014/main" id="{D400AB7A-2202-6ABD-9289-13AACC57EA35}"/>
              </a:ext>
            </a:extLst>
          </p:cNvPr>
          <p:cNvPicPr>
            <a:picLocks noChangeAspect="1"/>
          </p:cNvPicPr>
          <p:nvPr userDrawn="1"/>
        </p:nvPicPr>
        <p:blipFill>
          <a:blip r:embed="rId4"/>
          <a:stretch>
            <a:fillRect/>
          </a:stretch>
        </p:blipFill>
        <p:spPr>
          <a:xfrm>
            <a:off x="-21048" y="0"/>
            <a:ext cx="12082836" cy="6858000"/>
          </a:xfrm>
          <a:prstGeom prst="rect">
            <a:avLst/>
          </a:prstGeom>
        </p:spPr>
      </p:pic>
      <p:sp>
        <p:nvSpPr>
          <p:cNvPr id="4" name="Title 1">
            <a:extLst>
              <a:ext uri="{FF2B5EF4-FFF2-40B4-BE49-F238E27FC236}">
                <a16:creationId xmlns:a16="http://schemas.microsoft.com/office/drawing/2014/main" id="{51762604-8132-BDE7-F673-5FCE70CBF9B3}"/>
              </a:ext>
            </a:extLst>
          </p:cNvPr>
          <p:cNvSpPr>
            <a:spLocks noGrp="1"/>
          </p:cNvSpPr>
          <p:nvPr>
            <p:ph type="ctrTitle" hasCustomPrompt="1"/>
          </p:nvPr>
        </p:nvSpPr>
        <p:spPr>
          <a:xfrm>
            <a:off x="5638681" y="744779"/>
            <a:ext cx="5922190" cy="838201"/>
          </a:xfrm>
          <a:prstGeom prst="rect">
            <a:avLst/>
          </a:prstGeom>
        </p:spPr>
        <p:txBody>
          <a:bodyPr>
            <a:noAutofit/>
          </a:bodyPr>
          <a:lstStyle>
            <a:lvl1pPr algn="l">
              <a:defRPr sz="5400" b="1">
                <a:solidFill>
                  <a:srgbClr val="005D3E"/>
                </a:solidFill>
                <a:latin typeface="+mn-lt"/>
              </a:defRPr>
            </a:lvl1pPr>
          </a:lstStyle>
          <a:p>
            <a:r>
              <a:rPr lang="en-US"/>
              <a:t>First Last Name</a:t>
            </a:r>
          </a:p>
        </p:txBody>
      </p:sp>
      <p:sp>
        <p:nvSpPr>
          <p:cNvPr id="5" name="Subtitle 2">
            <a:extLst>
              <a:ext uri="{FF2B5EF4-FFF2-40B4-BE49-F238E27FC236}">
                <a16:creationId xmlns:a16="http://schemas.microsoft.com/office/drawing/2014/main" id="{31A34FC1-E9FF-2A35-DEAA-1B7295814529}"/>
              </a:ext>
            </a:extLst>
          </p:cNvPr>
          <p:cNvSpPr>
            <a:spLocks noGrp="1"/>
          </p:cNvSpPr>
          <p:nvPr>
            <p:ph type="subTitle" idx="1" hasCustomPrompt="1"/>
          </p:nvPr>
        </p:nvSpPr>
        <p:spPr>
          <a:xfrm>
            <a:off x="6248439" y="1659180"/>
            <a:ext cx="5106730" cy="1236421"/>
          </a:xfrm>
          <a:prstGeom prst="rect">
            <a:avLst/>
          </a:prstGeom>
        </p:spPr>
        <p:txBody>
          <a:bodyPr>
            <a:noAutofit/>
          </a:bodyPr>
          <a:lstStyle>
            <a:lvl1pPr marL="0" indent="0" algn="l">
              <a:buNone/>
              <a:defRPr sz="3800">
                <a:solidFill>
                  <a:srgbClr val="64646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Title Line 1</a:t>
            </a:r>
            <a:br>
              <a:rPr lang="en-US"/>
            </a:br>
            <a:r>
              <a:rPr lang="en-US"/>
              <a:t>Title Line 2</a:t>
            </a:r>
          </a:p>
        </p:txBody>
      </p:sp>
      <p:sp>
        <p:nvSpPr>
          <p:cNvPr id="6" name="Rectangle 5">
            <a:extLst>
              <a:ext uri="{FF2B5EF4-FFF2-40B4-BE49-F238E27FC236}">
                <a16:creationId xmlns:a16="http://schemas.microsoft.com/office/drawing/2014/main" id="{AD3E17C8-2C7B-F838-0F90-9DF79A8765DE}"/>
              </a:ext>
            </a:extLst>
          </p:cNvPr>
          <p:cNvSpPr/>
          <p:nvPr userDrawn="1"/>
        </p:nvSpPr>
        <p:spPr>
          <a:xfrm flipH="1">
            <a:off x="6019780" y="1600200"/>
            <a:ext cx="76220" cy="137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0">
              <a:solidFill>
                <a:srgbClr val="007852"/>
              </a:solidFill>
            </a:endParaRPr>
          </a:p>
        </p:txBody>
      </p:sp>
      <p:pic>
        <p:nvPicPr>
          <p:cNvPr id="7" name="Picture 8">
            <a:extLst>
              <a:ext uri="{FF2B5EF4-FFF2-40B4-BE49-F238E27FC236}">
                <a16:creationId xmlns:a16="http://schemas.microsoft.com/office/drawing/2014/main" id="{D3550EF6-3C3B-90F6-23CB-8314724D54A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8101025" y="5408219"/>
            <a:ext cx="3701801" cy="1219200"/>
          </a:xfrm>
          <a:prstGeom prst="rect">
            <a:avLst/>
          </a:prstGeom>
        </p:spPr>
      </p:pic>
    </p:spTree>
    <p:extLst>
      <p:ext uri="{BB962C8B-B14F-4D97-AF65-F5344CB8AC3E}">
        <p14:creationId xmlns:p14="http://schemas.microsoft.com/office/powerpoint/2010/main" val="17570044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Graphic 4">
            <a:extLst>
              <a:ext uri="{FF2B5EF4-FFF2-40B4-BE49-F238E27FC236}">
                <a16:creationId xmlns:a16="http://schemas.microsoft.com/office/drawing/2014/main" id="{ADB91185-6925-DCEF-F674-52BC915CC5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210" y="0"/>
            <a:ext cx="12213210" cy="6858000"/>
          </a:xfrm>
          <a:prstGeom prst="rect">
            <a:avLst/>
          </a:prstGeom>
        </p:spPr>
      </p:pic>
      <p:sp>
        <p:nvSpPr>
          <p:cNvPr id="6" name="Title 1">
            <a:extLst>
              <a:ext uri="{FF2B5EF4-FFF2-40B4-BE49-F238E27FC236}">
                <a16:creationId xmlns:a16="http://schemas.microsoft.com/office/drawing/2014/main" id="{EB4CD311-CF68-87D0-0C38-AB49AB8AEAA2}"/>
              </a:ext>
            </a:extLst>
          </p:cNvPr>
          <p:cNvSpPr>
            <a:spLocks noGrp="1"/>
          </p:cNvSpPr>
          <p:nvPr>
            <p:ph type="ctrTitle" hasCustomPrompt="1"/>
          </p:nvPr>
        </p:nvSpPr>
        <p:spPr>
          <a:xfrm>
            <a:off x="7849056" y="2895600"/>
            <a:ext cx="3734773" cy="838200"/>
          </a:xfrm>
          <a:prstGeom prst="rect">
            <a:avLst/>
          </a:prstGeom>
        </p:spPr>
        <p:txBody>
          <a:bodyPr>
            <a:noAutofit/>
          </a:bodyPr>
          <a:lstStyle>
            <a:lvl1pPr algn="l">
              <a:defRPr sz="4400" b="1">
                <a:solidFill>
                  <a:srgbClr val="005D3E"/>
                </a:solidFill>
                <a:latin typeface="+mn-lt"/>
              </a:defRPr>
            </a:lvl1pPr>
          </a:lstStyle>
          <a:p>
            <a:r>
              <a:rPr lang="en-US"/>
              <a:t>www.ccok.com</a:t>
            </a:r>
          </a:p>
        </p:txBody>
      </p:sp>
      <p:pic>
        <p:nvPicPr>
          <p:cNvPr id="7" name="Picture 8">
            <a:extLst>
              <a:ext uri="{FF2B5EF4-FFF2-40B4-BE49-F238E27FC236}">
                <a16:creationId xmlns:a16="http://schemas.microsoft.com/office/drawing/2014/main" id="{01D60206-43E6-7B28-6F13-0C23A6B80F2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70308" y="2362200"/>
            <a:ext cx="4858614" cy="1600200"/>
          </a:xfrm>
          <a:prstGeom prst="rect">
            <a:avLst/>
          </a:prstGeom>
        </p:spPr>
      </p:pic>
    </p:spTree>
    <p:extLst>
      <p:ext uri="{BB962C8B-B14F-4D97-AF65-F5344CB8AC3E}">
        <p14:creationId xmlns:p14="http://schemas.microsoft.com/office/powerpoint/2010/main" val="32524725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Blank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65490" y="6356350"/>
            <a:ext cx="2082601" cy="349250"/>
          </a:xfrm>
        </p:spPr>
        <p:txBody>
          <a:bodyPr/>
          <a:lstStyle>
            <a:lvl1pPr>
              <a:defRPr>
                <a:solidFill>
                  <a:schemeClr val="tx2"/>
                </a:solidFill>
              </a:defRPr>
            </a:lvl1pPr>
          </a:lstStyle>
          <a:p>
            <a:fld id="{A85A62CF-5D97-44F8-AA15-4071A0EF29A1}" type="datetime1">
              <a:rPr lang="en-US" smtClean="0"/>
              <a:pPr/>
              <a:t>10/8/2024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pic>
        <p:nvPicPr>
          <p:cNvPr id="6" name="Graphic 5">
            <a:extLst>
              <a:ext uri="{FF2B5EF4-FFF2-40B4-BE49-F238E27FC236}">
                <a16:creationId xmlns:a16="http://schemas.microsoft.com/office/drawing/2014/main" id="{417ADA32-83C8-693E-0104-D1D7D50E7C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19834" cy="6858000"/>
          </a:xfrm>
          <a:prstGeom prst="rect">
            <a:avLst/>
          </a:prstGeom>
        </p:spPr>
      </p:pic>
      <p:sp>
        <p:nvSpPr>
          <p:cNvPr id="7" name="TextBox 6">
            <a:extLst>
              <a:ext uri="{FF2B5EF4-FFF2-40B4-BE49-F238E27FC236}">
                <a16:creationId xmlns:a16="http://schemas.microsoft.com/office/drawing/2014/main" id="{94D5EBF7-ED1B-082E-DDBD-BDEF9D4706AF}"/>
              </a:ext>
            </a:extLst>
          </p:cNvPr>
          <p:cNvSpPr txBox="1"/>
          <p:nvPr userDrawn="1"/>
        </p:nvSpPr>
        <p:spPr>
          <a:xfrm>
            <a:off x="3504525" y="2105562"/>
            <a:ext cx="2896354" cy="1323439"/>
          </a:xfrm>
          <a:prstGeom prst="rect">
            <a:avLst/>
          </a:prstGeom>
          <a:noFill/>
        </p:spPr>
        <p:txBody>
          <a:bodyPr wrap="square" rtlCol="0">
            <a:spAutoFit/>
          </a:bodyPr>
          <a:lstStyle/>
          <a:p>
            <a:r>
              <a:rPr lang="en-US" sz="8000" b="1">
                <a:solidFill>
                  <a:schemeClr val="bg1"/>
                </a:solidFill>
              </a:rPr>
              <a:t>Thank</a:t>
            </a:r>
          </a:p>
        </p:txBody>
      </p:sp>
      <p:sp>
        <p:nvSpPr>
          <p:cNvPr id="8" name="TextBox 7">
            <a:extLst>
              <a:ext uri="{FF2B5EF4-FFF2-40B4-BE49-F238E27FC236}">
                <a16:creationId xmlns:a16="http://schemas.microsoft.com/office/drawing/2014/main" id="{44215C6A-03E3-5599-E242-4565222E8C24}"/>
              </a:ext>
            </a:extLst>
          </p:cNvPr>
          <p:cNvSpPr txBox="1"/>
          <p:nvPr userDrawn="1"/>
        </p:nvSpPr>
        <p:spPr>
          <a:xfrm>
            <a:off x="6629538" y="3124200"/>
            <a:ext cx="2972574" cy="1323439"/>
          </a:xfrm>
          <a:prstGeom prst="rect">
            <a:avLst/>
          </a:prstGeom>
          <a:noFill/>
        </p:spPr>
        <p:txBody>
          <a:bodyPr wrap="square" rtlCol="0">
            <a:spAutoFit/>
          </a:bodyPr>
          <a:lstStyle/>
          <a:p>
            <a:r>
              <a:rPr lang="en-US" sz="8000" b="1">
                <a:solidFill>
                  <a:srgbClr val="007852"/>
                </a:solidFill>
              </a:rPr>
              <a:t>You</a:t>
            </a:r>
          </a:p>
        </p:txBody>
      </p:sp>
    </p:spTree>
    <p:extLst>
      <p:ext uri="{BB962C8B-B14F-4D97-AF65-F5344CB8AC3E}">
        <p14:creationId xmlns:p14="http://schemas.microsoft.com/office/powerpoint/2010/main" val="16411489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694062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A person reading a book to children&#10;&#10;Description automatically generated">
            <a:extLst>
              <a:ext uri="{FF2B5EF4-FFF2-40B4-BE49-F238E27FC236}">
                <a16:creationId xmlns:a16="http://schemas.microsoft.com/office/drawing/2014/main" id="{70B0EEF3-F15F-92CE-D710-854622C1AD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6333" y="44077"/>
            <a:ext cx="10035667" cy="5912586"/>
          </a:xfrm>
          <a:prstGeom prst="rect">
            <a:avLst/>
          </a:prstGeom>
        </p:spPr>
      </p:pic>
      <p:pic>
        <p:nvPicPr>
          <p:cNvPr id="7" name="Picture 6">
            <a:extLst>
              <a:ext uri="{FF2B5EF4-FFF2-40B4-BE49-F238E27FC236}">
                <a16:creationId xmlns:a16="http://schemas.microsoft.com/office/drawing/2014/main" id="{1D377CA4-96E7-838D-EF7E-9B5E2DA41B34}"/>
              </a:ext>
            </a:extLst>
          </p:cNvPr>
          <p:cNvPicPr>
            <a:picLocks noChangeAspect="1"/>
          </p:cNvPicPr>
          <p:nvPr userDrawn="1"/>
        </p:nvPicPr>
        <p:blipFill>
          <a:blip r:embed="rId3"/>
          <a:stretch>
            <a:fillRect/>
          </a:stretch>
        </p:blipFill>
        <p:spPr>
          <a:xfrm>
            <a:off x="-1" y="5096514"/>
            <a:ext cx="12192001" cy="1761486"/>
          </a:xfrm>
          <a:prstGeom prst="rect">
            <a:avLst/>
          </a:prstGeom>
        </p:spPr>
      </p:pic>
      <p:pic>
        <p:nvPicPr>
          <p:cNvPr id="8" name="Picture 7">
            <a:extLst>
              <a:ext uri="{FF2B5EF4-FFF2-40B4-BE49-F238E27FC236}">
                <a16:creationId xmlns:a16="http://schemas.microsoft.com/office/drawing/2014/main" id="{CAF7AC9D-5B9A-8A4B-142E-B3E03E1BB7A8}"/>
              </a:ext>
            </a:extLst>
          </p:cNvPr>
          <p:cNvPicPr>
            <a:picLocks noChangeAspect="1"/>
          </p:cNvPicPr>
          <p:nvPr userDrawn="1"/>
        </p:nvPicPr>
        <p:blipFill>
          <a:blip r:embed="rId4"/>
          <a:stretch>
            <a:fillRect/>
          </a:stretch>
        </p:blipFill>
        <p:spPr>
          <a:xfrm>
            <a:off x="324123" y="6629026"/>
            <a:ext cx="11543754" cy="184897"/>
          </a:xfrm>
          <a:prstGeom prst="rect">
            <a:avLst/>
          </a:prstGeom>
        </p:spPr>
      </p:pic>
      <p:pic>
        <p:nvPicPr>
          <p:cNvPr id="9" name="Picture 8">
            <a:extLst>
              <a:ext uri="{FF2B5EF4-FFF2-40B4-BE49-F238E27FC236}">
                <a16:creationId xmlns:a16="http://schemas.microsoft.com/office/drawing/2014/main" id="{A701145C-45AA-A802-B08D-AC745F4FF8BC}"/>
              </a:ext>
            </a:extLst>
          </p:cNvPr>
          <p:cNvPicPr>
            <a:picLocks noChangeAspect="1"/>
          </p:cNvPicPr>
          <p:nvPr userDrawn="1"/>
        </p:nvPicPr>
        <p:blipFill>
          <a:blip r:embed="rId5"/>
          <a:stretch>
            <a:fillRect/>
          </a:stretch>
        </p:blipFill>
        <p:spPr>
          <a:xfrm>
            <a:off x="0" y="0"/>
            <a:ext cx="12192000" cy="279320"/>
          </a:xfrm>
          <a:prstGeom prst="rect">
            <a:avLst/>
          </a:prstGeom>
        </p:spPr>
      </p:pic>
    </p:spTree>
    <p:extLst>
      <p:ext uri="{BB962C8B-B14F-4D97-AF65-F5344CB8AC3E}">
        <p14:creationId xmlns:p14="http://schemas.microsoft.com/office/powerpoint/2010/main" val="16698899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2D3CF-2644-162E-2B96-065B6DD542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A92C7-F973-9402-4DC4-4A36454CD9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79564AD-38F6-B88E-D110-AA8DBE36C217}"/>
              </a:ext>
            </a:extLst>
          </p:cNvPr>
          <p:cNvPicPr>
            <a:picLocks noChangeAspect="1"/>
          </p:cNvPicPr>
          <p:nvPr userDrawn="1"/>
        </p:nvPicPr>
        <p:blipFill>
          <a:blip r:embed="rId2"/>
          <a:stretch>
            <a:fillRect/>
          </a:stretch>
        </p:blipFill>
        <p:spPr>
          <a:xfrm>
            <a:off x="0" y="5962919"/>
            <a:ext cx="12188364" cy="895082"/>
          </a:xfrm>
          <a:prstGeom prst="rect">
            <a:avLst/>
          </a:prstGeom>
        </p:spPr>
      </p:pic>
      <p:sp>
        <p:nvSpPr>
          <p:cNvPr id="9" name="Slide Number Placeholder 5">
            <a:extLst>
              <a:ext uri="{FF2B5EF4-FFF2-40B4-BE49-F238E27FC236}">
                <a16:creationId xmlns:a16="http://schemas.microsoft.com/office/drawing/2014/main" id="{D58E0FB3-D44E-AE3A-DDF3-610EAB021AB9}"/>
              </a:ext>
            </a:extLst>
          </p:cNvPr>
          <p:cNvSpPr>
            <a:spLocks noGrp="1"/>
          </p:cNvSpPr>
          <p:nvPr>
            <p:ph type="sldNum" sz="quarter" idx="12"/>
          </p:nvPr>
        </p:nvSpPr>
        <p:spPr>
          <a:xfrm>
            <a:off x="9445164" y="6410460"/>
            <a:ext cx="2743200" cy="365125"/>
          </a:xfrm>
        </p:spPr>
        <p:txBody>
          <a:bodyPr/>
          <a:lstStyle/>
          <a:p>
            <a:fld id="{97D843A7-8CC2-448F-9313-0EEEF0A1134F}" type="slidenum">
              <a:rPr lang="en-US" smtClean="0"/>
              <a:t>‹#›</a:t>
            </a:fld>
            <a:endParaRPr lang="en-US" dirty="0"/>
          </a:p>
        </p:txBody>
      </p:sp>
    </p:spTree>
    <p:extLst>
      <p:ext uri="{BB962C8B-B14F-4D97-AF65-F5344CB8AC3E}">
        <p14:creationId xmlns:p14="http://schemas.microsoft.com/office/powerpoint/2010/main" val="33552665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5E0C7-C80D-8892-9124-222801A2B6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629FBA-9F2B-66CE-F03D-0A6A8369AE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FD2CD0-3CE3-30A9-84D7-341111797E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18C018-6548-7648-B198-38A047E89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FBD35-B04B-68C5-5C60-0E65005434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4F4D0891-ADD4-C2DF-2491-9397F47F78D1}"/>
              </a:ext>
            </a:extLst>
          </p:cNvPr>
          <p:cNvPicPr>
            <a:picLocks noChangeAspect="1"/>
          </p:cNvPicPr>
          <p:nvPr userDrawn="1"/>
        </p:nvPicPr>
        <p:blipFill>
          <a:blip r:embed="rId2"/>
          <a:stretch>
            <a:fillRect/>
          </a:stretch>
        </p:blipFill>
        <p:spPr>
          <a:xfrm>
            <a:off x="0" y="5962919"/>
            <a:ext cx="12188364" cy="895082"/>
          </a:xfrm>
          <a:prstGeom prst="rect">
            <a:avLst/>
          </a:prstGeom>
        </p:spPr>
      </p:pic>
      <p:sp>
        <p:nvSpPr>
          <p:cNvPr id="11" name="Slide Number Placeholder 5">
            <a:extLst>
              <a:ext uri="{FF2B5EF4-FFF2-40B4-BE49-F238E27FC236}">
                <a16:creationId xmlns:a16="http://schemas.microsoft.com/office/drawing/2014/main" id="{8C643832-CCAF-D3E5-307C-D90F3A9A36B3}"/>
              </a:ext>
            </a:extLst>
          </p:cNvPr>
          <p:cNvSpPr>
            <a:spLocks noGrp="1"/>
          </p:cNvSpPr>
          <p:nvPr>
            <p:ph type="sldNum" sz="quarter" idx="12"/>
          </p:nvPr>
        </p:nvSpPr>
        <p:spPr>
          <a:xfrm>
            <a:off x="9445164" y="6410460"/>
            <a:ext cx="2743200" cy="365125"/>
          </a:xfrm>
        </p:spPr>
        <p:txBody>
          <a:bodyPr/>
          <a:lstStyle/>
          <a:p>
            <a:fld id="{97D843A7-8CC2-448F-9313-0EEEF0A1134F}" type="slidenum">
              <a:rPr lang="en-US" smtClean="0"/>
              <a:t>‹#›</a:t>
            </a:fld>
            <a:endParaRPr lang="en-US" dirty="0"/>
          </a:p>
        </p:txBody>
      </p:sp>
    </p:spTree>
    <p:extLst>
      <p:ext uri="{BB962C8B-B14F-4D97-AF65-F5344CB8AC3E}">
        <p14:creationId xmlns:p14="http://schemas.microsoft.com/office/powerpoint/2010/main" val="33085453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29A477-7E91-BD2E-6C65-2A7828807B1D}"/>
              </a:ext>
            </a:extLst>
          </p:cNvPr>
          <p:cNvPicPr>
            <a:picLocks noChangeAspect="1"/>
          </p:cNvPicPr>
          <p:nvPr userDrawn="1"/>
        </p:nvPicPr>
        <p:blipFill>
          <a:blip r:embed="rId2"/>
          <a:stretch>
            <a:fillRect/>
          </a:stretch>
        </p:blipFill>
        <p:spPr>
          <a:xfrm>
            <a:off x="0" y="5962919"/>
            <a:ext cx="12188364" cy="895082"/>
          </a:xfrm>
          <a:prstGeom prst="rect">
            <a:avLst/>
          </a:prstGeom>
        </p:spPr>
      </p:pic>
      <p:sp>
        <p:nvSpPr>
          <p:cNvPr id="8" name="Slide Number Placeholder 5">
            <a:extLst>
              <a:ext uri="{FF2B5EF4-FFF2-40B4-BE49-F238E27FC236}">
                <a16:creationId xmlns:a16="http://schemas.microsoft.com/office/drawing/2014/main" id="{FEE96A5A-71F8-E8F5-847F-9BD26F4918A0}"/>
              </a:ext>
            </a:extLst>
          </p:cNvPr>
          <p:cNvSpPr>
            <a:spLocks noGrp="1"/>
          </p:cNvSpPr>
          <p:nvPr>
            <p:ph type="sldNum" sz="quarter" idx="12"/>
          </p:nvPr>
        </p:nvSpPr>
        <p:spPr>
          <a:xfrm>
            <a:off x="9445164" y="6410460"/>
            <a:ext cx="2743200" cy="365125"/>
          </a:xfrm>
        </p:spPr>
        <p:txBody>
          <a:bodyPr/>
          <a:lstStyle/>
          <a:p>
            <a:fld id="{97D843A7-8CC2-448F-9313-0EEEF0A1134F}" type="slidenum">
              <a:rPr lang="en-US" smtClean="0"/>
              <a:t>‹#›</a:t>
            </a:fld>
            <a:endParaRPr lang="en-US" dirty="0"/>
          </a:p>
        </p:txBody>
      </p:sp>
    </p:spTree>
    <p:extLst>
      <p:ext uri="{BB962C8B-B14F-4D97-AF65-F5344CB8AC3E}">
        <p14:creationId xmlns:p14="http://schemas.microsoft.com/office/powerpoint/2010/main" val="3937157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200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D4457C-1BE4-B2CA-5C4F-70CFC3226745}"/>
              </a:ext>
            </a:extLst>
          </p:cNvPr>
          <p:cNvPicPr>
            <a:picLocks noChangeAspect="1"/>
          </p:cNvPicPr>
          <p:nvPr userDrawn="1"/>
        </p:nvPicPr>
        <p:blipFill>
          <a:blip r:embed="rId2"/>
          <a:stretch>
            <a:fillRect/>
          </a:stretch>
        </p:blipFill>
        <p:spPr>
          <a:xfrm>
            <a:off x="-1" y="5096514"/>
            <a:ext cx="12192001" cy="1761486"/>
          </a:xfrm>
          <a:prstGeom prst="rect">
            <a:avLst/>
          </a:prstGeom>
        </p:spPr>
      </p:pic>
      <p:pic>
        <p:nvPicPr>
          <p:cNvPr id="3" name="Picture 2">
            <a:extLst>
              <a:ext uri="{FF2B5EF4-FFF2-40B4-BE49-F238E27FC236}">
                <a16:creationId xmlns:a16="http://schemas.microsoft.com/office/drawing/2014/main" id="{351EABD9-FBF7-3A8D-1F24-05333C4022A7}"/>
              </a:ext>
            </a:extLst>
          </p:cNvPr>
          <p:cNvPicPr>
            <a:picLocks noChangeAspect="1"/>
          </p:cNvPicPr>
          <p:nvPr userDrawn="1"/>
        </p:nvPicPr>
        <p:blipFill>
          <a:blip r:embed="rId3"/>
          <a:stretch>
            <a:fillRect/>
          </a:stretch>
        </p:blipFill>
        <p:spPr>
          <a:xfrm>
            <a:off x="324123" y="6629026"/>
            <a:ext cx="11543754" cy="184897"/>
          </a:xfrm>
          <a:prstGeom prst="rect">
            <a:avLst/>
          </a:prstGeom>
        </p:spPr>
      </p:pic>
    </p:spTree>
    <p:extLst>
      <p:ext uri="{BB962C8B-B14F-4D97-AF65-F5344CB8AC3E}">
        <p14:creationId xmlns:p14="http://schemas.microsoft.com/office/powerpoint/2010/main" val="3768349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5211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9163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832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3103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771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482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39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EE383-2AF3-4D83-B690-EF04E6545B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8155C-F583-44D0-B0E2-684D225EFC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93A13-5028-4C0C-AA06-66DDE75AA006}"/>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9E5319B7-1C41-4156-8866-E74CF187C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E6964-8FFE-448B-BD24-6AFEE274C50F}"/>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2538791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828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489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8050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08B34A90-A2A8-471A-9ED9-9056A51530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0058178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5EDF-8A45-4AD9-8B2F-2D8B58C84B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2C0AB-4942-4EBC-87EE-BE1BB16F09AB}"/>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25712CDB-554A-4229-A7F8-39E7B5C6E9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2C522-01E1-464B-A04E-E8A8C491E6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178903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0EBB4D18-221C-484F-98E9-73CDB38FF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35067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AAE1-CB44-4642-A74E-94565CA40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3AC588-6AB7-4268-8982-A5E9E48372EA}"/>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12375C68-4272-4558-B36F-1DFB9F474B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A1415F-FB48-49A6-8520-C09D60F3FED6}"/>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10" name="Picture 9" descr="Welcome! Please turn off your camera and mute your microphone.">
            <a:extLst>
              <a:ext uri="{FF2B5EF4-FFF2-40B4-BE49-F238E27FC236}">
                <a16:creationId xmlns:a16="http://schemas.microsoft.com/office/drawing/2014/main" id="{BA8A978D-C02C-4139-BF20-121FC34DC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5668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2123432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DFD49647-D199-4938-B657-CF33FBE3AE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0496398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4694140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2A432-088F-4209-AF6E-0C63FF3098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A5E60-2051-43ED-9C97-CA3176D50E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C91739-DE15-4441-AB78-ECC013FBEA77}"/>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573E371E-BB09-42E7-A4B7-EC67878D0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12510-ED91-48C1-830E-F2B25A8F387F}"/>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202928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484963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881091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8740771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6203585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120101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9431286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6444678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9D8A0-9EDE-FD46-909A-894B0187F891}" type="datetimeFigureOut">
              <a:rPr lang="en-US" smtClean="0"/>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D33214-9A81-EF46-B25A-2A41F1463DF3}" type="slidenum">
              <a:rPr lang="en-US" smtClean="0"/>
              <a:t>‹#›</a:t>
            </a:fld>
            <a:endParaRPr lang="en-US"/>
          </a:p>
        </p:txBody>
      </p:sp>
      <p:sp>
        <p:nvSpPr>
          <p:cNvPr id="6" name="Title 1"/>
          <p:cNvSpPr>
            <a:spLocks noGrp="1"/>
          </p:cNvSpPr>
          <p:nvPr>
            <p:ph type="title"/>
          </p:nvPr>
        </p:nvSpPr>
        <p:spPr>
          <a:xfrm>
            <a:off x="838200" y="365127"/>
            <a:ext cx="10515600" cy="1325563"/>
          </a:xfrm>
        </p:spPr>
        <p:txBody>
          <a:bodyPr>
            <a:normAutofit/>
          </a:bodyPr>
          <a:lstStyle>
            <a:lvl1pPr>
              <a:defRPr sz="3600">
                <a:solidFill>
                  <a:srgbClr val="004E9A"/>
                </a:solidFill>
              </a:defRPr>
            </a:lvl1pPr>
          </a:lstStyle>
          <a:p>
            <a:r>
              <a:rPr lang="en-US"/>
              <a:t>Click to edit Master title style</a:t>
            </a:r>
          </a:p>
        </p:txBody>
      </p:sp>
    </p:spTree>
    <p:extLst>
      <p:ext uri="{BB962C8B-B14F-4D97-AF65-F5344CB8AC3E}">
        <p14:creationId xmlns:p14="http://schemas.microsoft.com/office/powerpoint/2010/main" val="737896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18A380-217B-45A7-92D6-C78D16A68D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6828083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6F6A-9207-4567-B120-31C7E8D56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4BB4B9-2BAF-4861-B8A4-D0FECCA95BCE}"/>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A6EE2BB3-3E03-430A-BE88-0C5116675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29D001-951B-4308-88BE-DC35555F3457}"/>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BE754C01-876F-4CFF-9B96-E1F0A1E16E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43136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9CE20-EEC4-4A51-AC12-116F717DF8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9F3328-5116-4269-BE6C-8F0AAA9C98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4E675B-8977-4A47-8D3D-5B5100FD5B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E6269-FBC5-4882-B0D9-B39E221FEE94}"/>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6" name="Footer Placeholder 5">
            <a:extLst>
              <a:ext uri="{FF2B5EF4-FFF2-40B4-BE49-F238E27FC236}">
                <a16:creationId xmlns:a16="http://schemas.microsoft.com/office/drawing/2014/main" id="{5578DFC0-AD9B-4184-A3A5-2AEF2641E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647131-F705-4FDD-8BC1-4294F6EEF259}"/>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3649194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0840EC-D142-4EF5-8DCA-3956332C06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0978135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8132261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9506580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1185981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6056023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6834803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1018945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8191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5874516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1544665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D96D-C87A-43A1-88BB-B0ACB7E739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0A3F6D-44A3-4C2F-B31E-E3E8D55055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A4277F-75BE-4F7F-A7AC-749C11FBD4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BC0A18-A828-41D3-B9A3-5BACF0977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AA0B23-93C4-44A6-876D-941B1B5751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17BC56-BBDE-4721-84EF-DB8D06B96A15}"/>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8" name="Footer Placeholder 7">
            <a:extLst>
              <a:ext uri="{FF2B5EF4-FFF2-40B4-BE49-F238E27FC236}">
                <a16:creationId xmlns:a16="http://schemas.microsoft.com/office/drawing/2014/main" id="{EED8A8AC-507E-4C76-A32F-CEEE05354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4357CD-032A-4060-A450-E92A670939BF}"/>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1947010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close-up of a handshake&#10;&#10;Description automatically generated">
            <a:extLst>
              <a:ext uri="{FF2B5EF4-FFF2-40B4-BE49-F238E27FC236}">
                <a16:creationId xmlns:a16="http://schemas.microsoft.com/office/drawing/2014/main" id="{9D1496BD-11D5-7218-68BC-DA44E130518E}"/>
              </a:ext>
            </a:extLst>
          </p:cNvPr>
          <p:cNvPicPr>
            <a:picLocks noChangeAspect="1"/>
          </p:cNvPicPr>
          <p:nvPr userDrawn="1"/>
        </p:nvPicPr>
        <p:blipFill>
          <a:blip r:embed="rId2"/>
          <a:stretch>
            <a:fillRect/>
          </a:stretch>
        </p:blipFill>
        <p:spPr>
          <a:xfrm>
            <a:off x="11117" y="0"/>
            <a:ext cx="12169768" cy="6858000"/>
          </a:xfrm>
          <a:prstGeom prst="rect">
            <a:avLst/>
          </a:prstGeom>
        </p:spPr>
      </p:pic>
      <p:grpSp>
        <p:nvGrpSpPr>
          <p:cNvPr id="19" name="Graphic 11">
            <a:extLst>
              <a:ext uri="{FF2B5EF4-FFF2-40B4-BE49-F238E27FC236}">
                <a16:creationId xmlns:a16="http://schemas.microsoft.com/office/drawing/2014/main" id="{95862651-594F-B500-678F-8E9A9248B662}"/>
              </a:ext>
            </a:extLst>
          </p:cNvPr>
          <p:cNvGrpSpPr/>
          <p:nvPr userDrawn="1"/>
        </p:nvGrpSpPr>
        <p:grpSpPr>
          <a:xfrm>
            <a:off x="-154028" y="-219954"/>
            <a:ext cx="12558434" cy="7404466"/>
            <a:chOff x="1422875" y="774668"/>
            <a:chExt cx="9334023" cy="5504783"/>
          </a:xfrm>
        </p:grpSpPr>
        <p:sp>
          <p:nvSpPr>
            <p:cNvPr id="20" name="Freeform: Shape 19">
              <a:extLst>
                <a:ext uri="{FF2B5EF4-FFF2-40B4-BE49-F238E27FC236}">
                  <a16:creationId xmlns:a16="http://schemas.microsoft.com/office/drawing/2014/main" id="{DCA243E4-ED5C-5A8E-6BD1-7B3BB7F77049}"/>
                </a:ext>
              </a:extLst>
            </p:cNvPr>
            <p:cNvSpPr/>
            <p:nvPr/>
          </p:nvSpPr>
          <p:spPr>
            <a:xfrm>
              <a:off x="1461737" y="774668"/>
              <a:ext cx="9295161" cy="5504783"/>
            </a:xfrm>
            <a:custGeom>
              <a:avLst/>
              <a:gdLst>
                <a:gd name="connsiteX0" fmla="*/ 9269730 w 9295161"/>
                <a:gd name="connsiteY0" fmla="*/ 0 h 5504783"/>
                <a:gd name="connsiteX1" fmla="*/ 9295162 w 9295161"/>
                <a:gd name="connsiteY1" fmla="*/ 5504784 h 5504783"/>
                <a:gd name="connsiteX2" fmla="*/ 0 w 9295161"/>
                <a:gd name="connsiteY2" fmla="*/ 5504784 h 5504783"/>
                <a:gd name="connsiteX3" fmla="*/ 0 w 9295161"/>
                <a:gd name="connsiteY3" fmla="*/ 4759167 h 5504783"/>
                <a:gd name="connsiteX4" fmla="*/ 745617 w 9295161"/>
                <a:gd name="connsiteY4" fmla="*/ 4331970 h 5504783"/>
                <a:gd name="connsiteX5" fmla="*/ 1318927 w 9295161"/>
                <a:gd name="connsiteY5" fmla="*/ 4672584 h 5504783"/>
                <a:gd name="connsiteX6" fmla="*/ 9269730 w 9295161"/>
                <a:gd name="connsiteY6" fmla="*/ 0 h 550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5161" h="5504783">
                  <a:moveTo>
                    <a:pt x="9269730" y="0"/>
                  </a:moveTo>
                  <a:lnTo>
                    <a:pt x="9295162" y="5504784"/>
                  </a:lnTo>
                  <a:lnTo>
                    <a:pt x="0" y="5504784"/>
                  </a:lnTo>
                  <a:lnTo>
                    <a:pt x="0" y="4759167"/>
                  </a:lnTo>
                  <a:lnTo>
                    <a:pt x="745617" y="4331970"/>
                  </a:lnTo>
                  <a:lnTo>
                    <a:pt x="1318927" y="4672584"/>
                  </a:lnTo>
                  <a:lnTo>
                    <a:pt x="9269730" y="0"/>
                  </a:lnTo>
                  <a:close/>
                </a:path>
              </a:pathLst>
            </a:custGeom>
            <a:noFill/>
            <a:ln w="0" cap="flat">
              <a:no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66664DF1-D14B-3070-5837-D7A84CAE7F8F}"/>
                </a:ext>
              </a:extLst>
            </p:cNvPr>
            <p:cNvSpPr/>
            <p:nvPr/>
          </p:nvSpPr>
          <p:spPr>
            <a:xfrm>
              <a:off x="1557273" y="1286256"/>
              <a:ext cx="9097232" cy="4715827"/>
            </a:xfrm>
            <a:custGeom>
              <a:avLst/>
              <a:gdLst>
                <a:gd name="connsiteX0" fmla="*/ 0 w 9097232"/>
                <a:gd name="connsiteY0" fmla="*/ 4662202 h 4715827"/>
                <a:gd name="connsiteX1" fmla="*/ 774668 w 9097232"/>
                <a:gd name="connsiteY1" fmla="*/ 4205002 h 4715827"/>
                <a:gd name="connsiteX2" fmla="*/ 1311593 w 9097232"/>
                <a:gd name="connsiteY2" fmla="*/ 4614768 h 4715827"/>
                <a:gd name="connsiteX3" fmla="*/ 3222117 w 9097232"/>
                <a:gd name="connsiteY3" fmla="*/ 3476244 h 4715827"/>
                <a:gd name="connsiteX4" fmla="*/ 9097232 w 9097232"/>
                <a:gd name="connsiteY4" fmla="*/ 0 h 4715827"/>
                <a:gd name="connsiteX5" fmla="*/ 9097232 w 9097232"/>
                <a:gd name="connsiteY5" fmla="*/ 4715828 h 4715827"/>
                <a:gd name="connsiteX6" fmla="*/ 10382 w 9097232"/>
                <a:gd name="connsiteY6" fmla="*/ 4714018 h 4715827"/>
                <a:gd name="connsiteX7" fmla="*/ 0 w 9097232"/>
                <a:gd name="connsiteY7" fmla="*/ 4662202 h 471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7232" h="4715827">
                  <a:moveTo>
                    <a:pt x="0" y="4662202"/>
                  </a:moveTo>
                  <a:lnTo>
                    <a:pt x="774668" y="4205002"/>
                  </a:lnTo>
                  <a:lnTo>
                    <a:pt x="1311593" y="4614768"/>
                  </a:lnTo>
                  <a:lnTo>
                    <a:pt x="3222117" y="3476244"/>
                  </a:lnTo>
                  <a:lnTo>
                    <a:pt x="9097232" y="0"/>
                  </a:lnTo>
                  <a:lnTo>
                    <a:pt x="9097232" y="4715828"/>
                  </a:lnTo>
                  <a:lnTo>
                    <a:pt x="10382" y="4714018"/>
                  </a:lnTo>
                  <a:lnTo>
                    <a:pt x="0" y="4662202"/>
                  </a:lnTo>
                  <a:close/>
                </a:path>
              </a:pathLst>
            </a:custGeom>
            <a:gradFill>
              <a:gsLst>
                <a:gs pos="0">
                  <a:srgbClr val="FFFFFF"/>
                </a:gs>
                <a:gs pos="6000">
                  <a:srgbClr val="FFFFFF">
                    <a:alpha val="91765"/>
                  </a:srgbClr>
                </a:gs>
                <a:gs pos="19000">
                  <a:srgbClr val="FFFFFF">
                    <a:alpha val="71765"/>
                  </a:srgbClr>
                </a:gs>
                <a:gs pos="37000">
                  <a:srgbClr val="FFFFFF">
                    <a:alpha val="40000"/>
                  </a:srgbClr>
                </a:gs>
                <a:gs pos="58000">
                  <a:srgbClr val="FFFFFF">
                    <a:alpha val="0"/>
                  </a:srgbClr>
                </a:gs>
              </a:gsLst>
              <a:lin ang="19661708" scaled="1"/>
            </a:gradFill>
            <a:ln w="0"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310DE185-E4A1-8D78-B560-50E86C41D696}"/>
                </a:ext>
              </a:extLst>
            </p:cNvPr>
            <p:cNvSpPr/>
            <p:nvPr/>
          </p:nvSpPr>
          <p:spPr>
            <a:xfrm>
              <a:off x="1422875" y="3231451"/>
              <a:ext cx="1846802" cy="1496377"/>
            </a:xfrm>
            <a:custGeom>
              <a:avLst/>
              <a:gdLst>
                <a:gd name="connsiteX0" fmla="*/ 518255 w 1846802"/>
                <a:gd name="connsiteY0" fmla="*/ 775049 h 1496377"/>
                <a:gd name="connsiteX1" fmla="*/ 1846802 w 1846802"/>
                <a:gd name="connsiteY1" fmla="*/ 1080326 h 1496377"/>
                <a:gd name="connsiteX2" fmla="*/ 14097 w 1846802"/>
                <a:gd name="connsiteY2" fmla="*/ 0 h 1496377"/>
                <a:gd name="connsiteX3" fmla="*/ 0 w 1846802"/>
                <a:gd name="connsiteY3" fmla="*/ 254889 h 1496377"/>
                <a:gd name="connsiteX4" fmla="*/ 1103186 w 1846802"/>
                <a:gd name="connsiteY4" fmla="*/ 1496377 h 1496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802" h="1496377">
                  <a:moveTo>
                    <a:pt x="518255" y="775049"/>
                  </a:moveTo>
                  <a:lnTo>
                    <a:pt x="1846802" y="1080326"/>
                  </a:lnTo>
                  <a:lnTo>
                    <a:pt x="14097" y="0"/>
                  </a:lnTo>
                  <a:lnTo>
                    <a:pt x="0" y="254889"/>
                  </a:lnTo>
                  <a:lnTo>
                    <a:pt x="1103186" y="1496377"/>
                  </a:lnTo>
                </a:path>
              </a:pathLst>
            </a:custGeom>
            <a:solidFill>
              <a:srgbClr val="FFFFFF"/>
            </a:solidFill>
            <a:ln w="0"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836503DA-7EBF-EC56-B01A-7A1CDD485ABE}"/>
                </a:ext>
              </a:extLst>
            </p:cNvPr>
            <p:cNvSpPr/>
            <p:nvPr/>
          </p:nvSpPr>
          <p:spPr>
            <a:xfrm>
              <a:off x="1911031" y="828865"/>
              <a:ext cx="8065293" cy="4694205"/>
            </a:xfrm>
            <a:custGeom>
              <a:avLst/>
              <a:gdLst>
                <a:gd name="connsiteX0" fmla="*/ 577882 w 8065293"/>
                <a:gd name="connsiteY0" fmla="*/ 4694206 h 4694205"/>
                <a:gd name="connsiteX1" fmla="*/ 8065294 w 8065293"/>
                <a:gd name="connsiteY1" fmla="*/ 346996 h 4694205"/>
                <a:gd name="connsiteX2" fmla="*/ 7546753 w 8065293"/>
                <a:gd name="connsiteY2" fmla="*/ 0 h 4694205"/>
                <a:gd name="connsiteX3" fmla="*/ 0 w 8065293"/>
                <a:gd name="connsiteY3" fmla="*/ 4331589 h 4694205"/>
                <a:gd name="connsiteX4" fmla="*/ 577787 w 8065293"/>
                <a:gd name="connsiteY4" fmla="*/ 4694206 h 469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5293" h="4694205">
                  <a:moveTo>
                    <a:pt x="577882" y="4694206"/>
                  </a:moveTo>
                  <a:cubicBezTo>
                    <a:pt x="710184" y="4595337"/>
                    <a:pt x="8065294" y="346996"/>
                    <a:pt x="8065294" y="346996"/>
                  </a:cubicBezTo>
                  <a:lnTo>
                    <a:pt x="7546753" y="0"/>
                  </a:lnTo>
                  <a:lnTo>
                    <a:pt x="0" y="4331589"/>
                  </a:lnTo>
                  <a:lnTo>
                    <a:pt x="577787" y="4694206"/>
                  </a:lnTo>
                  <a:close/>
                </a:path>
              </a:pathLst>
            </a:custGeom>
            <a:gradFill>
              <a:gsLst>
                <a:gs pos="0">
                  <a:srgbClr val="004F3A"/>
                </a:gs>
                <a:gs pos="12000">
                  <a:srgbClr val="357363"/>
                </a:gs>
                <a:gs pos="33000">
                  <a:srgbClr val="8AAEA5"/>
                </a:gs>
                <a:gs pos="50000">
                  <a:srgbClr val="C9D9D5"/>
                </a:gs>
                <a:gs pos="63000">
                  <a:srgbClr val="F0F4F3"/>
                </a:gs>
                <a:gs pos="69000">
                  <a:srgbClr val="FFFFFF"/>
                </a:gs>
              </a:gsLst>
              <a:lin ang="19812610" scaled="1"/>
            </a:gradFill>
            <a:ln w="0"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47BE4A3B-92D1-BFFC-C215-EE23419DE6CD}"/>
                </a:ext>
              </a:extLst>
            </p:cNvPr>
            <p:cNvSpPr/>
            <p:nvPr/>
          </p:nvSpPr>
          <p:spPr>
            <a:xfrm>
              <a:off x="3712113" y="867380"/>
              <a:ext cx="6909765" cy="4204780"/>
            </a:xfrm>
            <a:custGeom>
              <a:avLst/>
              <a:gdLst>
                <a:gd name="connsiteX0" fmla="*/ 532924 w 8021097"/>
                <a:gd name="connsiteY0" fmla="*/ 4643819 h 4643818"/>
                <a:gd name="connsiteX1" fmla="*/ 8021098 w 8021097"/>
                <a:gd name="connsiteY1" fmla="*/ 322326 h 4643818"/>
                <a:gd name="connsiteX2" fmla="*/ 7476268 w 8021097"/>
                <a:gd name="connsiteY2" fmla="*/ 0 h 4643818"/>
                <a:gd name="connsiteX3" fmla="*/ 0 w 8021097"/>
                <a:gd name="connsiteY3" fmla="*/ 4318921 h 4643818"/>
                <a:gd name="connsiteX4" fmla="*/ 532924 w 8021097"/>
                <a:gd name="connsiteY4" fmla="*/ 4643819 h 4643818"/>
                <a:gd name="connsiteX0" fmla="*/ 532924 w 7476268"/>
                <a:gd name="connsiteY0" fmla="*/ 4643819 h 4643819"/>
                <a:gd name="connsiteX1" fmla="*/ 6909338 w 7476268"/>
                <a:gd name="connsiteY1" fmla="*/ 966722 h 4643819"/>
                <a:gd name="connsiteX2" fmla="*/ 7476268 w 7476268"/>
                <a:gd name="connsiteY2" fmla="*/ 0 h 4643819"/>
                <a:gd name="connsiteX3" fmla="*/ 0 w 7476268"/>
                <a:gd name="connsiteY3" fmla="*/ 4318921 h 4643819"/>
                <a:gd name="connsiteX4" fmla="*/ 532924 w 7476268"/>
                <a:gd name="connsiteY4" fmla="*/ 4643819 h 4643819"/>
                <a:gd name="connsiteX0" fmla="*/ 532924 w 6916847"/>
                <a:gd name="connsiteY0" fmla="*/ 4310999 h 4310999"/>
                <a:gd name="connsiteX1" fmla="*/ 6909338 w 6916847"/>
                <a:gd name="connsiteY1" fmla="*/ 633902 h 4310999"/>
                <a:gd name="connsiteX2" fmla="*/ 6916847 w 6916847"/>
                <a:gd name="connsiteY2" fmla="*/ 0 h 4310999"/>
                <a:gd name="connsiteX3" fmla="*/ 0 w 6916847"/>
                <a:gd name="connsiteY3" fmla="*/ 3986101 h 4310999"/>
                <a:gd name="connsiteX4" fmla="*/ 532924 w 6916847"/>
                <a:gd name="connsiteY4"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492724 w 6916847"/>
                <a:gd name="connsiteY3" fmla="*/ 240763 h 4310999"/>
                <a:gd name="connsiteX4" fmla="*/ 0 w 6916847"/>
                <a:gd name="connsiteY4" fmla="*/ 3986101 h 4310999"/>
                <a:gd name="connsiteX5" fmla="*/ 532924 w 6916847"/>
                <a:gd name="connsiteY5"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492724 w 6916847"/>
                <a:gd name="connsiteY3" fmla="*/ 240763 h 4310999"/>
                <a:gd name="connsiteX4" fmla="*/ 0 w 6916847"/>
                <a:gd name="connsiteY4" fmla="*/ 3986101 h 4310999"/>
                <a:gd name="connsiteX5" fmla="*/ 532924 w 6916847"/>
                <a:gd name="connsiteY5"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669756 w 6916847"/>
                <a:gd name="connsiteY3" fmla="*/ 148707 h 4310999"/>
                <a:gd name="connsiteX4" fmla="*/ 0 w 6916847"/>
                <a:gd name="connsiteY4" fmla="*/ 3986101 h 4310999"/>
                <a:gd name="connsiteX5" fmla="*/ 532924 w 6916847"/>
                <a:gd name="connsiteY5" fmla="*/ 4310999 h 4310999"/>
                <a:gd name="connsiteX0" fmla="*/ 532924 w 6909766"/>
                <a:gd name="connsiteY0" fmla="*/ 4204780 h 4204780"/>
                <a:gd name="connsiteX1" fmla="*/ 6909338 w 6909766"/>
                <a:gd name="connsiteY1" fmla="*/ 527683 h 4204780"/>
                <a:gd name="connsiteX2" fmla="*/ 6909766 w 6909766"/>
                <a:gd name="connsiteY2" fmla="*/ 0 h 4204780"/>
                <a:gd name="connsiteX3" fmla="*/ 6669756 w 6909766"/>
                <a:gd name="connsiteY3" fmla="*/ 42488 h 4204780"/>
                <a:gd name="connsiteX4" fmla="*/ 0 w 6909766"/>
                <a:gd name="connsiteY4" fmla="*/ 3879882 h 4204780"/>
                <a:gd name="connsiteX5" fmla="*/ 532924 w 6909766"/>
                <a:gd name="connsiteY5" fmla="*/ 4204780 h 420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9766" h="4204780">
                  <a:moveTo>
                    <a:pt x="532924" y="4204780"/>
                  </a:moveTo>
                  <a:lnTo>
                    <a:pt x="6909338" y="527683"/>
                  </a:lnTo>
                  <a:cubicBezTo>
                    <a:pt x="6909481" y="351789"/>
                    <a:pt x="6909623" y="175894"/>
                    <a:pt x="6909766" y="0"/>
                  </a:cubicBezTo>
                  <a:cubicBezTo>
                    <a:pt x="6768392" y="80254"/>
                    <a:pt x="6811130" y="-23604"/>
                    <a:pt x="6669756" y="42488"/>
                  </a:cubicBezTo>
                  <a:lnTo>
                    <a:pt x="0" y="3879882"/>
                  </a:lnTo>
                  <a:lnTo>
                    <a:pt x="532924" y="4204780"/>
                  </a:lnTo>
                  <a:close/>
                </a:path>
              </a:pathLst>
            </a:custGeom>
            <a:solidFill>
              <a:srgbClr val="007852"/>
            </a:solidFill>
            <a:ln w="0"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1781433F-0EFA-1560-E893-264A7DE5A9BC}"/>
                </a:ext>
              </a:extLst>
            </p:cNvPr>
            <p:cNvSpPr/>
            <p:nvPr/>
          </p:nvSpPr>
          <p:spPr>
            <a:xfrm>
              <a:off x="2315272" y="1235607"/>
              <a:ext cx="8323893" cy="4646559"/>
            </a:xfrm>
            <a:custGeom>
              <a:avLst/>
              <a:gdLst>
                <a:gd name="connsiteX0" fmla="*/ 7488175 w 8571737"/>
                <a:gd name="connsiteY0" fmla="*/ 3239 h 4647056"/>
                <a:gd name="connsiteX1" fmla="*/ 0 w 8571737"/>
                <a:gd name="connsiteY1" fmla="*/ 4324827 h 4647056"/>
                <a:gd name="connsiteX2" fmla="*/ 544735 w 8571737"/>
                <a:gd name="connsiteY2" fmla="*/ 4647057 h 4647056"/>
                <a:gd name="connsiteX3" fmla="*/ 8571738 w 8571737"/>
                <a:gd name="connsiteY3" fmla="*/ 0 h 4647056"/>
                <a:gd name="connsiteX4" fmla="*/ 7488175 w 8571737"/>
                <a:gd name="connsiteY4" fmla="*/ 3239 h 4647056"/>
                <a:gd name="connsiteX0" fmla="*/ 7488175 w 8571738"/>
                <a:gd name="connsiteY0" fmla="*/ 9821 h 4653638"/>
                <a:gd name="connsiteX1" fmla="*/ 0 w 8571738"/>
                <a:gd name="connsiteY1" fmla="*/ 4331409 h 4653638"/>
                <a:gd name="connsiteX2" fmla="*/ 544735 w 8571738"/>
                <a:gd name="connsiteY2" fmla="*/ 4653639 h 4653638"/>
                <a:gd name="connsiteX3" fmla="*/ 8571738 w 8571738"/>
                <a:gd name="connsiteY3" fmla="*/ 6582 h 4653638"/>
                <a:gd name="connsiteX4" fmla="*/ 8385254 w 8571738"/>
                <a:gd name="connsiteY4" fmla="*/ 0 h 4653638"/>
                <a:gd name="connsiteX5" fmla="*/ 7488175 w 8571738"/>
                <a:gd name="connsiteY5" fmla="*/ 9821 h 4653638"/>
                <a:gd name="connsiteX0" fmla="*/ 7488175 w 8385254"/>
                <a:gd name="connsiteY0" fmla="*/ 9821 h 4653639"/>
                <a:gd name="connsiteX1" fmla="*/ 0 w 8385254"/>
                <a:gd name="connsiteY1" fmla="*/ 4331409 h 4653639"/>
                <a:gd name="connsiteX2" fmla="*/ 544735 w 8385254"/>
                <a:gd name="connsiteY2" fmla="*/ 4653639 h 4653639"/>
                <a:gd name="connsiteX3" fmla="*/ 8323893 w 8385254"/>
                <a:gd name="connsiteY3" fmla="*/ 155288 h 4653639"/>
                <a:gd name="connsiteX4" fmla="*/ 8385254 w 8385254"/>
                <a:gd name="connsiteY4" fmla="*/ 0 h 4653639"/>
                <a:gd name="connsiteX5" fmla="*/ 7488175 w 8385254"/>
                <a:gd name="connsiteY5" fmla="*/ 9821 h 4653639"/>
                <a:gd name="connsiteX0" fmla="*/ 7488175 w 8323893"/>
                <a:gd name="connsiteY0" fmla="*/ 2740 h 4646558"/>
                <a:gd name="connsiteX1" fmla="*/ 0 w 8323893"/>
                <a:gd name="connsiteY1" fmla="*/ 4324328 h 4646558"/>
                <a:gd name="connsiteX2" fmla="*/ 544735 w 8323893"/>
                <a:gd name="connsiteY2" fmla="*/ 4646558 h 4646558"/>
                <a:gd name="connsiteX3" fmla="*/ 8323893 w 8323893"/>
                <a:gd name="connsiteY3" fmla="*/ 148207 h 4646558"/>
                <a:gd name="connsiteX4" fmla="*/ 8321523 w 8323893"/>
                <a:gd name="connsiteY4" fmla="*/ 0 h 4646558"/>
                <a:gd name="connsiteX5" fmla="*/ 7488175 w 8323893"/>
                <a:gd name="connsiteY5" fmla="*/ 2740 h 464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893" h="4646558">
                  <a:moveTo>
                    <a:pt x="7488175" y="2740"/>
                  </a:moveTo>
                  <a:lnTo>
                    <a:pt x="0" y="4324328"/>
                  </a:lnTo>
                  <a:lnTo>
                    <a:pt x="544735" y="4646558"/>
                  </a:lnTo>
                  <a:lnTo>
                    <a:pt x="8323893" y="148207"/>
                  </a:lnTo>
                  <a:lnTo>
                    <a:pt x="8321523" y="0"/>
                  </a:lnTo>
                  <a:lnTo>
                    <a:pt x="7488175" y="2740"/>
                  </a:lnTo>
                  <a:close/>
                </a:path>
              </a:pathLst>
            </a:custGeom>
            <a:solidFill>
              <a:srgbClr val="007852"/>
            </a:solidFill>
            <a:ln w="0"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FA0DE9E9-A02C-2FD0-89B9-8C06E5EEADA3}"/>
                </a:ext>
              </a:extLst>
            </p:cNvPr>
            <p:cNvSpPr/>
            <p:nvPr/>
          </p:nvSpPr>
          <p:spPr>
            <a:xfrm>
              <a:off x="1530413" y="5031962"/>
              <a:ext cx="853059" cy="992790"/>
            </a:xfrm>
            <a:custGeom>
              <a:avLst/>
              <a:gdLst>
                <a:gd name="connsiteX0" fmla="*/ 2477 w 853059"/>
                <a:gd name="connsiteY0" fmla="*/ 0 h 992790"/>
                <a:gd name="connsiteX1" fmla="*/ 853059 w 853059"/>
                <a:gd name="connsiteY1" fmla="*/ 500539 h 992790"/>
                <a:gd name="connsiteX2" fmla="*/ 0 w 853059"/>
                <a:gd name="connsiteY2" fmla="*/ 992791 h 992790"/>
                <a:gd name="connsiteX3" fmla="*/ 2477 w 853059"/>
                <a:gd name="connsiteY3" fmla="*/ 0 h 992790"/>
              </a:gdLst>
              <a:ahLst/>
              <a:cxnLst>
                <a:cxn ang="0">
                  <a:pos x="connsiteX0" y="connsiteY0"/>
                </a:cxn>
                <a:cxn ang="0">
                  <a:pos x="connsiteX1" y="connsiteY1"/>
                </a:cxn>
                <a:cxn ang="0">
                  <a:pos x="connsiteX2" y="connsiteY2"/>
                </a:cxn>
                <a:cxn ang="0">
                  <a:pos x="connsiteX3" y="connsiteY3"/>
                </a:cxn>
              </a:cxnLst>
              <a:rect l="l" t="t" r="r" b="b"/>
              <a:pathLst>
                <a:path w="853059" h="992790">
                  <a:moveTo>
                    <a:pt x="2477" y="0"/>
                  </a:moveTo>
                  <a:lnTo>
                    <a:pt x="853059" y="500539"/>
                  </a:lnTo>
                  <a:lnTo>
                    <a:pt x="0" y="992791"/>
                  </a:lnTo>
                  <a:lnTo>
                    <a:pt x="2477" y="0"/>
                  </a:lnTo>
                  <a:close/>
                </a:path>
              </a:pathLst>
            </a:custGeom>
            <a:solidFill>
              <a:srgbClr val="007852"/>
            </a:solidFill>
            <a:ln w="0"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54F213A0-5A98-71E1-94B1-8A64DACDF3D0}"/>
                </a:ext>
              </a:extLst>
            </p:cNvPr>
            <p:cNvSpPr/>
            <p:nvPr/>
          </p:nvSpPr>
          <p:spPr>
            <a:xfrm>
              <a:off x="1532413" y="3264693"/>
              <a:ext cx="2890742" cy="2673096"/>
            </a:xfrm>
            <a:custGeom>
              <a:avLst/>
              <a:gdLst>
                <a:gd name="connsiteX0" fmla="*/ 0 w 2890742"/>
                <a:gd name="connsiteY0" fmla="*/ 1881473 h 2673096"/>
                <a:gd name="connsiteX1" fmla="*/ 0 w 2890742"/>
                <a:gd name="connsiteY1" fmla="*/ 0 h 2673096"/>
                <a:gd name="connsiteX2" fmla="*/ 2890742 w 2890742"/>
                <a:gd name="connsiteY2" fmla="*/ 1712309 h 2673096"/>
                <a:gd name="connsiteX3" fmla="*/ 1336548 w 2890742"/>
                <a:gd name="connsiteY3" fmla="*/ 2673096 h 2673096"/>
                <a:gd name="connsiteX4" fmla="*/ 0 w 2890742"/>
                <a:gd name="connsiteY4" fmla="*/ 1881473 h 267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742" h="2673096">
                  <a:moveTo>
                    <a:pt x="0" y="1881473"/>
                  </a:moveTo>
                  <a:lnTo>
                    <a:pt x="0" y="0"/>
                  </a:lnTo>
                  <a:lnTo>
                    <a:pt x="2890742" y="1712309"/>
                  </a:lnTo>
                  <a:lnTo>
                    <a:pt x="1336548" y="2673096"/>
                  </a:lnTo>
                  <a:lnTo>
                    <a:pt x="0" y="1881473"/>
                  </a:lnTo>
                  <a:close/>
                </a:path>
              </a:pathLst>
            </a:custGeom>
            <a:solidFill>
              <a:srgbClr val="004F3A"/>
            </a:solidFill>
            <a:ln w="0" cap="flat">
              <a:noFill/>
              <a:prstDash val="solid"/>
              <a:miter/>
            </a:ln>
          </p:spPr>
          <p:txBody>
            <a:bodyPr rtlCol="0" anchor="ctr"/>
            <a:lstStyle/>
            <a:p>
              <a:endParaRPr lang="en-US" sz="1800"/>
            </a:p>
          </p:txBody>
        </p:sp>
      </p:grpSp>
      <p:sp>
        <p:nvSpPr>
          <p:cNvPr id="2" name="Title 1"/>
          <p:cNvSpPr>
            <a:spLocks noGrp="1"/>
          </p:cNvSpPr>
          <p:nvPr>
            <p:ph type="ctrTitle"/>
          </p:nvPr>
        </p:nvSpPr>
        <p:spPr>
          <a:xfrm>
            <a:off x="531952" y="587376"/>
            <a:ext cx="9067939"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3" name="Subtitle 2"/>
          <p:cNvSpPr>
            <a:spLocks noGrp="1"/>
          </p:cNvSpPr>
          <p:nvPr>
            <p:ph type="subTitle" idx="1" hasCustomPrompt="1"/>
          </p:nvPr>
        </p:nvSpPr>
        <p:spPr>
          <a:xfrm>
            <a:off x="531951" y="1905000"/>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3291" y="4972246"/>
            <a:ext cx="2818546" cy="928297"/>
          </a:xfrm>
          <a:prstGeom prst="rect">
            <a:avLst/>
          </a:prstGeom>
        </p:spPr>
      </p:pic>
    </p:spTree>
    <p:extLst>
      <p:ext uri="{BB962C8B-B14F-4D97-AF65-F5344CB8AC3E}">
        <p14:creationId xmlns:p14="http://schemas.microsoft.com/office/powerpoint/2010/main" val="4234167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13" name="Graphic 11">
            <a:extLst>
              <a:ext uri="{FF2B5EF4-FFF2-40B4-BE49-F238E27FC236}">
                <a16:creationId xmlns:a16="http://schemas.microsoft.com/office/drawing/2014/main" id="{0480392A-52AF-0BD1-6EA6-5244624395CB}"/>
              </a:ext>
            </a:extLst>
          </p:cNvPr>
          <p:cNvGrpSpPr/>
          <p:nvPr userDrawn="1"/>
        </p:nvGrpSpPr>
        <p:grpSpPr>
          <a:xfrm>
            <a:off x="-154028" y="-219954"/>
            <a:ext cx="12558434" cy="7404466"/>
            <a:chOff x="1422875" y="774668"/>
            <a:chExt cx="9334023" cy="5504783"/>
          </a:xfrm>
        </p:grpSpPr>
        <p:sp>
          <p:nvSpPr>
            <p:cNvPr id="14" name="Freeform: Shape 13">
              <a:extLst>
                <a:ext uri="{FF2B5EF4-FFF2-40B4-BE49-F238E27FC236}">
                  <a16:creationId xmlns:a16="http://schemas.microsoft.com/office/drawing/2014/main" id="{F540F36F-DC40-F910-DEDB-93F92C59F6BF}"/>
                </a:ext>
              </a:extLst>
            </p:cNvPr>
            <p:cNvSpPr/>
            <p:nvPr/>
          </p:nvSpPr>
          <p:spPr>
            <a:xfrm>
              <a:off x="1461737" y="774668"/>
              <a:ext cx="9295161" cy="5504783"/>
            </a:xfrm>
            <a:custGeom>
              <a:avLst/>
              <a:gdLst>
                <a:gd name="connsiteX0" fmla="*/ 9269730 w 9295161"/>
                <a:gd name="connsiteY0" fmla="*/ 0 h 5504783"/>
                <a:gd name="connsiteX1" fmla="*/ 9295162 w 9295161"/>
                <a:gd name="connsiteY1" fmla="*/ 5504784 h 5504783"/>
                <a:gd name="connsiteX2" fmla="*/ 0 w 9295161"/>
                <a:gd name="connsiteY2" fmla="*/ 5504784 h 5504783"/>
                <a:gd name="connsiteX3" fmla="*/ 0 w 9295161"/>
                <a:gd name="connsiteY3" fmla="*/ 4759167 h 5504783"/>
                <a:gd name="connsiteX4" fmla="*/ 745617 w 9295161"/>
                <a:gd name="connsiteY4" fmla="*/ 4331970 h 5504783"/>
                <a:gd name="connsiteX5" fmla="*/ 1318927 w 9295161"/>
                <a:gd name="connsiteY5" fmla="*/ 4672584 h 5504783"/>
                <a:gd name="connsiteX6" fmla="*/ 9269730 w 9295161"/>
                <a:gd name="connsiteY6" fmla="*/ 0 h 550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5161" h="5504783">
                  <a:moveTo>
                    <a:pt x="9269730" y="0"/>
                  </a:moveTo>
                  <a:lnTo>
                    <a:pt x="9295162" y="5504784"/>
                  </a:lnTo>
                  <a:lnTo>
                    <a:pt x="0" y="5504784"/>
                  </a:lnTo>
                  <a:lnTo>
                    <a:pt x="0" y="4759167"/>
                  </a:lnTo>
                  <a:lnTo>
                    <a:pt x="745617" y="4331970"/>
                  </a:lnTo>
                  <a:lnTo>
                    <a:pt x="1318927" y="4672584"/>
                  </a:lnTo>
                  <a:lnTo>
                    <a:pt x="9269730" y="0"/>
                  </a:lnTo>
                  <a:close/>
                </a:path>
              </a:pathLst>
            </a:custGeom>
            <a:noFill/>
            <a:ln w="0"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B1016F42-ECFB-17E3-0A6F-EA12B57C728D}"/>
                </a:ext>
              </a:extLst>
            </p:cNvPr>
            <p:cNvSpPr/>
            <p:nvPr/>
          </p:nvSpPr>
          <p:spPr>
            <a:xfrm>
              <a:off x="1557273" y="1286256"/>
              <a:ext cx="9097232" cy="4715827"/>
            </a:xfrm>
            <a:custGeom>
              <a:avLst/>
              <a:gdLst>
                <a:gd name="connsiteX0" fmla="*/ 0 w 9097232"/>
                <a:gd name="connsiteY0" fmla="*/ 4662202 h 4715827"/>
                <a:gd name="connsiteX1" fmla="*/ 774668 w 9097232"/>
                <a:gd name="connsiteY1" fmla="*/ 4205002 h 4715827"/>
                <a:gd name="connsiteX2" fmla="*/ 1311593 w 9097232"/>
                <a:gd name="connsiteY2" fmla="*/ 4614768 h 4715827"/>
                <a:gd name="connsiteX3" fmla="*/ 3222117 w 9097232"/>
                <a:gd name="connsiteY3" fmla="*/ 3476244 h 4715827"/>
                <a:gd name="connsiteX4" fmla="*/ 9097232 w 9097232"/>
                <a:gd name="connsiteY4" fmla="*/ 0 h 4715827"/>
                <a:gd name="connsiteX5" fmla="*/ 9097232 w 9097232"/>
                <a:gd name="connsiteY5" fmla="*/ 4715828 h 4715827"/>
                <a:gd name="connsiteX6" fmla="*/ 10382 w 9097232"/>
                <a:gd name="connsiteY6" fmla="*/ 4714018 h 4715827"/>
                <a:gd name="connsiteX7" fmla="*/ 0 w 9097232"/>
                <a:gd name="connsiteY7" fmla="*/ 4662202 h 471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7232" h="4715827">
                  <a:moveTo>
                    <a:pt x="0" y="4662202"/>
                  </a:moveTo>
                  <a:lnTo>
                    <a:pt x="774668" y="4205002"/>
                  </a:lnTo>
                  <a:lnTo>
                    <a:pt x="1311593" y="4614768"/>
                  </a:lnTo>
                  <a:lnTo>
                    <a:pt x="3222117" y="3476244"/>
                  </a:lnTo>
                  <a:lnTo>
                    <a:pt x="9097232" y="0"/>
                  </a:lnTo>
                  <a:lnTo>
                    <a:pt x="9097232" y="4715828"/>
                  </a:lnTo>
                  <a:lnTo>
                    <a:pt x="10382" y="4714018"/>
                  </a:lnTo>
                  <a:lnTo>
                    <a:pt x="0" y="4662202"/>
                  </a:lnTo>
                  <a:close/>
                </a:path>
              </a:pathLst>
            </a:custGeom>
            <a:gradFill>
              <a:gsLst>
                <a:gs pos="0">
                  <a:srgbClr val="FFFFFF"/>
                </a:gs>
                <a:gs pos="6000">
                  <a:srgbClr val="FFFFFF">
                    <a:alpha val="91765"/>
                  </a:srgbClr>
                </a:gs>
                <a:gs pos="19000">
                  <a:srgbClr val="FFFFFF">
                    <a:alpha val="71765"/>
                  </a:srgbClr>
                </a:gs>
                <a:gs pos="37000">
                  <a:srgbClr val="FFFFFF">
                    <a:alpha val="40000"/>
                  </a:srgbClr>
                </a:gs>
                <a:gs pos="58000">
                  <a:srgbClr val="FFFFFF">
                    <a:alpha val="0"/>
                  </a:srgbClr>
                </a:gs>
              </a:gsLst>
              <a:lin ang="19661708" scaled="1"/>
            </a:gradFill>
            <a:ln w="0"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C9003944-4410-DB5D-152D-59CEEE564010}"/>
                </a:ext>
              </a:extLst>
            </p:cNvPr>
            <p:cNvSpPr/>
            <p:nvPr/>
          </p:nvSpPr>
          <p:spPr>
            <a:xfrm>
              <a:off x="1422875" y="3231451"/>
              <a:ext cx="1846802" cy="1496377"/>
            </a:xfrm>
            <a:custGeom>
              <a:avLst/>
              <a:gdLst>
                <a:gd name="connsiteX0" fmla="*/ 518255 w 1846802"/>
                <a:gd name="connsiteY0" fmla="*/ 775049 h 1496377"/>
                <a:gd name="connsiteX1" fmla="*/ 1846802 w 1846802"/>
                <a:gd name="connsiteY1" fmla="*/ 1080326 h 1496377"/>
                <a:gd name="connsiteX2" fmla="*/ 14097 w 1846802"/>
                <a:gd name="connsiteY2" fmla="*/ 0 h 1496377"/>
                <a:gd name="connsiteX3" fmla="*/ 0 w 1846802"/>
                <a:gd name="connsiteY3" fmla="*/ 254889 h 1496377"/>
                <a:gd name="connsiteX4" fmla="*/ 1103186 w 1846802"/>
                <a:gd name="connsiteY4" fmla="*/ 1496377 h 1496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802" h="1496377">
                  <a:moveTo>
                    <a:pt x="518255" y="775049"/>
                  </a:moveTo>
                  <a:lnTo>
                    <a:pt x="1846802" y="1080326"/>
                  </a:lnTo>
                  <a:lnTo>
                    <a:pt x="14097" y="0"/>
                  </a:lnTo>
                  <a:lnTo>
                    <a:pt x="0" y="254889"/>
                  </a:lnTo>
                  <a:lnTo>
                    <a:pt x="1103186" y="1496377"/>
                  </a:lnTo>
                </a:path>
              </a:pathLst>
            </a:custGeom>
            <a:solidFill>
              <a:srgbClr val="FFFFFF"/>
            </a:solidFill>
            <a:ln w="0"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ABA49029-80F0-1859-099F-F651BC6C46A5}"/>
                </a:ext>
              </a:extLst>
            </p:cNvPr>
            <p:cNvSpPr/>
            <p:nvPr/>
          </p:nvSpPr>
          <p:spPr>
            <a:xfrm>
              <a:off x="1911031" y="828865"/>
              <a:ext cx="8065293" cy="4694205"/>
            </a:xfrm>
            <a:custGeom>
              <a:avLst/>
              <a:gdLst>
                <a:gd name="connsiteX0" fmla="*/ 577882 w 8065293"/>
                <a:gd name="connsiteY0" fmla="*/ 4694206 h 4694205"/>
                <a:gd name="connsiteX1" fmla="*/ 8065294 w 8065293"/>
                <a:gd name="connsiteY1" fmla="*/ 346996 h 4694205"/>
                <a:gd name="connsiteX2" fmla="*/ 7546753 w 8065293"/>
                <a:gd name="connsiteY2" fmla="*/ 0 h 4694205"/>
                <a:gd name="connsiteX3" fmla="*/ 0 w 8065293"/>
                <a:gd name="connsiteY3" fmla="*/ 4331589 h 4694205"/>
                <a:gd name="connsiteX4" fmla="*/ 577787 w 8065293"/>
                <a:gd name="connsiteY4" fmla="*/ 4694206 h 469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5293" h="4694205">
                  <a:moveTo>
                    <a:pt x="577882" y="4694206"/>
                  </a:moveTo>
                  <a:cubicBezTo>
                    <a:pt x="710184" y="4595337"/>
                    <a:pt x="8065294" y="346996"/>
                    <a:pt x="8065294" y="346996"/>
                  </a:cubicBezTo>
                  <a:lnTo>
                    <a:pt x="7546753" y="0"/>
                  </a:lnTo>
                  <a:lnTo>
                    <a:pt x="0" y="4331589"/>
                  </a:lnTo>
                  <a:lnTo>
                    <a:pt x="577787" y="4694206"/>
                  </a:lnTo>
                  <a:close/>
                </a:path>
              </a:pathLst>
            </a:custGeom>
            <a:gradFill>
              <a:gsLst>
                <a:gs pos="0">
                  <a:srgbClr val="004F3A"/>
                </a:gs>
                <a:gs pos="12000">
                  <a:srgbClr val="357363"/>
                </a:gs>
                <a:gs pos="33000">
                  <a:srgbClr val="8AAEA5"/>
                </a:gs>
                <a:gs pos="50000">
                  <a:srgbClr val="C9D9D5"/>
                </a:gs>
                <a:gs pos="63000">
                  <a:srgbClr val="F0F4F3"/>
                </a:gs>
                <a:gs pos="69000">
                  <a:srgbClr val="FFFFFF"/>
                </a:gs>
              </a:gsLst>
              <a:lin ang="19812610" scaled="1"/>
            </a:gradFill>
            <a:ln w="0"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CC8FBF3F-D57F-39FB-37AE-6FDD6C03457B}"/>
                </a:ext>
              </a:extLst>
            </p:cNvPr>
            <p:cNvSpPr/>
            <p:nvPr/>
          </p:nvSpPr>
          <p:spPr>
            <a:xfrm>
              <a:off x="3712113" y="867380"/>
              <a:ext cx="6909765" cy="4204780"/>
            </a:xfrm>
            <a:custGeom>
              <a:avLst/>
              <a:gdLst>
                <a:gd name="connsiteX0" fmla="*/ 532924 w 8021097"/>
                <a:gd name="connsiteY0" fmla="*/ 4643819 h 4643818"/>
                <a:gd name="connsiteX1" fmla="*/ 8021098 w 8021097"/>
                <a:gd name="connsiteY1" fmla="*/ 322326 h 4643818"/>
                <a:gd name="connsiteX2" fmla="*/ 7476268 w 8021097"/>
                <a:gd name="connsiteY2" fmla="*/ 0 h 4643818"/>
                <a:gd name="connsiteX3" fmla="*/ 0 w 8021097"/>
                <a:gd name="connsiteY3" fmla="*/ 4318921 h 4643818"/>
                <a:gd name="connsiteX4" fmla="*/ 532924 w 8021097"/>
                <a:gd name="connsiteY4" fmla="*/ 4643819 h 4643818"/>
                <a:gd name="connsiteX0" fmla="*/ 532924 w 7476268"/>
                <a:gd name="connsiteY0" fmla="*/ 4643819 h 4643819"/>
                <a:gd name="connsiteX1" fmla="*/ 6909338 w 7476268"/>
                <a:gd name="connsiteY1" fmla="*/ 966722 h 4643819"/>
                <a:gd name="connsiteX2" fmla="*/ 7476268 w 7476268"/>
                <a:gd name="connsiteY2" fmla="*/ 0 h 4643819"/>
                <a:gd name="connsiteX3" fmla="*/ 0 w 7476268"/>
                <a:gd name="connsiteY3" fmla="*/ 4318921 h 4643819"/>
                <a:gd name="connsiteX4" fmla="*/ 532924 w 7476268"/>
                <a:gd name="connsiteY4" fmla="*/ 4643819 h 4643819"/>
                <a:gd name="connsiteX0" fmla="*/ 532924 w 6916847"/>
                <a:gd name="connsiteY0" fmla="*/ 4310999 h 4310999"/>
                <a:gd name="connsiteX1" fmla="*/ 6909338 w 6916847"/>
                <a:gd name="connsiteY1" fmla="*/ 633902 h 4310999"/>
                <a:gd name="connsiteX2" fmla="*/ 6916847 w 6916847"/>
                <a:gd name="connsiteY2" fmla="*/ 0 h 4310999"/>
                <a:gd name="connsiteX3" fmla="*/ 0 w 6916847"/>
                <a:gd name="connsiteY3" fmla="*/ 3986101 h 4310999"/>
                <a:gd name="connsiteX4" fmla="*/ 532924 w 6916847"/>
                <a:gd name="connsiteY4"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492724 w 6916847"/>
                <a:gd name="connsiteY3" fmla="*/ 240763 h 4310999"/>
                <a:gd name="connsiteX4" fmla="*/ 0 w 6916847"/>
                <a:gd name="connsiteY4" fmla="*/ 3986101 h 4310999"/>
                <a:gd name="connsiteX5" fmla="*/ 532924 w 6916847"/>
                <a:gd name="connsiteY5"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492724 w 6916847"/>
                <a:gd name="connsiteY3" fmla="*/ 240763 h 4310999"/>
                <a:gd name="connsiteX4" fmla="*/ 0 w 6916847"/>
                <a:gd name="connsiteY4" fmla="*/ 3986101 h 4310999"/>
                <a:gd name="connsiteX5" fmla="*/ 532924 w 6916847"/>
                <a:gd name="connsiteY5" fmla="*/ 4310999 h 4310999"/>
                <a:gd name="connsiteX0" fmla="*/ 532924 w 6916847"/>
                <a:gd name="connsiteY0" fmla="*/ 4310999 h 4310999"/>
                <a:gd name="connsiteX1" fmla="*/ 6909338 w 6916847"/>
                <a:gd name="connsiteY1" fmla="*/ 633902 h 4310999"/>
                <a:gd name="connsiteX2" fmla="*/ 6916847 w 6916847"/>
                <a:gd name="connsiteY2" fmla="*/ 0 h 4310999"/>
                <a:gd name="connsiteX3" fmla="*/ 6669756 w 6916847"/>
                <a:gd name="connsiteY3" fmla="*/ 148707 h 4310999"/>
                <a:gd name="connsiteX4" fmla="*/ 0 w 6916847"/>
                <a:gd name="connsiteY4" fmla="*/ 3986101 h 4310999"/>
                <a:gd name="connsiteX5" fmla="*/ 532924 w 6916847"/>
                <a:gd name="connsiteY5" fmla="*/ 4310999 h 4310999"/>
                <a:gd name="connsiteX0" fmla="*/ 532924 w 6909766"/>
                <a:gd name="connsiteY0" fmla="*/ 4204780 h 4204780"/>
                <a:gd name="connsiteX1" fmla="*/ 6909338 w 6909766"/>
                <a:gd name="connsiteY1" fmla="*/ 527683 h 4204780"/>
                <a:gd name="connsiteX2" fmla="*/ 6909766 w 6909766"/>
                <a:gd name="connsiteY2" fmla="*/ 0 h 4204780"/>
                <a:gd name="connsiteX3" fmla="*/ 6669756 w 6909766"/>
                <a:gd name="connsiteY3" fmla="*/ 42488 h 4204780"/>
                <a:gd name="connsiteX4" fmla="*/ 0 w 6909766"/>
                <a:gd name="connsiteY4" fmla="*/ 3879882 h 4204780"/>
                <a:gd name="connsiteX5" fmla="*/ 532924 w 6909766"/>
                <a:gd name="connsiteY5" fmla="*/ 4204780 h 420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9766" h="4204780">
                  <a:moveTo>
                    <a:pt x="532924" y="4204780"/>
                  </a:moveTo>
                  <a:lnTo>
                    <a:pt x="6909338" y="527683"/>
                  </a:lnTo>
                  <a:cubicBezTo>
                    <a:pt x="6909481" y="351789"/>
                    <a:pt x="6909623" y="175894"/>
                    <a:pt x="6909766" y="0"/>
                  </a:cubicBezTo>
                  <a:cubicBezTo>
                    <a:pt x="6768392" y="80254"/>
                    <a:pt x="6811130" y="-23604"/>
                    <a:pt x="6669756" y="42488"/>
                  </a:cubicBezTo>
                  <a:lnTo>
                    <a:pt x="0" y="3879882"/>
                  </a:lnTo>
                  <a:lnTo>
                    <a:pt x="532924" y="4204780"/>
                  </a:lnTo>
                  <a:close/>
                </a:path>
              </a:pathLst>
            </a:custGeom>
            <a:solidFill>
              <a:srgbClr val="007852"/>
            </a:solidFill>
            <a:ln w="0"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191962EE-6D65-D0BC-4ABD-B32D0B6D553E}"/>
                </a:ext>
              </a:extLst>
            </p:cNvPr>
            <p:cNvSpPr/>
            <p:nvPr/>
          </p:nvSpPr>
          <p:spPr>
            <a:xfrm>
              <a:off x="2315272" y="1235607"/>
              <a:ext cx="8323893" cy="4646559"/>
            </a:xfrm>
            <a:custGeom>
              <a:avLst/>
              <a:gdLst>
                <a:gd name="connsiteX0" fmla="*/ 7488175 w 8571737"/>
                <a:gd name="connsiteY0" fmla="*/ 3239 h 4647056"/>
                <a:gd name="connsiteX1" fmla="*/ 0 w 8571737"/>
                <a:gd name="connsiteY1" fmla="*/ 4324827 h 4647056"/>
                <a:gd name="connsiteX2" fmla="*/ 544735 w 8571737"/>
                <a:gd name="connsiteY2" fmla="*/ 4647057 h 4647056"/>
                <a:gd name="connsiteX3" fmla="*/ 8571738 w 8571737"/>
                <a:gd name="connsiteY3" fmla="*/ 0 h 4647056"/>
                <a:gd name="connsiteX4" fmla="*/ 7488175 w 8571737"/>
                <a:gd name="connsiteY4" fmla="*/ 3239 h 4647056"/>
                <a:gd name="connsiteX0" fmla="*/ 7488175 w 8571738"/>
                <a:gd name="connsiteY0" fmla="*/ 9821 h 4653638"/>
                <a:gd name="connsiteX1" fmla="*/ 0 w 8571738"/>
                <a:gd name="connsiteY1" fmla="*/ 4331409 h 4653638"/>
                <a:gd name="connsiteX2" fmla="*/ 544735 w 8571738"/>
                <a:gd name="connsiteY2" fmla="*/ 4653639 h 4653638"/>
                <a:gd name="connsiteX3" fmla="*/ 8571738 w 8571738"/>
                <a:gd name="connsiteY3" fmla="*/ 6582 h 4653638"/>
                <a:gd name="connsiteX4" fmla="*/ 8385254 w 8571738"/>
                <a:gd name="connsiteY4" fmla="*/ 0 h 4653638"/>
                <a:gd name="connsiteX5" fmla="*/ 7488175 w 8571738"/>
                <a:gd name="connsiteY5" fmla="*/ 9821 h 4653638"/>
                <a:gd name="connsiteX0" fmla="*/ 7488175 w 8385254"/>
                <a:gd name="connsiteY0" fmla="*/ 9821 h 4653639"/>
                <a:gd name="connsiteX1" fmla="*/ 0 w 8385254"/>
                <a:gd name="connsiteY1" fmla="*/ 4331409 h 4653639"/>
                <a:gd name="connsiteX2" fmla="*/ 544735 w 8385254"/>
                <a:gd name="connsiteY2" fmla="*/ 4653639 h 4653639"/>
                <a:gd name="connsiteX3" fmla="*/ 8323893 w 8385254"/>
                <a:gd name="connsiteY3" fmla="*/ 155288 h 4653639"/>
                <a:gd name="connsiteX4" fmla="*/ 8385254 w 8385254"/>
                <a:gd name="connsiteY4" fmla="*/ 0 h 4653639"/>
                <a:gd name="connsiteX5" fmla="*/ 7488175 w 8385254"/>
                <a:gd name="connsiteY5" fmla="*/ 9821 h 4653639"/>
                <a:gd name="connsiteX0" fmla="*/ 7488175 w 8323893"/>
                <a:gd name="connsiteY0" fmla="*/ 2740 h 4646558"/>
                <a:gd name="connsiteX1" fmla="*/ 0 w 8323893"/>
                <a:gd name="connsiteY1" fmla="*/ 4324328 h 4646558"/>
                <a:gd name="connsiteX2" fmla="*/ 544735 w 8323893"/>
                <a:gd name="connsiteY2" fmla="*/ 4646558 h 4646558"/>
                <a:gd name="connsiteX3" fmla="*/ 8323893 w 8323893"/>
                <a:gd name="connsiteY3" fmla="*/ 148207 h 4646558"/>
                <a:gd name="connsiteX4" fmla="*/ 8321523 w 8323893"/>
                <a:gd name="connsiteY4" fmla="*/ 0 h 4646558"/>
                <a:gd name="connsiteX5" fmla="*/ 7488175 w 8323893"/>
                <a:gd name="connsiteY5" fmla="*/ 2740 h 464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893" h="4646558">
                  <a:moveTo>
                    <a:pt x="7488175" y="2740"/>
                  </a:moveTo>
                  <a:lnTo>
                    <a:pt x="0" y="4324328"/>
                  </a:lnTo>
                  <a:lnTo>
                    <a:pt x="544735" y="4646558"/>
                  </a:lnTo>
                  <a:lnTo>
                    <a:pt x="8323893" y="148207"/>
                  </a:lnTo>
                  <a:lnTo>
                    <a:pt x="8321523" y="0"/>
                  </a:lnTo>
                  <a:lnTo>
                    <a:pt x="7488175" y="2740"/>
                  </a:lnTo>
                  <a:close/>
                </a:path>
              </a:pathLst>
            </a:custGeom>
            <a:solidFill>
              <a:srgbClr val="007852"/>
            </a:solidFill>
            <a:ln w="0"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D497FDE0-BC70-57A4-5A58-4108F1BA1859}"/>
                </a:ext>
              </a:extLst>
            </p:cNvPr>
            <p:cNvSpPr/>
            <p:nvPr/>
          </p:nvSpPr>
          <p:spPr>
            <a:xfrm>
              <a:off x="1530413" y="5031962"/>
              <a:ext cx="853059" cy="992790"/>
            </a:xfrm>
            <a:custGeom>
              <a:avLst/>
              <a:gdLst>
                <a:gd name="connsiteX0" fmla="*/ 2477 w 853059"/>
                <a:gd name="connsiteY0" fmla="*/ 0 h 992790"/>
                <a:gd name="connsiteX1" fmla="*/ 853059 w 853059"/>
                <a:gd name="connsiteY1" fmla="*/ 500539 h 992790"/>
                <a:gd name="connsiteX2" fmla="*/ 0 w 853059"/>
                <a:gd name="connsiteY2" fmla="*/ 992791 h 992790"/>
                <a:gd name="connsiteX3" fmla="*/ 2477 w 853059"/>
                <a:gd name="connsiteY3" fmla="*/ 0 h 992790"/>
              </a:gdLst>
              <a:ahLst/>
              <a:cxnLst>
                <a:cxn ang="0">
                  <a:pos x="connsiteX0" y="connsiteY0"/>
                </a:cxn>
                <a:cxn ang="0">
                  <a:pos x="connsiteX1" y="connsiteY1"/>
                </a:cxn>
                <a:cxn ang="0">
                  <a:pos x="connsiteX2" y="connsiteY2"/>
                </a:cxn>
                <a:cxn ang="0">
                  <a:pos x="connsiteX3" y="connsiteY3"/>
                </a:cxn>
              </a:cxnLst>
              <a:rect l="l" t="t" r="r" b="b"/>
              <a:pathLst>
                <a:path w="853059" h="992790">
                  <a:moveTo>
                    <a:pt x="2477" y="0"/>
                  </a:moveTo>
                  <a:lnTo>
                    <a:pt x="853059" y="500539"/>
                  </a:lnTo>
                  <a:lnTo>
                    <a:pt x="0" y="992791"/>
                  </a:lnTo>
                  <a:lnTo>
                    <a:pt x="2477" y="0"/>
                  </a:lnTo>
                  <a:close/>
                </a:path>
              </a:pathLst>
            </a:custGeom>
            <a:solidFill>
              <a:srgbClr val="007852"/>
            </a:solidFill>
            <a:ln w="0"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6961A33C-E711-BA90-351D-EC794E12A820}"/>
                </a:ext>
              </a:extLst>
            </p:cNvPr>
            <p:cNvSpPr/>
            <p:nvPr/>
          </p:nvSpPr>
          <p:spPr>
            <a:xfrm>
              <a:off x="1532413" y="3264693"/>
              <a:ext cx="2890742" cy="2673096"/>
            </a:xfrm>
            <a:custGeom>
              <a:avLst/>
              <a:gdLst>
                <a:gd name="connsiteX0" fmla="*/ 0 w 2890742"/>
                <a:gd name="connsiteY0" fmla="*/ 1881473 h 2673096"/>
                <a:gd name="connsiteX1" fmla="*/ 0 w 2890742"/>
                <a:gd name="connsiteY1" fmla="*/ 0 h 2673096"/>
                <a:gd name="connsiteX2" fmla="*/ 2890742 w 2890742"/>
                <a:gd name="connsiteY2" fmla="*/ 1712309 h 2673096"/>
                <a:gd name="connsiteX3" fmla="*/ 1336548 w 2890742"/>
                <a:gd name="connsiteY3" fmla="*/ 2673096 h 2673096"/>
                <a:gd name="connsiteX4" fmla="*/ 0 w 2890742"/>
                <a:gd name="connsiteY4" fmla="*/ 1881473 h 267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742" h="2673096">
                  <a:moveTo>
                    <a:pt x="0" y="1881473"/>
                  </a:moveTo>
                  <a:lnTo>
                    <a:pt x="0" y="0"/>
                  </a:lnTo>
                  <a:lnTo>
                    <a:pt x="2890742" y="1712309"/>
                  </a:lnTo>
                  <a:lnTo>
                    <a:pt x="1336548" y="2673096"/>
                  </a:lnTo>
                  <a:lnTo>
                    <a:pt x="0" y="1881473"/>
                  </a:lnTo>
                  <a:close/>
                </a:path>
              </a:pathLst>
            </a:custGeom>
            <a:solidFill>
              <a:srgbClr val="004F3A"/>
            </a:solidFill>
            <a:ln w="0" cap="flat">
              <a:noFill/>
              <a:prstDash val="solid"/>
              <a:miter/>
            </a:ln>
          </p:spPr>
          <p:txBody>
            <a:bodyPr rtlCol="0" anchor="ctr"/>
            <a:lstStyle/>
            <a:p>
              <a:endParaRPr lang="en-US" sz="1800"/>
            </a:p>
          </p:txBody>
        </p:sp>
      </p:grpSp>
      <p:sp>
        <p:nvSpPr>
          <p:cNvPr id="2" name="Title 1"/>
          <p:cNvSpPr>
            <a:spLocks noGrp="1"/>
          </p:cNvSpPr>
          <p:nvPr>
            <p:ph type="ctrTitle"/>
          </p:nvPr>
        </p:nvSpPr>
        <p:spPr>
          <a:xfrm>
            <a:off x="531952" y="587376"/>
            <a:ext cx="9067939"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3" name="Subtitle 2"/>
          <p:cNvSpPr>
            <a:spLocks noGrp="1"/>
          </p:cNvSpPr>
          <p:nvPr>
            <p:ph type="subTitle" idx="1" hasCustomPrompt="1"/>
          </p:nvPr>
        </p:nvSpPr>
        <p:spPr>
          <a:xfrm>
            <a:off x="531951" y="1905000"/>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3291" y="4972246"/>
            <a:ext cx="2818546" cy="928297"/>
          </a:xfrm>
          <a:prstGeom prst="rect">
            <a:avLst/>
          </a:prstGeom>
        </p:spPr>
      </p:pic>
      <p:sp>
        <p:nvSpPr>
          <p:cNvPr id="27" name="Rectangle 26">
            <a:extLst>
              <a:ext uri="{FF2B5EF4-FFF2-40B4-BE49-F238E27FC236}">
                <a16:creationId xmlns:a16="http://schemas.microsoft.com/office/drawing/2014/main" id="{5E20BF2E-4F02-4FDD-17C4-2EA59CFE3965}"/>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41281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7" name="Picture 6" descr="A green and white tape&#10;&#10;Description automatically generated">
            <a:extLst>
              <a:ext uri="{FF2B5EF4-FFF2-40B4-BE49-F238E27FC236}">
                <a16:creationId xmlns:a16="http://schemas.microsoft.com/office/drawing/2014/main" id="{1B97B5F7-D606-F752-43D7-CD9EBB63838A}"/>
              </a:ext>
            </a:extLst>
          </p:cNvPr>
          <p:cNvPicPr>
            <a:picLocks noChangeAspect="1"/>
          </p:cNvPicPr>
          <p:nvPr userDrawn="1"/>
        </p:nvPicPr>
        <p:blipFill>
          <a:blip r:embed="rId2"/>
          <a:stretch>
            <a:fillRect/>
          </a:stretch>
        </p:blipFill>
        <p:spPr>
          <a:xfrm>
            <a:off x="13655" y="0"/>
            <a:ext cx="12164688" cy="6858000"/>
          </a:xfrm>
          <a:prstGeom prst="rect">
            <a:avLst/>
          </a:prstGeom>
        </p:spPr>
      </p:pic>
      <p:sp>
        <p:nvSpPr>
          <p:cNvPr id="4" name="Text Placeholder 3"/>
          <p:cNvSpPr>
            <a:spLocks noGrp="1"/>
          </p:cNvSpPr>
          <p:nvPr>
            <p:ph type="body" sz="half" idx="2"/>
          </p:nvPr>
        </p:nvSpPr>
        <p:spPr>
          <a:xfrm>
            <a:off x="531951" y="5128079"/>
            <a:ext cx="7315200" cy="804862"/>
          </a:xfrm>
          <a:prstGeom prst="rect">
            <a:avLst/>
          </a:prstGeom>
        </p:spPr>
        <p:txBody>
          <a:bodyPr/>
          <a:lstStyle>
            <a:lvl1pPr marL="0" indent="0">
              <a:buNone/>
              <a:defRPr sz="1400">
                <a:solidFill>
                  <a:srgbClr val="005D3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E3060-2180-41C3-91CE-023801077C3B}" type="datetimeFigureOut">
              <a:rPr lang="en-US" smtClean="0"/>
              <a:t>10/8/2024</a:t>
            </a:fld>
            <a:endParaRPr lang="en-US"/>
          </a:p>
        </p:txBody>
      </p:sp>
      <p:sp>
        <p:nvSpPr>
          <p:cNvPr id="10" name="TextBox 9"/>
          <p:cNvSpPr txBox="1"/>
          <p:nvPr userDrawn="1"/>
        </p:nvSpPr>
        <p:spPr>
          <a:xfrm>
            <a:off x="11379201" y="6336268"/>
            <a:ext cx="609568" cy="369332"/>
          </a:xfrm>
          <a:prstGeom prst="rect">
            <a:avLst/>
          </a:prstGeom>
          <a:noFill/>
        </p:spPr>
        <p:txBody>
          <a:bodyPr wrap="square" rtlCol="0">
            <a:spAutoFit/>
          </a:bodyPr>
          <a:lstStyle/>
          <a:p>
            <a:fld id="{392D9293-7378-4473-89C7-CA5342781C0A}" type="slidenum">
              <a:rPr lang="en-US" sz="1800" smtClean="0"/>
              <a:t>‹#›</a:t>
            </a:fld>
            <a:endParaRPr lang="en-US" sz="1800"/>
          </a:p>
        </p:txBody>
      </p:sp>
      <p:sp>
        <p:nvSpPr>
          <p:cNvPr id="12" name="Title 1"/>
          <p:cNvSpPr>
            <a:spLocks noGrp="1"/>
          </p:cNvSpPr>
          <p:nvPr>
            <p:ph type="title"/>
          </p:nvPr>
        </p:nvSpPr>
        <p:spPr>
          <a:xfrm>
            <a:off x="531952" y="3810001"/>
            <a:ext cx="7012226" cy="1225905"/>
          </a:xfrm>
          <a:prstGeom prst="rect">
            <a:avLst/>
          </a:prstGeom>
        </p:spPr>
        <p:txBody>
          <a:bodyPr>
            <a:normAutofit/>
          </a:bodyPr>
          <a:lstStyle>
            <a:lvl1pPr algn="l">
              <a:defRPr sz="2800" b="1">
                <a:solidFill>
                  <a:schemeClr val="tx1"/>
                </a:solidFill>
                <a:latin typeface="Trebuchet MS" panose="020B0603020202020204" pitchFamily="34" charset="0"/>
              </a:defRPr>
            </a:lvl1pPr>
          </a:lstStyle>
          <a:p>
            <a:r>
              <a:rPr lang="en-US"/>
              <a:t>Click to edit Master title style</a:t>
            </a:r>
          </a:p>
        </p:txBody>
      </p:sp>
      <p:pic>
        <p:nvPicPr>
          <p:cNvPr id="2" name="Picture 16">
            <a:extLst>
              <a:ext uri="{FF2B5EF4-FFF2-40B4-BE49-F238E27FC236}">
                <a16:creationId xmlns:a16="http://schemas.microsoft.com/office/drawing/2014/main" id="{210EA5DC-BEAC-3A68-77AF-AAC1DEFE783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21013" y="4501822"/>
            <a:ext cx="2818546" cy="928297"/>
          </a:xfrm>
          <a:prstGeom prst="rect">
            <a:avLst/>
          </a:prstGeom>
        </p:spPr>
      </p:pic>
      <p:sp>
        <p:nvSpPr>
          <p:cNvPr id="8" name="Picture Placeholder 2">
            <a:extLst>
              <a:ext uri="{FF2B5EF4-FFF2-40B4-BE49-F238E27FC236}">
                <a16:creationId xmlns:a16="http://schemas.microsoft.com/office/drawing/2014/main" id="{B1FC3C64-04B6-4AE2-895C-49BFBEE68CDF}"/>
              </a:ext>
            </a:extLst>
          </p:cNvPr>
          <p:cNvSpPr>
            <a:spLocks noGrp="1"/>
          </p:cNvSpPr>
          <p:nvPr>
            <p:ph type="pic" idx="1"/>
          </p:nvPr>
        </p:nvSpPr>
        <p:spPr>
          <a:xfrm>
            <a:off x="7010638" y="342900"/>
            <a:ext cx="4368563" cy="2705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504224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descr="A person and person shaking hands&#10;&#10;Description automatically generated">
            <a:extLst>
              <a:ext uri="{FF2B5EF4-FFF2-40B4-BE49-F238E27FC236}">
                <a16:creationId xmlns:a16="http://schemas.microsoft.com/office/drawing/2014/main" id="{5B68DF6F-E1B4-B96E-05B8-B2D433CF19EA}"/>
              </a:ext>
            </a:extLst>
          </p:cNvPr>
          <p:cNvPicPr>
            <a:picLocks noChangeAspect="1"/>
          </p:cNvPicPr>
          <p:nvPr userDrawn="1"/>
        </p:nvPicPr>
        <p:blipFill>
          <a:blip r:embed="rId2"/>
          <a:stretch>
            <a:fillRect/>
          </a:stretch>
        </p:blipFill>
        <p:spPr>
          <a:xfrm>
            <a:off x="23140" y="0"/>
            <a:ext cx="12145722" cy="6858000"/>
          </a:xfrm>
          <a:prstGeom prst="rect">
            <a:avLst/>
          </a:prstGeom>
        </p:spPr>
      </p:pic>
      <p:sp>
        <p:nvSpPr>
          <p:cNvPr id="12" name="Rectangle 11">
            <a:extLst>
              <a:ext uri="{FF2B5EF4-FFF2-40B4-BE49-F238E27FC236}">
                <a16:creationId xmlns:a16="http://schemas.microsoft.com/office/drawing/2014/main" id="{AA6D7D2B-7C51-BA7F-F8A0-B4E37397C4CE}"/>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Graphic 29">
            <a:extLst>
              <a:ext uri="{FF2B5EF4-FFF2-40B4-BE49-F238E27FC236}">
                <a16:creationId xmlns:a16="http://schemas.microsoft.com/office/drawing/2014/main" id="{EAB3315B-8747-E2F4-BD4A-BF31451B46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808" y="222278"/>
            <a:ext cx="12269808" cy="6373030"/>
          </a:xfrm>
          <a:prstGeom prst="rect">
            <a:avLst/>
          </a:prstGeom>
        </p:spPr>
      </p:pic>
      <p:sp>
        <p:nvSpPr>
          <p:cNvPr id="2" name="Title 1"/>
          <p:cNvSpPr>
            <a:spLocks noGrp="1"/>
          </p:cNvSpPr>
          <p:nvPr>
            <p:ph type="ctrTitle"/>
          </p:nvPr>
        </p:nvSpPr>
        <p:spPr>
          <a:xfrm>
            <a:off x="531952" y="4675188"/>
            <a:ext cx="7317104"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3" name="Subtitle 2"/>
          <p:cNvSpPr>
            <a:spLocks noGrp="1"/>
          </p:cNvSpPr>
          <p:nvPr>
            <p:ph type="subTitle" idx="1" hasCustomPrompt="1"/>
          </p:nvPr>
        </p:nvSpPr>
        <p:spPr>
          <a:xfrm>
            <a:off x="531951" y="5757108"/>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03291" y="1524001"/>
            <a:ext cx="2818546" cy="928297"/>
          </a:xfrm>
          <a:prstGeom prst="rect">
            <a:avLst/>
          </a:prstGeom>
        </p:spPr>
      </p:pic>
      <p:sp>
        <p:nvSpPr>
          <p:cNvPr id="13" name="Subtitle 2">
            <a:extLst>
              <a:ext uri="{FF2B5EF4-FFF2-40B4-BE49-F238E27FC236}">
                <a16:creationId xmlns:a16="http://schemas.microsoft.com/office/drawing/2014/main" id="{15BA54CC-3E47-8506-2889-2255DC8F2C44}"/>
              </a:ext>
            </a:extLst>
          </p:cNvPr>
          <p:cNvSpPr txBox="1">
            <a:spLocks/>
          </p:cNvSpPr>
          <p:nvPr userDrawn="1"/>
        </p:nvSpPr>
        <p:spPr>
          <a:xfrm>
            <a:off x="9754552" y="5334000"/>
            <a:ext cx="2076991" cy="473047"/>
          </a:xfrm>
          <a:prstGeom prst="rect">
            <a:avLst/>
          </a:prstGeom>
        </p:spPr>
        <p:txBody>
          <a:bodyPr>
            <a:normAutofit/>
          </a:bodyPr>
          <a:lstStyle>
            <a:lvl1pPr marL="0" indent="0" algn="l" defTabSz="914400" rtl="0" eaLnBrk="1" latinLnBrk="0" hangingPunct="1">
              <a:spcBef>
                <a:spcPct val="20000"/>
              </a:spcBef>
              <a:buFont typeface="Arial" panose="020B0604020202020204" pitchFamily="34" charset="0"/>
              <a:buNone/>
              <a:defRPr sz="2300" kern="1200">
                <a:solidFill>
                  <a:srgbClr val="004834"/>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300">
                <a:solidFill>
                  <a:schemeClr val="bg2"/>
                </a:solidFill>
              </a:rPr>
              <a:t>www.ccok.com</a:t>
            </a:r>
          </a:p>
        </p:txBody>
      </p:sp>
    </p:spTree>
    <p:extLst>
      <p:ext uri="{BB962C8B-B14F-4D97-AF65-F5344CB8AC3E}">
        <p14:creationId xmlns:p14="http://schemas.microsoft.com/office/powerpoint/2010/main" val="1545945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6D7D2B-7C51-BA7F-F8A0-B4E37397C4CE}"/>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Graphic 10">
            <a:extLst>
              <a:ext uri="{FF2B5EF4-FFF2-40B4-BE49-F238E27FC236}">
                <a16:creationId xmlns:a16="http://schemas.microsoft.com/office/drawing/2014/main" id="{23A82180-14B8-3203-1527-0D07746824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08" y="228600"/>
            <a:ext cx="12269808" cy="6373030"/>
          </a:xfrm>
          <a:prstGeom prst="rect">
            <a:avLst/>
          </a:prstGeom>
        </p:spPr>
      </p:pic>
      <p:sp>
        <p:nvSpPr>
          <p:cNvPr id="2" name="Title 1"/>
          <p:cNvSpPr>
            <a:spLocks noGrp="1"/>
          </p:cNvSpPr>
          <p:nvPr>
            <p:ph type="ctrTitle"/>
          </p:nvPr>
        </p:nvSpPr>
        <p:spPr>
          <a:xfrm>
            <a:off x="531952" y="4675188"/>
            <a:ext cx="7317104"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3" name="Subtitle 2"/>
          <p:cNvSpPr>
            <a:spLocks noGrp="1"/>
          </p:cNvSpPr>
          <p:nvPr>
            <p:ph type="subTitle" idx="1" hasCustomPrompt="1"/>
          </p:nvPr>
        </p:nvSpPr>
        <p:spPr>
          <a:xfrm>
            <a:off x="531951" y="5757108"/>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27EA48D6-C746-A4A7-8DF3-26228330F19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03291" y="1524001"/>
            <a:ext cx="2818546" cy="928297"/>
          </a:xfrm>
          <a:prstGeom prst="rect">
            <a:avLst/>
          </a:prstGeom>
        </p:spPr>
      </p:pic>
      <p:sp>
        <p:nvSpPr>
          <p:cNvPr id="13" name="Subtitle 2">
            <a:extLst>
              <a:ext uri="{FF2B5EF4-FFF2-40B4-BE49-F238E27FC236}">
                <a16:creationId xmlns:a16="http://schemas.microsoft.com/office/drawing/2014/main" id="{15BA54CC-3E47-8506-2889-2255DC8F2C44}"/>
              </a:ext>
            </a:extLst>
          </p:cNvPr>
          <p:cNvSpPr txBox="1">
            <a:spLocks/>
          </p:cNvSpPr>
          <p:nvPr userDrawn="1"/>
        </p:nvSpPr>
        <p:spPr>
          <a:xfrm>
            <a:off x="9754552" y="5334000"/>
            <a:ext cx="2076991" cy="473047"/>
          </a:xfrm>
          <a:prstGeom prst="rect">
            <a:avLst/>
          </a:prstGeom>
        </p:spPr>
        <p:txBody>
          <a:bodyPr>
            <a:normAutofit/>
          </a:bodyPr>
          <a:lstStyle>
            <a:lvl1pPr marL="0" indent="0" algn="l" defTabSz="914400" rtl="0" eaLnBrk="1" latinLnBrk="0" hangingPunct="1">
              <a:spcBef>
                <a:spcPct val="20000"/>
              </a:spcBef>
              <a:buFont typeface="Arial" panose="020B0604020202020204" pitchFamily="34" charset="0"/>
              <a:buNone/>
              <a:defRPr sz="2300" kern="1200">
                <a:solidFill>
                  <a:srgbClr val="004834"/>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300">
                <a:solidFill>
                  <a:schemeClr val="bg2"/>
                </a:solidFill>
              </a:rPr>
              <a:t>www.ccok.com</a:t>
            </a:r>
          </a:p>
        </p:txBody>
      </p:sp>
    </p:spTree>
    <p:extLst>
      <p:ext uri="{BB962C8B-B14F-4D97-AF65-F5344CB8AC3E}">
        <p14:creationId xmlns:p14="http://schemas.microsoft.com/office/powerpoint/2010/main" val="2829778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person shaking hands with a person&#10;&#10;Description automatically generated">
            <a:extLst>
              <a:ext uri="{FF2B5EF4-FFF2-40B4-BE49-F238E27FC236}">
                <a16:creationId xmlns:a16="http://schemas.microsoft.com/office/drawing/2014/main" id="{B6D11FE3-F4B1-AC7E-209F-C93CCDB3A10F}"/>
              </a:ext>
            </a:extLst>
          </p:cNvPr>
          <p:cNvPicPr>
            <a:picLocks noChangeAspect="1"/>
          </p:cNvPicPr>
          <p:nvPr userDrawn="1"/>
        </p:nvPicPr>
        <p:blipFill>
          <a:blip r:embed="rId2"/>
          <a:stretch>
            <a:fillRect/>
          </a:stretch>
        </p:blipFill>
        <p:spPr>
          <a:xfrm>
            <a:off x="23140" y="0"/>
            <a:ext cx="12145722" cy="6858000"/>
          </a:xfrm>
          <a:prstGeom prst="rect">
            <a:avLst/>
          </a:prstGeom>
        </p:spPr>
      </p:pic>
      <p:sp>
        <p:nvSpPr>
          <p:cNvPr id="12" name="Rectangle 11">
            <a:extLst>
              <a:ext uri="{FF2B5EF4-FFF2-40B4-BE49-F238E27FC236}">
                <a16:creationId xmlns:a16="http://schemas.microsoft.com/office/drawing/2014/main" id="{AA6D7D2B-7C51-BA7F-F8A0-B4E37397C4CE}"/>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Graphic 6">
            <a:extLst>
              <a:ext uri="{FF2B5EF4-FFF2-40B4-BE49-F238E27FC236}">
                <a16:creationId xmlns:a16="http://schemas.microsoft.com/office/drawing/2014/main" id="{553CDEA5-0182-CFCE-50D8-3BA1536F0D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808" y="222278"/>
            <a:ext cx="12269808" cy="6373030"/>
          </a:xfrm>
          <a:prstGeom prst="rect">
            <a:avLst/>
          </a:prstGeom>
        </p:spPr>
      </p:pic>
      <p:sp>
        <p:nvSpPr>
          <p:cNvPr id="2" name="Title 1"/>
          <p:cNvSpPr>
            <a:spLocks noGrp="1"/>
          </p:cNvSpPr>
          <p:nvPr>
            <p:ph type="ctrTitle"/>
          </p:nvPr>
        </p:nvSpPr>
        <p:spPr>
          <a:xfrm>
            <a:off x="836831" y="4419600"/>
            <a:ext cx="6631127" cy="2216122"/>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pic>
        <p:nvPicPr>
          <p:cNvPr id="8" name="Picture 8">
            <a:extLst>
              <a:ext uri="{FF2B5EF4-FFF2-40B4-BE49-F238E27FC236}">
                <a16:creationId xmlns:a16="http://schemas.microsoft.com/office/drawing/2014/main" id="{6CF31716-79A3-5F6E-C928-217E2904AC4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79512" y="3074778"/>
            <a:ext cx="3582333" cy="1179853"/>
          </a:xfrm>
          <a:prstGeom prst="rect">
            <a:avLst/>
          </a:prstGeom>
        </p:spPr>
      </p:pic>
    </p:spTree>
    <p:extLst>
      <p:ext uri="{BB962C8B-B14F-4D97-AF65-F5344CB8AC3E}">
        <p14:creationId xmlns:p14="http://schemas.microsoft.com/office/powerpoint/2010/main" val="1816318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6D7D2B-7C51-BA7F-F8A0-B4E37397C4CE}"/>
              </a:ext>
            </a:extLst>
          </p:cNvPr>
          <p:cNvSpPr/>
          <p:nvPr userDrawn="1"/>
        </p:nvSpPr>
        <p:spPr>
          <a:xfrm>
            <a:off x="8992354" y="5867400"/>
            <a:ext cx="3199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Graphic 6">
            <a:extLst>
              <a:ext uri="{FF2B5EF4-FFF2-40B4-BE49-F238E27FC236}">
                <a16:creationId xmlns:a16="http://schemas.microsoft.com/office/drawing/2014/main" id="{553CDEA5-0182-CFCE-50D8-3BA1536F0D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08" y="222278"/>
            <a:ext cx="12269808" cy="6373030"/>
          </a:xfrm>
          <a:prstGeom prst="rect">
            <a:avLst/>
          </a:prstGeom>
        </p:spPr>
      </p:pic>
      <p:sp>
        <p:nvSpPr>
          <p:cNvPr id="2" name="Title 1"/>
          <p:cNvSpPr>
            <a:spLocks noGrp="1"/>
          </p:cNvSpPr>
          <p:nvPr>
            <p:ph type="ctrTitle"/>
          </p:nvPr>
        </p:nvSpPr>
        <p:spPr>
          <a:xfrm>
            <a:off x="836831" y="4419600"/>
            <a:ext cx="6631127" cy="2216122"/>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pic>
        <p:nvPicPr>
          <p:cNvPr id="8" name="Picture 8">
            <a:extLst>
              <a:ext uri="{FF2B5EF4-FFF2-40B4-BE49-F238E27FC236}">
                <a16:creationId xmlns:a16="http://schemas.microsoft.com/office/drawing/2014/main" id="{6CF31716-79A3-5F6E-C928-217E2904AC4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79512" y="3074778"/>
            <a:ext cx="3582333" cy="1179853"/>
          </a:xfrm>
          <a:prstGeom prst="rect">
            <a:avLst/>
          </a:prstGeom>
        </p:spPr>
      </p:pic>
    </p:spTree>
    <p:extLst>
      <p:ext uri="{BB962C8B-B14F-4D97-AF65-F5344CB8AC3E}">
        <p14:creationId xmlns:p14="http://schemas.microsoft.com/office/powerpoint/2010/main" val="3056949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Blank page">
    <p:spTree>
      <p:nvGrpSpPr>
        <p:cNvPr id="1" name=""/>
        <p:cNvGrpSpPr/>
        <p:nvPr/>
      </p:nvGrpSpPr>
      <p:grpSpPr>
        <a:xfrm>
          <a:off x="0" y="0"/>
          <a:ext cx="0" cy="0"/>
          <a:chOff x="0" y="0"/>
          <a:chExt cx="0" cy="0"/>
        </a:xfrm>
      </p:grpSpPr>
      <p:pic>
        <p:nvPicPr>
          <p:cNvPr id="6" name="Picture 5" descr="A close-up of a stethoscope&#10;&#10;Description automatically generated">
            <a:extLst>
              <a:ext uri="{FF2B5EF4-FFF2-40B4-BE49-F238E27FC236}">
                <a16:creationId xmlns:a16="http://schemas.microsoft.com/office/drawing/2014/main" id="{910ACABF-5ACC-0C15-E39F-BD30145E2B2E}"/>
              </a:ext>
            </a:extLst>
          </p:cNvPr>
          <p:cNvPicPr>
            <a:picLocks noChangeAspect="1"/>
          </p:cNvPicPr>
          <p:nvPr userDrawn="1"/>
        </p:nvPicPr>
        <p:blipFill>
          <a:blip r:embed="rId2"/>
          <a:stretch>
            <a:fillRect/>
          </a:stretch>
        </p:blipFill>
        <p:spPr>
          <a:xfrm>
            <a:off x="23140" y="0"/>
            <a:ext cx="12145722" cy="6858000"/>
          </a:xfrm>
          <a:prstGeom prst="rect">
            <a:avLst/>
          </a:prstGeom>
        </p:spPr>
      </p:pic>
      <p:sp>
        <p:nvSpPr>
          <p:cNvPr id="7" name="Freeform: Shape 6">
            <a:extLst>
              <a:ext uri="{FF2B5EF4-FFF2-40B4-BE49-F238E27FC236}">
                <a16:creationId xmlns:a16="http://schemas.microsoft.com/office/drawing/2014/main" id="{33ADD1BB-A1D5-3365-8445-14AA541AAEDC}"/>
              </a:ext>
            </a:extLst>
          </p:cNvPr>
          <p:cNvSpPr/>
          <p:nvPr/>
        </p:nvSpPr>
        <p:spPr>
          <a:xfrm>
            <a:off x="-77806" y="266701"/>
            <a:ext cx="7141211" cy="6604768"/>
          </a:xfrm>
          <a:custGeom>
            <a:avLst/>
            <a:gdLst>
              <a:gd name="connsiteX0" fmla="*/ 0 w 8463325"/>
              <a:gd name="connsiteY0" fmla="*/ 5278903 h 6858834"/>
              <a:gd name="connsiteX1" fmla="*/ 0 w 8463325"/>
              <a:gd name="connsiteY1" fmla="*/ 6858835 h 6858834"/>
              <a:gd name="connsiteX2" fmla="*/ 8463326 w 8463325"/>
              <a:gd name="connsiteY2" fmla="*/ 6604768 h 6858834"/>
              <a:gd name="connsiteX3" fmla="*/ 1392820 w 8463325"/>
              <a:gd name="connsiteY3" fmla="*/ 0 h 6858834"/>
              <a:gd name="connsiteX4" fmla="*/ 0 w 8463325"/>
              <a:gd name="connsiteY4" fmla="*/ 5278903 h 6858834"/>
              <a:gd name="connsiteX0" fmla="*/ 1304925 w 8463326"/>
              <a:gd name="connsiteY0" fmla="*/ 5050303 h 6858835"/>
              <a:gd name="connsiteX1" fmla="*/ 0 w 8463326"/>
              <a:gd name="connsiteY1" fmla="*/ 6858835 h 6858835"/>
              <a:gd name="connsiteX2" fmla="*/ 8463326 w 8463326"/>
              <a:gd name="connsiteY2" fmla="*/ 6604768 h 6858835"/>
              <a:gd name="connsiteX3" fmla="*/ 1392820 w 8463326"/>
              <a:gd name="connsiteY3" fmla="*/ 0 h 6858835"/>
              <a:gd name="connsiteX4" fmla="*/ 1304925 w 8463326"/>
              <a:gd name="connsiteY4" fmla="*/ 5050303 h 6858835"/>
              <a:gd name="connsiteX0" fmla="*/ 133350 w 7291751"/>
              <a:gd name="connsiteY0" fmla="*/ 5050303 h 6896935"/>
              <a:gd name="connsiteX1" fmla="*/ 0 w 7291751"/>
              <a:gd name="connsiteY1" fmla="*/ 6896935 h 6896935"/>
              <a:gd name="connsiteX2" fmla="*/ 7291751 w 7291751"/>
              <a:gd name="connsiteY2" fmla="*/ 6604768 h 6896935"/>
              <a:gd name="connsiteX3" fmla="*/ 221245 w 7291751"/>
              <a:gd name="connsiteY3" fmla="*/ 0 h 6896935"/>
              <a:gd name="connsiteX4" fmla="*/ 133350 w 7291751"/>
              <a:gd name="connsiteY4" fmla="*/ 5050303 h 6896935"/>
              <a:gd name="connsiteX0" fmla="*/ 0 w 7158401"/>
              <a:gd name="connsiteY0" fmla="*/ 5050303 h 6604768"/>
              <a:gd name="connsiteX1" fmla="*/ 219075 w 7158401"/>
              <a:gd name="connsiteY1" fmla="*/ 5820610 h 6604768"/>
              <a:gd name="connsiteX2" fmla="*/ 7158401 w 7158401"/>
              <a:gd name="connsiteY2" fmla="*/ 6604768 h 6604768"/>
              <a:gd name="connsiteX3" fmla="*/ 87895 w 7158401"/>
              <a:gd name="connsiteY3" fmla="*/ 0 h 6604768"/>
              <a:gd name="connsiteX4" fmla="*/ 0 w 7158401"/>
              <a:gd name="connsiteY4" fmla="*/ 5050303 h 6604768"/>
              <a:gd name="connsiteX0" fmla="*/ 0 w 7158401"/>
              <a:gd name="connsiteY0" fmla="*/ 5050303 h 6604768"/>
              <a:gd name="connsiteX1" fmla="*/ 180975 w 7158401"/>
              <a:gd name="connsiteY1" fmla="*/ 6592135 h 6604768"/>
              <a:gd name="connsiteX2" fmla="*/ 7158401 w 7158401"/>
              <a:gd name="connsiteY2" fmla="*/ 6604768 h 6604768"/>
              <a:gd name="connsiteX3" fmla="*/ 87895 w 7158401"/>
              <a:gd name="connsiteY3" fmla="*/ 0 h 6604768"/>
              <a:gd name="connsiteX4" fmla="*/ 0 w 7158401"/>
              <a:gd name="connsiteY4" fmla="*/ 5050303 h 6604768"/>
              <a:gd name="connsiteX0" fmla="*/ 0 w 7282226"/>
              <a:gd name="connsiteY0" fmla="*/ 5050303 h 6728593"/>
              <a:gd name="connsiteX1" fmla="*/ 180975 w 7282226"/>
              <a:gd name="connsiteY1" fmla="*/ 659213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5050303 h 6728593"/>
              <a:gd name="connsiteX1" fmla="*/ 142875 w 7282226"/>
              <a:gd name="connsiteY1" fmla="*/ 672548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4926478 h 6604768"/>
              <a:gd name="connsiteX1" fmla="*/ 142875 w 7282226"/>
              <a:gd name="connsiteY1" fmla="*/ 6601660 h 6604768"/>
              <a:gd name="connsiteX2" fmla="*/ 7282226 w 7282226"/>
              <a:gd name="connsiteY2" fmla="*/ 6604768 h 6604768"/>
              <a:gd name="connsiteX3" fmla="*/ 211720 w 7282226"/>
              <a:gd name="connsiteY3" fmla="*/ 0 h 6604768"/>
              <a:gd name="connsiteX4" fmla="*/ 0 w 7282226"/>
              <a:gd name="connsiteY4" fmla="*/ 4926478 h 6604768"/>
              <a:gd name="connsiteX0" fmla="*/ 266700 w 7139351"/>
              <a:gd name="connsiteY0" fmla="*/ 4926478 h 6604768"/>
              <a:gd name="connsiteX1" fmla="*/ 0 w 7139351"/>
              <a:gd name="connsiteY1" fmla="*/ 6601660 h 6604768"/>
              <a:gd name="connsiteX2" fmla="*/ 7139351 w 7139351"/>
              <a:gd name="connsiteY2" fmla="*/ 6604768 h 6604768"/>
              <a:gd name="connsiteX3" fmla="*/ 68845 w 7139351"/>
              <a:gd name="connsiteY3" fmla="*/ 0 h 6604768"/>
              <a:gd name="connsiteX4" fmla="*/ 266700 w 7139351"/>
              <a:gd name="connsiteY4" fmla="*/ 4926478 h 6604768"/>
              <a:gd name="connsiteX0" fmla="*/ 57150 w 7139351"/>
              <a:gd name="connsiteY0" fmla="*/ 4955053 h 6604768"/>
              <a:gd name="connsiteX1" fmla="*/ 0 w 7139351"/>
              <a:gd name="connsiteY1" fmla="*/ 6601660 h 6604768"/>
              <a:gd name="connsiteX2" fmla="*/ 7139351 w 7139351"/>
              <a:gd name="connsiteY2" fmla="*/ 6604768 h 6604768"/>
              <a:gd name="connsiteX3" fmla="*/ 68845 w 7139351"/>
              <a:gd name="connsiteY3" fmla="*/ 0 h 6604768"/>
              <a:gd name="connsiteX4" fmla="*/ 57150 w 7139351"/>
              <a:gd name="connsiteY4" fmla="*/ 4955053 h 660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351" h="6604768">
                <a:moveTo>
                  <a:pt x="57150" y="4955053"/>
                </a:moveTo>
                <a:lnTo>
                  <a:pt x="0" y="6601660"/>
                </a:lnTo>
                <a:lnTo>
                  <a:pt x="7139351" y="6604768"/>
                </a:lnTo>
                <a:lnTo>
                  <a:pt x="68845" y="0"/>
                </a:lnTo>
                <a:cubicBezTo>
                  <a:pt x="64947" y="1651684"/>
                  <a:pt x="61048" y="3303369"/>
                  <a:pt x="57150" y="4955053"/>
                </a:cubicBezTo>
                <a:close/>
              </a:path>
            </a:pathLst>
          </a:custGeom>
          <a:gradFill>
            <a:gsLst>
              <a:gs pos="0">
                <a:srgbClr val="037853"/>
              </a:gs>
              <a:gs pos="70000">
                <a:srgbClr val="FFFFFF"/>
              </a:gs>
            </a:gsLst>
            <a:lin ang="14651631" scaled="1"/>
          </a:gradFill>
          <a:ln w="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C6040019-F6CD-4489-1FC9-AE1FE8DD0CB2}"/>
              </a:ext>
            </a:extLst>
          </p:cNvPr>
          <p:cNvSpPr/>
          <p:nvPr/>
        </p:nvSpPr>
        <p:spPr>
          <a:xfrm>
            <a:off x="-224163" y="4129478"/>
            <a:ext cx="7217188" cy="2769823"/>
          </a:xfrm>
          <a:custGeom>
            <a:avLst/>
            <a:gdLst>
              <a:gd name="connsiteX0" fmla="*/ 0 w 7215309"/>
              <a:gd name="connsiteY0" fmla="*/ 2131780 h 2769823"/>
              <a:gd name="connsiteX1" fmla="*/ 0 w 7215309"/>
              <a:gd name="connsiteY1" fmla="*/ 2769824 h 2769823"/>
              <a:gd name="connsiteX2" fmla="*/ 7215310 w 7215309"/>
              <a:gd name="connsiteY2" fmla="*/ 2667240 h 2769823"/>
              <a:gd name="connsiteX3" fmla="*/ 4359993 w 7215309"/>
              <a:gd name="connsiteY3" fmla="*/ 0 h 2769823"/>
              <a:gd name="connsiteX4" fmla="*/ 0 w 7215309"/>
              <a:gd name="connsiteY4" fmla="*/ 2131780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309" h="2769823">
                <a:moveTo>
                  <a:pt x="0" y="2131780"/>
                </a:moveTo>
                <a:lnTo>
                  <a:pt x="0" y="2769824"/>
                </a:lnTo>
                <a:lnTo>
                  <a:pt x="7215310" y="2667240"/>
                </a:lnTo>
                <a:lnTo>
                  <a:pt x="4359993" y="0"/>
                </a:lnTo>
                <a:lnTo>
                  <a:pt x="0" y="2131780"/>
                </a:lnTo>
                <a:close/>
              </a:path>
            </a:pathLst>
          </a:custGeom>
          <a:solidFill>
            <a:srgbClr val="458D95"/>
          </a:solidFill>
          <a:ln w="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DD39C4F-F341-D969-FCDC-A25C5E911FCC}"/>
              </a:ext>
            </a:extLst>
          </p:cNvPr>
          <p:cNvSpPr/>
          <p:nvPr/>
        </p:nvSpPr>
        <p:spPr>
          <a:xfrm>
            <a:off x="-123705" y="4231887"/>
            <a:ext cx="7217145" cy="2769823"/>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266" h="2769823">
                <a:moveTo>
                  <a:pt x="0" y="2131779"/>
                </a:moveTo>
                <a:lnTo>
                  <a:pt x="0" y="2769824"/>
                </a:lnTo>
                <a:lnTo>
                  <a:pt x="7215267" y="2667195"/>
                </a:lnTo>
                <a:lnTo>
                  <a:pt x="4359992" y="0"/>
                </a:lnTo>
                <a:lnTo>
                  <a:pt x="0" y="2131779"/>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A85A62CF-5D97-44F8-AA15-4071A0EF29A1}" type="datetime1">
              <a:rPr lang="en-US" smtClean="0"/>
              <a:pPr/>
              <a:t>10/8/2024</a:t>
            </a:fld>
            <a:endParaRPr lang="en-US"/>
          </a:p>
        </p:txBody>
      </p:sp>
      <p:sp>
        <p:nvSpPr>
          <p:cNvPr id="12" name="Title 1">
            <a:extLst>
              <a:ext uri="{FF2B5EF4-FFF2-40B4-BE49-F238E27FC236}">
                <a16:creationId xmlns:a16="http://schemas.microsoft.com/office/drawing/2014/main" id="{0D6995E0-0597-0D63-CDA5-75DFBC06E08A}"/>
              </a:ext>
            </a:extLst>
          </p:cNvPr>
          <p:cNvSpPr>
            <a:spLocks noGrp="1"/>
          </p:cNvSpPr>
          <p:nvPr>
            <p:ph type="ctrTitle" hasCustomPrompt="1"/>
          </p:nvPr>
        </p:nvSpPr>
        <p:spPr>
          <a:xfrm>
            <a:off x="1000386" y="535394"/>
            <a:ext cx="5857812" cy="3400382"/>
          </a:xfrm>
          <a:prstGeom prst="rect">
            <a:avLst/>
          </a:prstGeom>
        </p:spPr>
        <p:txBody>
          <a:bodyPr>
            <a:normAutofit/>
          </a:bodyPr>
          <a:lstStyle>
            <a:lvl1pPr algn="l">
              <a:defRPr sz="4400" b="1">
                <a:solidFill>
                  <a:srgbClr val="005D3E"/>
                </a:solidFill>
                <a:latin typeface="+mn-lt"/>
              </a:defRPr>
            </a:lvl1pPr>
          </a:lstStyle>
          <a:p>
            <a:r>
              <a:rPr lang="en-US"/>
              <a:t>Click to edit Master section style</a:t>
            </a:r>
          </a:p>
        </p:txBody>
      </p:sp>
      <p:sp>
        <p:nvSpPr>
          <p:cNvPr id="16" name="Freeform: Shape 15">
            <a:extLst>
              <a:ext uri="{FF2B5EF4-FFF2-40B4-BE49-F238E27FC236}">
                <a16:creationId xmlns:a16="http://schemas.microsoft.com/office/drawing/2014/main" id="{30A3ECE2-10F8-14F1-898A-97FD406A7339}"/>
              </a:ext>
            </a:extLst>
          </p:cNvPr>
          <p:cNvSpPr/>
          <p:nvPr userDrawn="1"/>
        </p:nvSpPr>
        <p:spPr>
          <a:xfrm rot="10800000">
            <a:off x="9983211" y="-70364"/>
            <a:ext cx="2221260" cy="2132055"/>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 name="connsiteX0" fmla="*/ 0 w 7215267"/>
              <a:gd name="connsiteY0" fmla="*/ 2131779 h 2842453"/>
              <a:gd name="connsiteX1" fmla="*/ 4611963 w 7215267"/>
              <a:gd name="connsiteY1" fmla="*/ 2842453 h 2842453"/>
              <a:gd name="connsiteX2" fmla="*/ 7215267 w 7215267"/>
              <a:gd name="connsiteY2" fmla="*/ 2667195 h 2842453"/>
              <a:gd name="connsiteX3" fmla="*/ 4359992 w 7215267"/>
              <a:gd name="connsiteY3" fmla="*/ 0 h 2842453"/>
              <a:gd name="connsiteX4" fmla="*/ 0 w 7215267"/>
              <a:gd name="connsiteY4" fmla="*/ 2131779 h 2842453"/>
              <a:gd name="connsiteX0" fmla="*/ 578803 w 2855275"/>
              <a:gd name="connsiteY0" fmla="*/ 1242069 h 2842453"/>
              <a:gd name="connsiteX1" fmla="*/ 251971 w 2855275"/>
              <a:gd name="connsiteY1" fmla="*/ 2842453 h 2842453"/>
              <a:gd name="connsiteX2" fmla="*/ 2855275 w 2855275"/>
              <a:gd name="connsiteY2" fmla="*/ 2667195 h 2842453"/>
              <a:gd name="connsiteX3" fmla="*/ 0 w 2855275"/>
              <a:gd name="connsiteY3" fmla="*/ 0 h 2842453"/>
              <a:gd name="connsiteX4" fmla="*/ 578803 w 2855275"/>
              <a:gd name="connsiteY4" fmla="*/ 1242069 h 2842453"/>
              <a:gd name="connsiteX0" fmla="*/ 0 w 2875664"/>
              <a:gd name="connsiteY0" fmla="*/ 1441800 h 2842453"/>
              <a:gd name="connsiteX1" fmla="*/ 272360 w 2875664"/>
              <a:gd name="connsiteY1" fmla="*/ 2842453 h 2842453"/>
              <a:gd name="connsiteX2" fmla="*/ 2875664 w 2875664"/>
              <a:gd name="connsiteY2" fmla="*/ 2667195 h 2842453"/>
              <a:gd name="connsiteX3" fmla="*/ 20389 w 2875664"/>
              <a:gd name="connsiteY3" fmla="*/ 0 h 2842453"/>
              <a:gd name="connsiteX4" fmla="*/ 0 w 2875664"/>
              <a:gd name="connsiteY4" fmla="*/ 1441800 h 2842453"/>
              <a:gd name="connsiteX0" fmla="*/ 0 w 2875664"/>
              <a:gd name="connsiteY0" fmla="*/ 1441800 h 2667194"/>
              <a:gd name="connsiteX1" fmla="*/ 145258 w 2875664"/>
              <a:gd name="connsiteY1" fmla="*/ 2660879 h 2667194"/>
              <a:gd name="connsiteX2" fmla="*/ 2875664 w 2875664"/>
              <a:gd name="connsiteY2" fmla="*/ 2667195 h 2667194"/>
              <a:gd name="connsiteX3" fmla="*/ 20389 w 2875664"/>
              <a:gd name="connsiteY3" fmla="*/ 0 h 2667194"/>
              <a:gd name="connsiteX4" fmla="*/ 0 w 2875664"/>
              <a:gd name="connsiteY4" fmla="*/ 1441800 h 2667194"/>
              <a:gd name="connsiteX0" fmla="*/ 161183 w 2855275"/>
              <a:gd name="connsiteY0" fmla="*/ 1423643 h 2667195"/>
              <a:gd name="connsiteX1" fmla="*/ 124869 w 2855275"/>
              <a:gd name="connsiteY1" fmla="*/ 2660879 h 2667195"/>
              <a:gd name="connsiteX2" fmla="*/ 2855275 w 2855275"/>
              <a:gd name="connsiteY2" fmla="*/ 2667195 h 2667195"/>
              <a:gd name="connsiteX3" fmla="*/ 0 w 2855275"/>
              <a:gd name="connsiteY3" fmla="*/ 0 h 2667195"/>
              <a:gd name="connsiteX4" fmla="*/ 161183 w 2855275"/>
              <a:gd name="connsiteY4" fmla="*/ 1423643 h 2667195"/>
              <a:gd name="connsiteX0" fmla="*/ 106711 w 2855275"/>
              <a:gd name="connsiteY0" fmla="*/ 1423644 h 2667195"/>
              <a:gd name="connsiteX1" fmla="*/ 124869 w 2855275"/>
              <a:gd name="connsiteY1" fmla="*/ 2660879 h 2667195"/>
              <a:gd name="connsiteX2" fmla="*/ 2855275 w 2855275"/>
              <a:gd name="connsiteY2" fmla="*/ 2667195 h 2667195"/>
              <a:gd name="connsiteX3" fmla="*/ 0 w 2855275"/>
              <a:gd name="connsiteY3" fmla="*/ 0 h 2667195"/>
              <a:gd name="connsiteX4" fmla="*/ 106711 w 2855275"/>
              <a:gd name="connsiteY4" fmla="*/ 1423644 h 2667195"/>
              <a:gd name="connsiteX0" fmla="*/ 23301 w 2771865"/>
              <a:gd name="connsiteY0" fmla="*/ 1423644 h 2667195"/>
              <a:gd name="connsiteX1" fmla="*/ 41459 w 2771865"/>
              <a:gd name="connsiteY1" fmla="*/ 2660879 h 2667195"/>
              <a:gd name="connsiteX2" fmla="*/ 2771865 w 2771865"/>
              <a:gd name="connsiteY2" fmla="*/ 2667195 h 2667195"/>
              <a:gd name="connsiteX3" fmla="*/ 0 w 2771865"/>
              <a:gd name="connsiteY3" fmla="*/ 0 h 2667195"/>
              <a:gd name="connsiteX4" fmla="*/ 23301 w 2771865"/>
              <a:gd name="connsiteY4" fmla="*/ 1423644 h 2667195"/>
              <a:gd name="connsiteX0" fmla="*/ 29505 w 2778069"/>
              <a:gd name="connsiteY0" fmla="*/ 1423644 h 2667195"/>
              <a:gd name="connsiteX1" fmla="*/ 0 w 2778069"/>
              <a:gd name="connsiteY1" fmla="*/ 2637047 h 2667195"/>
              <a:gd name="connsiteX2" fmla="*/ 2778069 w 2778069"/>
              <a:gd name="connsiteY2" fmla="*/ 2667195 h 2667195"/>
              <a:gd name="connsiteX3" fmla="*/ 6204 w 2778069"/>
              <a:gd name="connsiteY3" fmla="*/ 0 h 2667195"/>
              <a:gd name="connsiteX4" fmla="*/ 29505 w 2778069"/>
              <a:gd name="connsiteY4" fmla="*/ 1423644 h 266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069" h="2667195">
                <a:moveTo>
                  <a:pt x="29505" y="1423644"/>
                </a:moveTo>
                <a:lnTo>
                  <a:pt x="0" y="2637047"/>
                </a:lnTo>
                <a:lnTo>
                  <a:pt x="2778069" y="2667195"/>
                </a:lnTo>
                <a:lnTo>
                  <a:pt x="6204" y="0"/>
                </a:lnTo>
                <a:lnTo>
                  <a:pt x="29505" y="1423644"/>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r>
              <a:rPr lang="en-US" sz="1800"/>
              <a:t>  </a:t>
            </a:r>
          </a:p>
        </p:txBody>
      </p:sp>
      <p:pic>
        <p:nvPicPr>
          <p:cNvPr id="3" name="Picture 8">
            <a:extLst>
              <a:ext uri="{FF2B5EF4-FFF2-40B4-BE49-F238E27FC236}">
                <a16:creationId xmlns:a16="http://schemas.microsoft.com/office/drawing/2014/main" id="{78578703-7936-3471-DB2C-9E7ACA7D421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208787" y="5233609"/>
            <a:ext cx="2818546" cy="928297"/>
          </a:xfrm>
          <a:prstGeom prst="rect">
            <a:avLst/>
          </a:prstGeom>
        </p:spPr>
      </p:pic>
    </p:spTree>
    <p:extLst>
      <p:ext uri="{BB962C8B-B14F-4D97-AF65-F5344CB8AC3E}">
        <p14:creationId xmlns:p14="http://schemas.microsoft.com/office/powerpoint/2010/main" val="1456900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Blank pa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ADD1BB-A1D5-3365-8445-14AA541AAEDC}"/>
              </a:ext>
            </a:extLst>
          </p:cNvPr>
          <p:cNvSpPr/>
          <p:nvPr/>
        </p:nvSpPr>
        <p:spPr>
          <a:xfrm>
            <a:off x="-77806" y="266701"/>
            <a:ext cx="7141211" cy="6604768"/>
          </a:xfrm>
          <a:custGeom>
            <a:avLst/>
            <a:gdLst>
              <a:gd name="connsiteX0" fmla="*/ 0 w 8463325"/>
              <a:gd name="connsiteY0" fmla="*/ 5278903 h 6858834"/>
              <a:gd name="connsiteX1" fmla="*/ 0 w 8463325"/>
              <a:gd name="connsiteY1" fmla="*/ 6858835 h 6858834"/>
              <a:gd name="connsiteX2" fmla="*/ 8463326 w 8463325"/>
              <a:gd name="connsiteY2" fmla="*/ 6604768 h 6858834"/>
              <a:gd name="connsiteX3" fmla="*/ 1392820 w 8463325"/>
              <a:gd name="connsiteY3" fmla="*/ 0 h 6858834"/>
              <a:gd name="connsiteX4" fmla="*/ 0 w 8463325"/>
              <a:gd name="connsiteY4" fmla="*/ 5278903 h 6858834"/>
              <a:gd name="connsiteX0" fmla="*/ 1304925 w 8463326"/>
              <a:gd name="connsiteY0" fmla="*/ 5050303 h 6858835"/>
              <a:gd name="connsiteX1" fmla="*/ 0 w 8463326"/>
              <a:gd name="connsiteY1" fmla="*/ 6858835 h 6858835"/>
              <a:gd name="connsiteX2" fmla="*/ 8463326 w 8463326"/>
              <a:gd name="connsiteY2" fmla="*/ 6604768 h 6858835"/>
              <a:gd name="connsiteX3" fmla="*/ 1392820 w 8463326"/>
              <a:gd name="connsiteY3" fmla="*/ 0 h 6858835"/>
              <a:gd name="connsiteX4" fmla="*/ 1304925 w 8463326"/>
              <a:gd name="connsiteY4" fmla="*/ 5050303 h 6858835"/>
              <a:gd name="connsiteX0" fmla="*/ 133350 w 7291751"/>
              <a:gd name="connsiteY0" fmla="*/ 5050303 h 6896935"/>
              <a:gd name="connsiteX1" fmla="*/ 0 w 7291751"/>
              <a:gd name="connsiteY1" fmla="*/ 6896935 h 6896935"/>
              <a:gd name="connsiteX2" fmla="*/ 7291751 w 7291751"/>
              <a:gd name="connsiteY2" fmla="*/ 6604768 h 6896935"/>
              <a:gd name="connsiteX3" fmla="*/ 221245 w 7291751"/>
              <a:gd name="connsiteY3" fmla="*/ 0 h 6896935"/>
              <a:gd name="connsiteX4" fmla="*/ 133350 w 7291751"/>
              <a:gd name="connsiteY4" fmla="*/ 5050303 h 6896935"/>
              <a:gd name="connsiteX0" fmla="*/ 0 w 7158401"/>
              <a:gd name="connsiteY0" fmla="*/ 5050303 h 6604768"/>
              <a:gd name="connsiteX1" fmla="*/ 219075 w 7158401"/>
              <a:gd name="connsiteY1" fmla="*/ 5820610 h 6604768"/>
              <a:gd name="connsiteX2" fmla="*/ 7158401 w 7158401"/>
              <a:gd name="connsiteY2" fmla="*/ 6604768 h 6604768"/>
              <a:gd name="connsiteX3" fmla="*/ 87895 w 7158401"/>
              <a:gd name="connsiteY3" fmla="*/ 0 h 6604768"/>
              <a:gd name="connsiteX4" fmla="*/ 0 w 7158401"/>
              <a:gd name="connsiteY4" fmla="*/ 5050303 h 6604768"/>
              <a:gd name="connsiteX0" fmla="*/ 0 w 7158401"/>
              <a:gd name="connsiteY0" fmla="*/ 5050303 h 6604768"/>
              <a:gd name="connsiteX1" fmla="*/ 180975 w 7158401"/>
              <a:gd name="connsiteY1" fmla="*/ 6592135 h 6604768"/>
              <a:gd name="connsiteX2" fmla="*/ 7158401 w 7158401"/>
              <a:gd name="connsiteY2" fmla="*/ 6604768 h 6604768"/>
              <a:gd name="connsiteX3" fmla="*/ 87895 w 7158401"/>
              <a:gd name="connsiteY3" fmla="*/ 0 h 6604768"/>
              <a:gd name="connsiteX4" fmla="*/ 0 w 7158401"/>
              <a:gd name="connsiteY4" fmla="*/ 5050303 h 6604768"/>
              <a:gd name="connsiteX0" fmla="*/ 0 w 7282226"/>
              <a:gd name="connsiteY0" fmla="*/ 5050303 h 6728593"/>
              <a:gd name="connsiteX1" fmla="*/ 180975 w 7282226"/>
              <a:gd name="connsiteY1" fmla="*/ 659213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5050303 h 6728593"/>
              <a:gd name="connsiteX1" fmla="*/ 142875 w 7282226"/>
              <a:gd name="connsiteY1" fmla="*/ 672548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4926478 h 6604768"/>
              <a:gd name="connsiteX1" fmla="*/ 142875 w 7282226"/>
              <a:gd name="connsiteY1" fmla="*/ 6601660 h 6604768"/>
              <a:gd name="connsiteX2" fmla="*/ 7282226 w 7282226"/>
              <a:gd name="connsiteY2" fmla="*/ 6604768 h 6604768"/>
              <a:gd name="connsiteX3" fmla="*/ 211720 w 7282226"/>
              <a:gd name="connsiteY3" fmla="*/ 0 h 6604768"/>
              <a:gd name="connsiteX4" fmla="*/ 0 w 7282226"/>
              <a:gd name="connsiteY4" fmla="*/ 4926478 h 6604768"/>
              <a:gd name="connsiteX0" fmla="*/ 266700 w 7139351"/>
              <a:gd name="connsiteY0" fmla="*/ 4926478 h 6604768"/>
              <a:gd name="connsiteX1" fmla="*/ 0 w 7139351"/>
              <a:gd name="connsiteY1" fmla="*/ 6601660 h 6604768"/>
              <a:gd name="connsiteX2" fmla="*/ 7139351 w 7139351"/>
              <a:gd name="connsiteY2" fmla="*/ 6604768 h 6604768"/>
              <a:gd name="connsiteX3" fmla="*/ 68845 w 7139351"/>
              <a:gd name="connsiteY3" fmla="*/ 0 h 6604768"/>
              <a:gd name="connsiteX4" fmla="*/ 266700 w 7139351"/>
              <a:gd name="connsiteY4" fmla="*/ 4926478 h 6604768"/>
              <a:gd name="connsiteX0" fmla="*/ 57150 w 7139351"/>
              <a:gd name="connsiteY0" fmla="*/ 4955053 h 6604768"/>
              <a:gd name="connsiteX1" fmla="*/ 0 w 7139351"/>
              <a:gd name="connsiteY1" fmla="*/ 6601660 h 6604768"/>
              <a:gd name="connsiteX2" fmla="*/ 7139351 w 7139351"/>
              <a:gd name="connsiteY2" fmla="*/ 6604768 h 6604768"/>
              <a:gd name="connsiteX3" fmla="*/ 68845 w 7139351"/>
              <a:gd name="connsiteY3" fmla="*/ 0 h 6604768"/>
              <a:gd name="connsiteX4" fmla="*/ 57150 w 7139351"/>
              <a:gd name="connsiteY4" fmla="*/ 4955053 h 660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351" h="6604768">
                <a:moveTo>
                  <a:pt x="57150" y="4955053"/>
                </a:moveTo>
                <a:lnTo>
                  <a:pt x="0" y="6601660"/>
                </a:lnTo>
                <a:lnTo>
                  <a:pt x="7139351" y="6604768"/>
                </a:lnTo>
                <a:lnTo>
                  <a:pt x="68845" y="0"/>
                </a:lnTo>
                <a:cubicBezTo>
                  <a:pt x="64947" y="1651684"/>
                  <a:pt x="61048" y="3303369"/>
                  <a:pt x="57150" y="4955053"/>
                </a:cubicBezTo>
                <a:close/>
              </a:path>
            </a:pathLst>
          </a:custGeom>
          <a:gradFill>
            <a:gsLst>
              <a:gs pos="0">
                <a:srgbClr val="037853"/>
              </a:gs>
              <a:gs pos="70000">
                <a:srgbClr val="FFFFFF"/>
              </a:gs>
            </a:gsLst>
            <a:lin ang="14651631" scaled="1"/>
          </a:gradFill>
          <a:ln w="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C6040019-F6CD-4489-1FC9-AE1FE8DD0CB2}"/>
              </a:ext>
            </a:extLst>
          </p:cNvPr>
          <p:cNvSpPr/>
          <p:nvPr/>
        </p:nvSpPr>
        <p:spPr>
          <a:xfrm>
            <a:off x="-77808" y="4164378"/>
            <a:ext cx="7012226" cy="2769823"/>
          </a:xfrm>
          <a:custGeom>
            <a:avLst/>
            <a:gdLst>
              <a:gd name="connsiteX0" fmla="*/ 0 w 7215309"/>
              <a:gd name="connsiteY0" fmla="*/ 2131780 h 2769823"/>
              <a:gd name="connsiteX1" fmla="*/ 0 w 7215309"/>
              <a:gd name="connsiteY1" fmla="*/ 2769824 h 2769823"/>
              <a:gd name="connsiteX2" fmla="*/ 7215310 w 7215309"/>
              <a:gd name="connsiteY2" fmla="*/ 2667240 h 2769823"/>
              <a:gd name="connsiteX3" fmla="*/ 4359993 w 7215309"/>
              <a:gd name="connsiteY3" fmla="*/ 0 h 2769823"/>
              <a:gd name="connsiteX4" fmla="*/ 0 w 7215309"/>
              <a:gd name="connsiteY4" fmla="*/ 2131780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309" h="2769823">
                <a:moveTo>
                  <a:pt x="0" y="2131780"/>
                </a:moveTo>
                <a:lnTo>
                  <a:pt x="0" y="2769824"/>
                </a:lnTo>
                <a:lnTo>
                  <a:pt x="7215310" y="2667240"/>
                </a:lnTo>
                <a:lnTo>
                  <a:pt x="4359993" y="0"/>
                </a:lnTo>
                <a:lnTo>
                  <a:pt x="0" y="2131780"/>
                </a:lnTo>
                <a:close/>
              </a:path>
            </a:pathLst>
          </a:custGeom>
          <a:solidFill>
            <a:srgbClr val="458D95"/>
          </a:solidFill>
          <a:ln w="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DD39C4F-F341-D969-FCDC-A25C5E911FCC}"/>
              </a:ext>
            </a:extLst>
          </p:cNvPr>
          <p:cNvSpPr/>
          <p:nvPr/>
        </p:nvSpPr>
        <p:spPr>
          <a:xfrm>
            <a:off x="-77807" y="4231887"/>
            <a:ext cx="7171247" cy="2769823"/>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266" h="2769823">
                <a:moveTo>
                  <a:pt x="0" y="2131779"/>
                </a:moveTo>
                <a:lnTo>
                  <a:pt x="0" y="2769824"/>
                </a:lnTo>
                <a:lnTo>
                  <a:pt x="7215267" y="2667195"/>
                </a:lnTo>
                <a:lnTo>
                  <a:pt x="4359992" y="0"/>
                </a:lnTo>
                <a:lnTo>
                  <a:pt x="0" y="2131779"/>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A85A62CF-5D97-44F8-AA15-4071A0EF29A1}" type="datetime1">
              <a:rPr lang="en-US" smtClean="0"/>
              <a:pPr/>
              <a:t>10/8/2024</a:t>
            </a:fld>
            <a:endParaRPr lang="en-US"/>
          </a:p>
        </p:txBody>
      </p:sp>
      <p:sp>
        <p:nvSpPr>
          <p:cNvPr id="16" name="Freeform: Shape 15">
            <a:extLst>
              <a:ext uri="{FF2B5EF4-FFF2-40B4-BE49-F238E27FC236}">
                <a16:creationId xmlns:a16="http://schemas.microsoft.com/office/drawing/2014/main" id="{30A3ECE2-10F8-14F1-898A-97FD406A7339}"/>
              </a:ext>
            </a:extLst>
          </p:cNvPr>
          <p:cNvSpPr/>
          <p:nvPr userDrawn="1"/>
        </p:nvSpPr>
        <p:spPr>
          <a:xfrm rot="10800000">
            <a:off x="9983211" y="-70364"/>
            <a:ext cx="2221260" cy="2132055"/>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 name="connsiteX0" fmla="*/ 0 w 7215267"/>
              <a:gd name="connsiteY0" fmla="*/ 2131779 h 2842453"/>
              <a:gd name="connsiteX1" fmla="*/ 4611963 w 7215267"/>
              <a:gd name="connsiteY1" fmla="*/ 2842453 h 2842453"/>
              <a:gd name="connsiteX2" fmla="*/ 7215267 w 7215267"/>
              <a:gd name="connsiteY2" fmla="*/ 2667195 h 2842453"/>
              <a:gd name="connsiteX3" fmla="*/ 4359992 w 7215267"/>
              <a:gd name="connsiteY3" fmla="*/ 0 h 2842453"/>
              <a:gd name="connsiteX4" fmla="*/ 0 w 7215267"/>
              <a:gd name="connsiteY4" fmla="*/ 2131779 h 2842453"/>
              <a:gd name="connsiteX0" fmla="*/ 578803 w 2855275"/>
              <a:gd name="connsiteY0" fmla="*/ 1242069 h 2842453"/>
              <a:gd name="connsiteX1" fmla="*/ 251971 w 2855275"/>
              <a:gd name="connsiteY1" fmla="*/ 2842453 h 2842453"/>
              <a:gd name="connsiteX2" fmla="*/ 2855275 w 2855275"/>
              <a:gd name="connsiteY2" fmla="*/ 2667195 h 2842453"/>
              <a:gd name="connsiteX3" fmla="*/ 0 w 2855275"/>
              <a:gd name="connsiteY3" fmla="*/ 0 h 2842453"/>
              <a:gd name="connsiteX4" fmla="*/ 578803 w 2855275"/>
              <a:gd name="connsiteY4" fmla="*/ 1242069 h 2842453"/>
              <a:gd name="connsiteX0" fmla="*/ 0 w 2875664"/>
              <a:gd name="connsiteY0" fmla="*/ 1441800 h 2842453"/>
              <a:gd name="connsiteX1" fmla="*/ 272360 w 2875664"/>
              <a:gd name="connsiteY1" fmla="*/ 2842453 h 2842453"/>
              <a:gd name="connsiteX2" fmla="*/ 2875664 w 2875664"/>
              <a:gd name="connsiteY2" fmla="*/ 2667195 h 2842453"/>
              <a:gd name="connsiteX3" fmla="*/ 20389 w 2875664"/>
              <a:gd name="connsiteY3" fmla="*/ 0 h 2842453"/>
              <a:gd name="connsiteX4" fmla="*/ 0 w 2875664"/>
              <a:gd name="connsiteY4" fmla="*/ 1441800 h 2842453"/>
              <a:gd name="connsiteX0" fmla="*/ 0 w 2875664"/>
              <a:gd name="connsiteY0" fmla="*/ 1441800 h 2667194"/>
              <a:gd name="connsiteX1" fmla="*/ 145258 w 2875664"/>
              <a:gd name="connsiteY1" fmla="*/ 2660879 h 2667194"/>
              <a:gd name="connsiteX2" fmla="*/ 2875664 w 2875664"/>
              <a:gd name="connsiteY2" fmla="*/ 2667195 h 2667194"/>
              <a:gd name="connsiteX3" fmla="*/ 20389 w 2875664"/>
              <a:gd name="connsiteY3" fmla="*/ 0 h 2667194"/>
              <a:gd name="connsiteX4" fmla="*/ 0 w 2875664"/>
              <a:gd name="connsiteY4" fmla="*/ 1441800 h 2667194"/>
              <a:gd name="connsiteX0" fmla="*/ 161183 w 2855275"/>
              <a:gd name="connsiteY0" fmla="*/ 1423643 h 2667195"/>
              <a:gd name="connsiteX1" fmla="*/ 124869 w 2855275"/>
              <a:gd name="connsiteY1" fmla="*/ 2660879 h 2667195"/>
              <a:gd name="connsiteX2" fmla="*/ 2855275 w 2855275"/>
              <a:gd name="connsiteY2" fmla="*/ 2667195 h 2667195"/>
              <a:gd name="connsiteX3" fmla="*/ 0 w 2855275"/>
              <a:gd name="connsiteY3" fmla="*/ 0 h 2667195"/>
              <a:gd name="connsiteX4" fmla="*/ 161183 w 2855275"/>
              <a:gd name="connsiteY4" fmla="*/ 1423643 h 2667195"/>
              <a:gd name="connsiteX0" fmla="*/ 106711 w 2855275"/>
              <a:gd name="connsiteY0" fmla="*/ 1423644 h 2667195"/>
              <a:gd name="connsiteX1" fmla="*/ 124869 w 2855275"/>
              <a:gd name="connsiteY1" fmla="*/ 2660879 h 2667195"/>
              <a:gd name="connsiteX2" fmla="*/ 2855275 w 2855275"/>
              <a:gd name="connsiteY2" fmla="*/ 2667195 h 2667195"/>
              <a:gd name="connsiteX3" fmla="*/ 0 w 2855275"/>
              <a:gd name="connsiteY3" fmla="*/ 0 h 2667195"/>
              <a:gd name="connsiteX4" fmla="*/ 106711 w 2855275"/>
              <a:gd name="connsiteY4" fmla="*/ 1423644 h 2667195"/>
              <a:gd name="connsiteX0" fmla="*/ 23301 w 2771865"/>
              <a:gd name="connsiteY0" fmla="*/ 1423644 h 2667195"/>
              <a:gd name="connsiteX1" fmla="*/ 41459 w 2771865"/>
              <a:gd name="connsiteY1" fmla="*/ 2660879 h 2667195"/>
              <a:gd name="connsiteX2" fmla="*/ 2771865 w 2771865"/>
              <a:gd name="connsiteY2" fmla="*/ 2667195 h 2667195"/>
              <a:gd name="connsiteX3" fmla="*/ 0 w 2771865"/>
              <a:gd name="connsiteY3" fmla="*/ 0 h 2667195"/>
              <a:gd name="connsiteX4" fmla="*/ 23301 w 2771865"/>
              <a:gd name="connsiteY4" fmla="*/ 1423644 h 2667195"/>
              <a:gd name="connsiteX0" fmla="*/ 29505 w 2778069"/>
              <a:gd name="connsiteY0" fmla="*/ 1423644 h 2667195"/>
              <a:gd name="connsiteX1" fmla="*/ 0 w 2778069"/>
              <a:gd name="connsiteY1" fmla="*/ 2637047 h 2667195"/>
              <a:gd name="connsiteX2" fmla="*/ 2778069 w 2778069"/>
              <a:gd name="connsiteY2" fmla="*/ 2667195 h 2667195"/>
              <a:gd name="connsiteX3" fmla="*/ 6204 w 2778069"/>
              <a:gd name="connsiteY3" fmla="*/ 0 h 2667195"/>
              <a:gd name="connsiteX4" fmla="*/ 29505 w 2778069"/>
              <a:gd name="connsiteY4" fmla="*/ 1423644 h 266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069" h="2667195">
                <a:moveTo>
                  <a:pt x="29505" y="1423644"/>
                </a:moveTo>
                <a:lnTo>
                  <a:pt x="0" y="2637047"/>
                </a:lnTo>
                <a:lnTo>
                  <a:pt x="2778069" y="2667195"/>
                </a:lnTo>
                <a:lnTo>
                  <a:pt x="6204" y="0"/>
                </a:lnTo>
                <a:lnTo>
                  <a:pt x="29505" y="1423644"/>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r>
              <a:rPr lang="en-US" sz="1800"/>
              <a:t>  </a:t>
            </a:r>
          </a:p>
        </p:txBody>
      </p:sp>
      <p:sp>
        <p:nvSpPr>
          <p:cNvPr id="2" name="Title 1">
            <a:extLst>
              <a:ext uri="{FF2B5EF4-FFF2-40B4-BE49-F238E27FC236}">
                <a16:creationId xmlns:a16="http://schemas.microsoft.com/office/drawing/2014/main" id="{EDE61C3F-2C5C-1D5B-825C-4618A311DD5A}"/>
              </a:ext>
            </a:extLst>
          </p:cNvPr>
          <p:cNvSpPr>
            <a:spLocks noGrp="1"/>
          </p:cNvSpPr>
          <p:nvPr>
            <p:ph type="ctrTitle"/>
          </p:nvPr>
        </p:nvSpPr>
        <p:spPr>
          <a:xfrm>
            <a:off x="531952" y="587376"/>
            <a:ext cx="9067939" cy="1317625"/>
          </a:xfrm>
          <a:prstGeom prst="rect">
            <a:avLst/>
          </a:prstGeom>
        </p:spPr>
        <p:txBody>
          <a:bodyPr>
            <a:normAutofit/>
          </a:bodyPr>
          <a:lstStyle>
            <a:lvl1pPr algn="l">
              <a:defRPr sz="3600" b="1">
                <a:solidFill>
                  <a:srgbClr val="007751"/>
                </a:solidFill>
                <a:latin typeface="+mn-lt"/>
              </a:defRPr>
            </a:lvl1pPr>
          </a:lstStyle>
          <a:p>
            <a:r>
              <a:rPr lang="en-US"/>
              <a:t>Click to edit Master title style</a:t>
            </a:r>
          </a:p>
        </p:txBody>
      </p:sp>
      <p:sp>
        <p:nvSpPr>
          <p:cNvPr id="6" name="Subtitle 2">
            <a:extLst>
              <a:ext uri="{FF2B5EF4-FFF2-40B4-BE49-F238E27FC236}">
                <a16:creationId xmlns:a16="http://schemas.microsoft.com/office/drawing/2014/main" id="{CC17EB57-F26A-677D-FA6C-ADFF8AC3FEDB}"/>
              </a:ext>
            </a:extLst>
          </p:cNvPr>
          <p:cNvSpPr>
            <a:spLocks noGrp="1"/>
          </p:cNvSpPr>
          <p:nvPr>
            <p:ph type="subTitle" idx="1" hasCustomPrompt="1"/>
          </p:nvPr>
        </p:nvSpPr>
        <p:spPr>
          <a:xfrm>
            <a:off x="531951" y="1905000"/>
            <a:ext cx="7317105" cy="838200"/>
          </a:xfrm>
          <a:prstGeom prst="rect">
            <a:avLst/>
          </a:prstGeom>
        </p:spPr>
        <p:txBody>
          <a:bodyPr>
            <a:normAutofit/>
          </a:bodyPr>
          <a:lstStyle>
            <a:lvl1pPr marL="0" indent="0" algn="l">
              <a:buNone/>
              <a:defRPr sz="2300">
                <a:solidFill>
                  <a:srgbClr val="00483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453869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4E0760F-F96D-EA0C-7836-9B4D86F3A69D}"/>
              </a:ext>
            </a:extLst>
          </p:cNvPr>
          <p:cNvSpPr/>
          <p:nvPr/>
        </p:nvSpPr>
        <p:spPr>
          <a:xfrm>
            <a:off x="2348958" y="4961182"/>
            <a:ext cx="9848377" cy="1931917"/>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812" h="1931917">
                <a:moveTo>
                  <a:pt x="9845812" y="0"/>
                </a:moveTo>
                <a:lnTo>
                  <a:pt x="0" y="1931917"/>
                </a:lnTo>
                <a:lnTo>
                  <a:pt x="1350818" y="1922295"/>
                </a:lnTo>
                <a:lnTo>
                  <a:pt x="9835421" y="1911904"/>
                </a:lnTo>
                <a:cubicBezTo>
                  <a:pt x="9838885" y="1274603"/>
                  <a:pt x="9842348" y="637301"/>
                  <a:pt x="9845812" y="0"/>
                </a:cubicBezTo>
                <a:close/>
              </a:path>
            </a:pathLst>
          </a:custGeom>
          <a:solidFill>
            <a:srgbClr val="00422E"/>
          </a:solidFill>
          <a:ln w="12690"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64108301-B765-70BE-DAE7-1B5B9080551B}"/>
              </a:ext>
            </a:extLst>
          </p:cNvPr>
          <p:cNvSpPr/>
          <p:nvPr/>
        </p:nvSpPr>
        <p:spPr>
          <a:xfrm>
            <a:off x="-10395" y="5517295"/>
            <a:ext cx="3820530" cy="1376572"/>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007953">
              <a:alpha val="54000"/>
            </a:srgbClr>
          </a:solidFill>
          <a:ln w="12690"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5F4F99B1-5A7E-E03C-7A6F-1D90270FC090}"/>
              </a:ext>
            </a:extLst>
          </p:cNvPr>
          <p:cNvSpPr/>
          <p:nvPr/>
        </p:nvSpPr>
        <p:spPr>
          <a:xfrm>
            <a:off x="1" y="4961180"/>
            <a:ext cx="12197333" cy="1937515"/>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Lst>
            <a:ahLst/>
            <a:cxnLst>
              <a:cxn ang="0">
                <a:pos x="connsiteX0" y="connsiteY0"/>
              </a:cxn>
              <a:cxn ang="0">
                <a:pos x="connsiteX1" y="connsiteY1"/>
              </a:cxn>
              <a:cxn ang="0">
                <a:pos x="connsiteX2" y="connsiteY2"/>
              </a:cxn>
              <a:cxn ang="0">
                <a:pos x="connsiteX3" y="connsiteY3"/>
              </a:cxn>
            </a:cxnLst>
            <a:rect l="l" t="t" r="r" b="b"/>
            <a:pathLst>
              <a:path w="12194157" h="1937515">
                <a:moveTo>
                  <a:pt x="12194157" y="0"/>
                </a:moveTo>
                <a:lnTo>
                  <a:pt x="0" y="1937515"/>
                </a:lnTo>
                <a:lnTo>
                  <a:pt x="4031673" y="1922295"/>
                </a:lnTo>
                <a:lnTo>
                  <a:pt x="12194157" y="0"/>
                </a:lnTo>
                <a:close/>
              </a:path>
            </a:pathLst>
          </a:custGeom>
          <a:solidFill>
            <a:srgbClr val="007852">
              <a:alpha val="76000"/>
            </a:srgbClr>
          </a:solidFill>
          <a:ln w="1269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pic>
        <p:nvPicPr>
          <p:cNvPr id="17" name="Picture 16">
            <a:extLst>
              <a:ext uri="{FF2B5EF4-FFF2-40B4-BE49-F238E27FC236}">
                <a16:creationId xmlns:a16="http://schemas.microsoft.com/office/drawing/2014/main" id="{941ADF35-C268-B361-F1A2-50D3C24F16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221013" y="5758058"/>
            <a:ext cx="2818546" cy="928297"/>
          </a:xfrm>
          <a:prstGeom prst="rect">
            <a:avLst/>
          </a:prstGeom>
        </p:spPr>
      </p:pic>
      <p:sp>
        <p:nvSpPr>
          <p:cNvPr id="2" name="Text Placeholder 3">
            <a:extLst>
              <a:ext uri="{FF2B5EF4-FFF2-40B4-BE49-F238E27FC236}">
                <a16:creationId xmlns:a16="http://schemas.microsoft.com/office/drawing/2014/main" id="{532F9ADD-D25F-C066-112E-3AEF095FE429}"/>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Title 1">
            <a:extLst>
              <a:ext uri="{FF2B5EF4-FFF2-40B4-BE49-F238E27FC236}">
                <a16:creationId xmlns:a16="http://schemas.microsoft.com/office/drawing/2014/main" id="{02CD0BD9-C9AE-7AD6-25C7-D20AAFFD95DF}"/>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9" name="Content Placeholder 2">
            <a:extLst>
              <a:ext uri="{FF2B5EF4-FFF2-40B4-BE49-F238E27FC236}">
                <a16:creationId xmlns:a16="http://schemas.microsoft.com/office/drawing/2014/main" id="{ABB82CC0-E7E2-6893-C113-FF6AA2D9DB72}"/>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42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2911-2944-452B-A961-DA17648F31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6C97BC-1B32-4E66-B704-68867A479CB2}"/>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4" name="Footer Placeholder 3">
            <a:extLst>
              <a:ext uri="{FF2B5EF4-FFF2-40B4-BE49-F238E27FC236}">
                <a16:creationId xmlns:a16="http://schemas.microsoft.com/office/drawing/2014/main" id="{5216D48B-DA9C-4043-B71E-D1973BC2E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8199CF-D932-4C43-AA39-5F86084D00B2}"/>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1021183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5E4E90C-80DC-EE54-BAA8-3E17327BDE07}"/>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35E1BDD0-BE82-DC46-5C1D-7DE189DFB6FE}"/>
              </a:ext>
            </a:extLst>
          </p:cNvPr>
          <p:cNvSpPr/>
          <p:nvPr/>
        </p:nvSpPr>
        <p:spPr>
          <a:xfrm>
            <a:off x="3321" y="-1"/>
            <a:ext cx="2304912" cy="5090414"/>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Lst>
            <a:ahLst/>
            <a:cxnLst>
              <a:cxn ang="0">
                <a:pos x="connsiteX0" y="connsiteY0"/>
              </a:cxn>
              <a:cxn ang="0">
                <a:pos x="connsiteX1" y="connsiteY1"/>
              </a:cxn>
              <a:cxn ang="0">
                <a:pos x="connsiteX2" y="connsiteY2"/>
              </a:cxn>
              <a:cxn ang="0">
                <a:pos x="connsiteX3" y="connsiteY3"/>
              </a:cxn>
            </a:cxnLst>
            <a:rect l="l" t="t" r="r" b="b"/>
            <a:pathLst>
              <a:path w="2304312" h="5090414">
                <a:moveTo>
                  <a:pt x="2304312" y="0"/>
                </a:moveTo>
                <a:lnTo>
                  <a:pt x="0" y="5090415"/>
                </a:lnTo>
                <a:lnTo>
                  <a:pt x="0" y="0"/>
                </a:lnTo>
                <a:lnTo>
                  <a:pt x="2304312" y="0"/>
                </a:lnTo>
                <a:close/>
              </a:path>
            </a:pathLst>
          </a:custGeom>
          <a:solidFill>
            <a:srgbClr val="007852">
              <a:alpha val="54000"/>
            </a:srgbClr>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C3367F8-7396-1C54-DBB0-F10FE0EB542E}"/>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76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3" name="Text Placeholder 3">
            <a:extLst>
              <a:ext uri="{FF2B5EF4-FFF2-40B4-BE49-F238E27FC236}">
                <a16:creationId xmlns:a16="http://schemas.microsoft.com/office/drawing/2014/main" id="{71F21F48-2D0C-E234-0B89-C9671C9606BB}"/>
              </a:ext>
            </a:extLst>
          </p:cNvPr>
          <p:cNvSpPr>
            <a:spLocks noGrp="1"/>
          </p:cNvSpPr>
          <p:nvPr>
            <p:ph type="body" sz="half" idx="2"/>
          </p:nvPr>
        </p:nvSpPr>
        <p:spPr>
          <a:xfrm>
            <a:off x="2035867" y="1507276"/>
            <a:ext cx="2688175"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a:extLst>
              <a:ext uri="{FF2B5EF4-FFF2-40B4-BE49-F238E27FC236}">
                <a16:creationId xmlns:a16="http://schemas.microsoft.com/office/drawing/2014/main" id="{54327D20-CD35-743F-E9E8-7DF5E5516B97}"/>
              </a:ext>
            </a:extLst>
          </p:cNvPr>
          <p:cNvSpPr>
            <a:spLocks noGrp="1"/>
          </p:cNvSpPr>
          <p:nvPr>
            <p:ph type="ctrTitle" hasCustomPrompt="1"/>
          </p:nvPr>
        </p:nvSpPr>
        <p:spPr>
          <a:xfrm>
            <a:off x="2035868" y="685800"/>
            <a:ext cx="9460625"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1" name="Content Placeholder 2">
            <a:extLst>
              <a:ext uri="{FF2B5EF4-FFF2-40B4-BE49-F238E27FC236}">
                <a16:creationId xmlns:a16="http://schemas.microsoft.com/office/drawing/2014/main" id="{9DD47B4B-AFDE-4435-1437-14970328E103}"/>
              </a:ext>
            </a:extLst>
          </p:cNvPr>
          <p:cNvSpPr>
            <a:spLocks noGrp="1"/>
          </p:cNvSpPr>
          <p:nvPr>
            <p:ph idx="12"/>
          </p:nvPr>
        </p:nvSpPr>
        <p:spPr>
          <a:xfrm>
            <a:off x="4952702" y="1507275"/>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50700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Content with Captio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5E4E90C-80DC-EE54-BAA8-3E17327BDE07}"/>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35E1BDD0-BE82-DC46-5C1D-7DE189DFB6FE}"/>
              </a:ext>
            </a:extLst>
          </p:cNvPr>
          <p:cNvSpPr/>
          <p:nvPr/>
        </p:nvSpPr>
        <p:spPr>
          <a:xfrm>
            <a:off x="3321" y="-1"/>
            <a:ext cx="2304912" cy="5090414"/>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Lst>
            <a:ahLst/>
            <a:cxnLst>
              <a:cxn ang="0">
                <a:pos x="connsiteX0" y="connsiteY0"/>
              </a:cxn>
              <a:cxn ang="0">
                <a:pos x="connsiteX1" y="connsiteY1"/>
              </a:cxn>
              <a:cxn ang="0">
                <a:pos x="connsiteX2" y="connsiteY2"/>
              </a:cxn>
              <a:cxn ang="0">
                <a:pos x="connsiteX3" y="connsiteY3"/>
              </a:cxn>
            </a:cxnLst>
            <a:rect l="l" t="t" r="r" b="b"/>
            <a:pathLst>
              <a:path w="2304312" h="5090414">
                <a:moveTo>
                  <a:pt x="2304312" y="0"/>
                </a:moveTo>
                <a:lnTo>
                  <a:pt x="0" y="5090415"/>
                </a:lnTo>
                <a:lnTo>
                  <a:pt x="0" y="0"/>
                </a:lnTo>
                <a:lnTo>
                  <a:pt x="2304312" y="0"/>
                </a:lnTo>
                <a:close/>
              </a:path>
            </a:pathLst>
          </a:custGeom>
          <a:solidFill>
            <a:srgbClr val="007852">
              <a:alpha val="54000"/>
            </a:srgbClr>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C3367F8-7396-1C54-DBB0-F10FE0EB542E}"/>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76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2035868" y="535394"/>
            <a:ext cx="9460625"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2035868" y="1356869"/>
            <a:ext cx="9460625"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8551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5E4E90C-80DC-EE54-BAA8-3E17327BDE07}"/>
              </a:ext>
            </a:extLst>
          </p:cNvPr>
          <p:cNvSpPr/>
          <p:nvPr/>
        </p:nvSpPr>
        <p:spPr>
          <a:xfrm>
            <a:off x="-34254" y="-1"/>
            <a:ext cx="4831600" cy="6870755"/>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 name="connsiteX0" fmla="*/ 4830342 w 4830342"/>
              <a:gd name="connsiteY0" fmla="*/ 6856477 h 6870755"/>
              <a:gd name="connsiteX1" fmla="*/ 3467058 w 4830342"/>
              <a:gd name="connsiteY1" fmla="*/ 0 h 6870755"/>
              <a:gd name="connsiteX2" fmla="*/ 3004457 w 4830342"/>
              <a:gd name="connsiteY2" fmla="*/ 0 h 6870755"/>
              <a:gd name="connsiteX3" fmla="*/ 0 w 4830342"/>
              <a:gd name="connsiteY3" fmla="*/ 6870755 h 6870755"/>
              <a:gd name="connsiteX4" fmla="*/ 4830342 w 4830342"/>
              <a:gd name="connsiteY4" fmla="*/ 6856477 h 6870755"/>
              <a:gd name="connsiteX0" fmla="*/ 4830342 w 4830342"/>
              <a:gd name="connsiteY0" fmla="*/ 6856477 h 6870755"/>
              <a:gd name="connsiteX1" fmla="*/ 3467058 w 4830342"/>
              <a:gd name="connsiteY1" fmla="*/ 0 h 6870755"/>
              <a:gd name="connsiteX2" fmla="*/ 32657 w 4830342"/>
              <a:gd name="connsiteY2" fmla="*/ 0 h 6870755"/>
              <a:gd name="connsiteX3" fmla="*/ 0 w 4830342"/>
              <a:gd name="connsiteY3" fmla="*/ 6870755 h 6870755"/>
              <a:gd name="connsiteX4" fmla="*/ 4830342 w 4830342"/>
              <a:gd name="connsiteY4" fmla="*/ 6856477 h 687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342" h="6870755">
                <a:moveTo>
                  <a:pt x="4830342" y="6856477"/>
                </a:moveTo>
                <a:lnTo>
                  <a:pt x="3467058" y="0"/>
                </a:lnTo>
                <a:lnTo>
                  <a:pt x="32657" y="0"/>
                </a:lnTo>
                <a:lnTo>
                  <a:pt x="0" y="6870755"/>
                </a:lnTo>
                <a:lnTo>
                  <a:pt x="4830342"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C3367F8-7396-1C54-DBB0-F10FE0EB542E}"/>
              </a:ext>
            </a:extLst>
          </p:cNvPr>
          <p:cNvSpPr/>
          <p:nvPr userDrawn="1"/>
        </p:nvSpPr>
        <p:spPr>
          <a:xfrm>
            <a:off x="2970986"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49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028922" y="535394"/>
            <a:ext cx="6467570"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028922" y="1356869"/>
            <a:ext cx="6467570"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E2A118BD-5253-0090-6445-DA326A6761FF}"/>
              </a:ext>
            </a:extLst>
          </p:cNvPr>
          <p:cNvSpPr>
            <a:spLocks noGrp="1"/>
          </p:cNvSpPr>
          <p:nvPr>
            <p:ph type="pic" idx="1"/>
          </p:nvPr>
        </p:nvSpPr>
        <p:spPr>
          <a:xfrm>
            <a:off x="531951" y="609601"/>
            <a:ext cx="3361515" cy="5142861"/>
          </a:xfrm>
          <a:prstGeom prst="rect">
            <a:avLst/>
          </a:prstGeo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525214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6_Content with Captio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5E4E90C-80DC-EE54-BAA8-3E17327BDE07}"/>
              </a:ext>
            </a:extLst>
          </p:cNvPr>
          <p:cNvSpPr/>
          <p:nvPr/>
        </p:nvSpPr>
        <p:spPr>
          <a:xfrm>
            <a:off x="-34255" y="-1"/>
            <a:ext cx="5063176" cy="6870755"/>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 name="connsiteX0" fmla="*/ 4830342 w 4830342"/>
              <a:gd name="connsiteY0" fmla="*/ 6856477 h 6870755"/>
              <a:gd name="connsiteX1" fmla="*/ 3467058 w 4830342"/>
              <a:gd name="connsiteY1" fmla="*/ 0 h 6870755"/>
              <a:gd name="connsiteX2" fmla="*/ 3004457 w 4830342"/>
              <a:gd name="connsiteY2" fmla="*/ 0 h 6870755"/>
              <a:gd name="connsiteX3" fmla="*/ 0 w 4830342"/>
              <a:gd name="connsiteY3" fmla="*/ 6870755 h 6870755"/>
              <a:gd name="connsiteX4" fmla="*/ 4830342 w 4830342"/>
              <a:gd name="connsiteY4" fmla="*/ 6856477 h 6870755"/>
              <a:gd name="connsiteX0" fmla="*/ 4830342 w 4830342"/>
              <a:gd name="connsiteY0" fmla="*/ 6856477 h 6870755"/>
              <a:gd name="connsiteX1" fmla="*/ 3467058 w 4830342"/>
              <a:gd name="connsiteY1" fmla="*/ 0 h 6870755"/>
              <a:gd name="connsiteX2" fmla="*/ 32657 w 4830342"/>
              <a:gd name="connsiteY2" fmla="*/ 0 h 6870755"/>
              <a:gd name="connsiteX3" fmla="*/ 0 w 4830342"/>
              <a:gd name="connsiteY3" fmla="*/ 6870755 h 6870755"/>
              <a:gd name="connsiteX4" fmla="*/ 4830342 w 4830342"/>
              <a:gd name="connsiteY4" fmla="*/ 6856477 h 687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342" h="6870755">
                <a:moveTo>
                  <a:pt x="4830342" y="6856477"/>
                </a:moveTo>
                <a:lnTo>
                  <a:pt x="3467058" y="0"/>
                </a:lnTo>
                <a:lnTo>
                  <a:pt x="32657" y="0"/>
                </a:lnTo>
                <a:lnTo>
                  <a:pt x="0" y="6870755"/>
                </a:lnTo>
                <a:lnTo>
                  <a:pt x="4830342" y="6856477"/>
                </a:lnTo>
                <a:close/>
              </a:path>
            </a:pathLst>
          </a:custGeom>
          <a:solidFill>
            <a:srgbClr val="004F3A"/>
          </a:solidFill>
          <a:ln w="1295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35E1BDD0-BE82-DC46-5C1D-7DE189DFB6FE}"/>
              </a:ext>
            </a:extLst>
          </p:cNvPr>
          <p:cNvSpPr/>
          <p:nvPr userDrawn="1"/>
        </p:nvSpPr>
        <p:spPr>
          <a:xfrm>
            <a:off x="-32666" y="-10887"/>
            <a:ext cx="4909147" cy="6912430"/>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 name="connsiteX0" fmla="*/ 3120741 w 3120741"/>
              <a:gd name="connsiteY0" fmla="*/ 0 h 6886558"/>
              <a:gd name="connsiteX1" fmla="*/ 0 w 3120741"/>
              <a:gd name="connsiteY1" fmla="*/ 6886558 h 6886558"/>
              <a:gd name="connsiteX2" fmla="*/ 816429 w 3120741"/>
              <a:gd name="connsiteY2" fmla="*/ 0 h 6886558"/>
              <a:gd name="connsiteX3" fmla="*/ 3120741 w 3120741"/>
              <a:gd name="connsiteY3" fmla="*/ 0 h 6886558"/>
              <a:gd name="connsiteX0" fmla="*/ 5265227 w 5265227"/>
              <a:gd name="connsiteY0" fmla="*/ 10886 h 6897444"/>
              <a:gd name="connsiteX1" fmla="*/ 2144486 w 5265227"/>
              <a:gd name="connsiteY1" fmla="*/ 6897444 h 6897444"/>
              <a:gd name="connsiteX2" fmla="*/ 0 w 5265227"/>
              <a:gd name="connsiteY2" fmla="*/ 0 h 6897444"/>
              <a:gd name="connsiteX3" fmla="*/ 5265227 w 5265227"/>
              <a:gd name="connsiteY3" fmla="*/ 10886 h 6897444"/>
              <a:gd name="connsiteX0" fmla="*/ 5307180 w 5307180"/>
              <a:gd name="connsiteY0" fmla="*/ 10886 h 7129247"/>
              <a:gd name="connsiteX1" fmla="*/ 2186439 w 5307180"/>
              <a:gd name="connsiteY1" fmla="*/ 6897444 h 7129247"/>
              <a:gd name="connsiteX2" fmla="*/ 0 w 5307180"/>
              <a:gd name="connsiteY2" fmla="*/ 6912430 h 7129247"/>
              <a:gd name="connsiteX3" fmla="*/ 41953 w 5307180"/>
              <a:gd name="connsiteY3" fmla="*/ 0 h 7129247"/>
              <a:gd name="connsiteX4" fmla="*/ 5307180 w 5307180"/>
              <a:gd name="connsiteY4" fmla="*/ 10886 h 7129247"/>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3753982 w 5307180"/>
              <a:gd name="connsiteY1" fmla="*/ 6875672 h 6912430"/>
              <a:gd name="connsiteX2" fmla="*/ 0 w 5307180"/>
              <a:gd name="connsiteY2" fmla="*/ 6912430 h 6912430"/>
              <a:gd name="connsiteX3" fmla="*/ 41953 w 5307180"/>
              <a:gd name="connsiteY3" fmla="*/ 0 h 6912430"/>
              <a:gd name="connsiteX4" fmla="*/ 5307180 w 5307180"/>
              <a:gd name="connsiteY4" fmla="*/ 10886 h 6912430"/>
              <a:gd name="connsiteX0" fmla="*/ 4849980 w 4849980"/>
              <a:gd name="connsiteY0" fmla="*/ 10886 h 6912430"/>
              <a:gd name="connsiteX1" fmla="*/ 3753982 w 4849980"/>
              <a:gd name="connsiteY1" fmla="*/ 6875672 h 6912430"/>
              <a:gd name="connsiteX2" fmla="*/ 0 w 4849980"/>
              <a:gd name="connsiteY2" fmla="*/ 6912430 h 6912430"/>
              <a:gd name="connsiteX3" fmla="*/ 41953 w 4849980"/>
              <a:gd name="connsiteY3" fmla="*/ 0 h 6912430"/>
              <a:gd name="connsiteX4" fmla="*/ 4849980 w 4849980"/>
              <a:gd name="connsiteY4" fmla="*/ 10886 h 691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80" h="6912430">
                <a:moveTo>
                  <a:pt x="4849980" y="10886"/>
                </a:moveTo>
                <a:lnTo>
                  <a:pt x="3753982" y="6875672"/>
                </a:lnTo>
                <a:cubicBezTo>
                  <a:pt x="2880027" y="6848010"/>
                  <a:pt x="743327" y="6896549"/>
                  <a:pt x="0" y="6912430"/>
                </a:cubicBezTo>
                <a:lnTo>
                  <a:pt x="41953" y="0"/>
                </a:lnTo>
                <a:lnTo>
                  <a:pt x="4849980" y="10886"/>
                </a:lnTo>
                <a:close/>
              </a:path>
            </a:pathLst>
          </a:custGeom>
          <a:solidFill>
            <a:srgbClr val="007852">
              <a:alpha val="34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028922" y="535394"/>
            <a:ext cx="6467570"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028922" y="1356869"/>
            <a:ext cx="6467570"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E2A118BD-5253-0090-6445-DA326A6761FF}"/>
              </a:ext>
            </a:extLst>
          </p:cNvPr>
          <p:cNvSpPr>
            <a:spLocks noGrp="1"/>
          </p:cNvSpPr>
          <p:nvPr>
            <p:ph type="pic" idx="1"/>
          </p:nvPr>
        </p:nvSpPr>
        <p:spPr>
          <a:xfrm>
            <a:off x="531951" y="876129"/>
            <a:ext cx="3149679" cy="4876332"/>
          </a:xfrm>
          <a:prstGeom prst="rect">
            <a:avLst/>
          </a:prstGeo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287115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5E1BDD0-BE82-DC46-5C1D-7DE189DFB6FE}"/>
              </a:ext>
            </a:extLst>
          </p:cNvPr>
          <p:cNvSpPr/>
          <p:nvPr/>
        </p:nvSpPr>
        <p:spPr>
          <a:xfrm>
            <a:off x="-32665" y="-10887"/>
            <a:ext cx="4851243" cy="6912430"/>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 name="connsiteX0" fmla="*/ 3120741 w 3120741"/>
              <a:gd name="connsiteY0" fmla="*/ 0 h 6886558"/>
              <a:gd name="connsiteX1" fmla="*/ 0 w 3120741"/>
              <a:gd name="connsiteY1" fmla="*/ 6886558 h 6886558"/>
              <a:gd name="connsiteX2" fmla="*/ 816429 w 3120741"/>
              <a:gd name="connsiteY2" fmla="*/ 0 h 6886558"/>
              <a:gd name="connsiteX3" fmla="*/ 3120741 w 3120741"/>
              <a:gd name="connsiteY3" fmla="*/ 0 h 6886558"/>
              <a:gd name="connsiteX0" fmla="*/ 5265227 w 5265227"/>
              <a:gd name="connsiteY0" fmla="*/ 10886 h 6897444"/>
              <a:gd name="connsiteX1" fmla="*/ 2144486 w 5265227"/>
              <a:gd name="connsiteY1" fmla="*/ 6897444 h 6897444"/>
              <a:gd name="connsiteX2" fmla="*/ 0 w 5265227"/>
              <a:gd name="connsiteY2" fmla="*/ 0 h 6897444"/>
              <a:gd name="connsiteX3" fmla="*/ 5265227 w 5265227"/>
              <a:gd name="connsiteY3" fmla="*/ 10886 h 6897444"/>
              <a:gd name="connsiteX0" fmla="*/ 5307180 w 5307180"/>
              <a:gd name="connsiteY0" fmla="*/ 10886 h 7129247"/>
              <a:gd name="connsiteX1" fmla="*/ 2186439 w 5307180"/>
              <a:gd name="connsiteY1" fmla="*/ 6897444 h 7129247"/>
              <a:gd name="connsiteX2" fmla="*/ 0 w 5307180"/>
              <a:gd name="connsiteY2" fmla="*/ 6912430 h 7129247"/>
              <a:gd name="connsiteX3" fmla="*/ 41953 w 5307180"/>
              <a:gd name="connsiteY3" fmla="*/ 0 h 7129247"/>
              <a:gd name="connsiteX4" fmla="*/ 5307180 w 5307180"/>
              <a:gd name="connsiteY4" fmla="*/ 10886 h 7129247"/>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3753982 w 5307180"/>
              <a:gd name="connsiteY1" fmla="*/ 6875672 h 6912430"/>
              <a:gd name="connsiteX2" fmla="*/ 0 w 5307180"/>
              <a:gd name="connsiteY2" fmla="*/ 6912430 h 6912430"/>
              <a:gd name="connsiteX3" fmla="*/ 41953 w 5307180"/>
              <a:gd name="connsiteY3" fmla="*/ 0 h 6912430"/>
              <a:gd name="connsiteX4" fmla="*/ 5307180 w 5307180"/>
              <a:gd name="connsiteY4" fmla="*/ 10886 h 6912430"/>
              <a:gd name="connsiteX0" fmla="*/ 4849980 w 4849980"/>
              <a:gd name="connsiteY0" fmla="*/ 10886 h 6912430"/>
              <a:gd name="connsiteX1" fmla="*/ 3753982 w 4849980"/>
              <a:gd name="connsiteY1" fmla="*/ 6875672 h 6912430"/>
              <a:gd name="connsiteX2" fmla="*/ 0 w 4849980"/>
              <a:gd name="connsiteY2" fmla="*/ 6912430 h 6912430"/>
              <a:gd name="connsiteX3" fmla="*/ 41953 w 4849980"/>
              <a:gd name="connsiteY3" fmla="*/ 0 h 6912430"/>
              <a:gd name="connsiteX4" fmla="*/ 4849980 w 4849980"/>
              <a:gd name="connsiteY4" fmla="*/ 10886 h 691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80" h="6912430">
                <a:moveTo>
                  <a:pt x="4849980" y="10886"/>
                </a:moveTo>
                <a:lnTo>
                  <a:pt x="3753982" y="6875672"/>
                </a:lnTo>
                <a:cubicBezTo>
                  <a:pt x="2880027" y="6848010"/>
                  <a:pt x="743327" y="6896549"/>
                  <a:pt x="0" y="6912430"/>
                </a:cubicBezTo>
                <a:lnTo>
                  <a:pt x="41953" y="0"/>
                </a:lnTo>
                <a:lnTo>
                  <a:pt x="4849980" y="10886"/>
                </a:lnTo>
                <a:close/>
              </a:path>
            </a:pathLst>
          </a:custGeom>
          <a:solidFill>
            <a:srgbClr val="007852"/>
          </a:solidFill>
          <a:ln w="12950" cap="flat">
            <a:noFill/>
            <a:prstDash val="solid"/>
            <a:miter/>
          </a:ln>
        </p:spPr>
        <p:txBody>
          <a:bodyPr rtlCol="0" anchor="ctr"/>
          <a:lstStyle/>
          <a:p>
            <a:endParaRPr lang="en-US" sz="1800"/>
          </a:p>
        </p:txBody>
      </p:sp>
      <p:pic>
        <p:nvPicPr>
          <p:cNvPr id="4" name="Picture 3" descr="A person in a white coat&#10;&#10;Description automatically generated">
            <a:extLst>
              <a:ext uri="{FF2B5EF4-FFF2-40B4-BE49-F238E27FC236}">
                <a16:creationId xmlns:a16="http://schemas.microsoft.com/office/drawing/2014/main" id="{59038697-DD72-FA63-7B12-CA6E297F7ACB}"/>
              </a:ext>
            </a:extLst>
          </p:cNvPr>
          <p:cNvPicPr>
            <a:picLocks noChangeAspect="1"/>
          </p:cNvPicPr>
          <p:nvPr userDrawn="1"/>
        </p:nvPicPr>
        <p:blipFill>
          <a:blip r:embed="rId2"/>
          <a:stretch>
            <a:fillRect/>
          </a:stretch>
        </p:blipFill>
        <p:spPr>
          <a:xfrm>
            <a:off x="-32665" y="-10888"/>
            <a:ext cx="12150033" cy="6912429"/>
          </a:xfrm>
          <a:prstGeom prst="rect">
            <a:avLst/>
          </a:prstGeom>
        </p:spPr>
      </p:pic>
      <p:sp>
        <p:nvSpPr>
          <p:cNvPr id="9" name="Freeform: Shape 8">
            <a:extLst>
              <a:ext uri="{FF2B5EF4-FFF2-40B4-BE49-F238E27FC236}">
                <a16:creationId xmlns:a16="http://schemas.microsoft.com/office/drawing/2014/main" id="{7C3367F8-7396-1C54-DBB0-F10FE0EB542E}"/>
              </a:ext>
            </a:extLst>
          </p:cNvPr>
          <p:cNvSpPr/>
          <p:nvPr/>
        </p:nvSpPr>
        <p:spPr>
          <a:xfrm>
            <a:off x="2970986"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007852">
              <a:alpha val="76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50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028922" y="535394"/>
            <a:ext cx="6467570"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028922" y="1356869"/>
            <a:ext cx="6467570"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56474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1_Content with Caption">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5E1BDD0-BE82-DC46-5C1D-7DE189DFB6FE}"/>
              </a:ext>
            </a:extLst>
          </p:cNvPr>
          <p:cNvSpPr/>
          <p:nvPr/>
        </p:nvSpPr>
        <p:spPr>
          <a:xfrm>
            <a:off x="-867909" y="-10887"/>
            <a:ext cx="4851243" cy="6912430"/>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 name="connsiteX0" fmla="*/ 3120741 w 3120741"/>
              <a:gd name="connsiteY0" fmla="*/ 0 h 6886558"/>
              <a:gd name="connsiteX1" fmla="*/ 0 w 3120741"/>
              <a:gd name="connsiteY1" fmla="*/ 6886558 h 6886558"/>
              <a:gd name="connsiteX2" fmla="*/ 816429 w 3120741"/>
              <a:gd name="connsiteY2" fmla="*/ 0 h 6886558"/>
              <a:gd name="connsiteX3" fmla="*/ 3120741 w 3120741"/>
              <a:gd name="connsiteY3" fmla="*/ 0 h 6886558"/>
              <a:gd name="connsiteX0" fmla="*/ 5265227 w 5265227"/>
              <a:gd name="connsiteY0" fmla="*/ 10886 h 6897444"/>
              <a:gd name="connsiteX1" fmla="*/ 2144486 w 5265227"/>
              <a:gd name="connsiteY1" fmla="*/ 6897444 h 6897444"/>
              <a:gd name="connsiteX2" fmla="*/ 0 w 5265227"/>
              <a:gd name="connsiteY2" fmla="*/ 0 h 6897444"/>
              <a:gd name="connsiteX3" fmla="*/ 5265227 w 5265227"/>
              <a:gd name="connsiteY3" fmla="*/ 10886 h 6897444"/>
              <a:gd name="connsiteX0" fmla="*/ 5307180 w 5307180"/>
              <a:gd name="connsiteY0" fmla="*/ 10886 h 7129247"/>
              <a:gd name="connsiteX1" fmla="*/ 2186439 w 5307180"/>
              <a:gd name="connsiteY1" fmla="*/ 6897444 h 7129247"/>
              <a:gd name="connsiteX2" fmla="*/ 0 w 5307180"/>
              <a:gd name="connsiteY2" fmla="*/ 6912430 h 7129247"/>
              <a:gd name="connsiteX3" fmla="*/ 41953 w 5307180"/>
              <a:gd name="connsiteY3" fmla="*/ 0 h 7129247"/>
              <a:gd name="connsiteX4" fmla="*/ 5307180 w 5307180"/>
              <a:gd name="connsiteY4" fmla="*/ 10886 h 7129247"/>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2186439 w 5307180"/>
              <a:gd name="connsiteY1" fmla="*/ 6897444 h 6912430"/>
              <a:gd name="connsiteX2" fmla="*/ 0 w 5307180"/>
              <a:gd name="connsiteY2" fmla="*/ 6912430 h 6912430"/>
              <a:gd name="connsiteX3" fmla="*/ 41953 w 5307180"/>
              <a:gd name="connsiteY3" fmla="*/ 0 h 6912430"/>
              <a:gd name="connsiteX4" fmla="*/ 5307180 w 5307180"/>
              <a:gd name="connsiteY4" fmla="*/ 10886 h 6912430"/>
              <a:gd name="connsiteX0" fmla="*/ 5307180 w 5307180"/>
              <a:gd name="connsiteY0" fmla="*/ 10886 h 6912430"/>
              <a:gd name="connsiteX1" fmla="*/ 3753982 w 5307180"/>
              <a:gd name="connsiteY1" fmla="*/ 6875672 h 6912430"/>
              <a:gd name="connsiteX2" fmla="*/ 0 w 5307180"/>
              <a:gd name="connsiteY2" fmla="*/ 6912430 h 6912430"/>
              <a:gd name="connsiteX3" fmla="*/ 41953 w 5307180"/>
              <a:gd name="connsiteY3" fmla="*/ 0 h 6912430"/>
              <a:gd name="connsiteX4" fmla="*/ 5307180 w 5307180"/>
              <a:gd name="connsiteY4" fmla="*/ 10886 h 6912430"/>
              <a:gd name="connsiteX0" fmla="*/ 4849980 w 4849980"/>
              <a:gd name="connsiteY0" fmla="*/ 10886 h 6912430"/>
              <a:gd name="connsiteX1" fmla="*/ 3753982 w 4849980"/>
              <a:gd name="connsiteY1" fmla="*/ 6875672 h 6912430"/>
              <a:gd name="connsiteX2" fmla="*/ 0 w 4849980"/>
              <a:gd name="connsiteY2" fmla="*/ 6912430 h 6912430"/>
              <a:gd name="connsiteX3" fmla="*/ 41953 w 4849980"/>
              <a:gd name="connsiteY3" fmla="*/ 0 h 6912430"/>
              <a:gd name="connsiteX4" fmla="*/ 4849980 w 4849980"/>
              <a:gd name="connsiteY4" fmla="*/ 10886 h 691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980" h="6912430">
                <a:moveTo>
                  <a:pt x="4849980" y="10886"/>
                </a:moveTo>
                <a:lnTo>
                  <a:pt x="3753982" y="6875672"/>
                </a:lnTo>
                <a:cubicBezTo>
                  <a:pt x="2880027" y="6848010"/>
                  <a:pt x="743327" y="6896549"/>
                  <a:pt x="0" y="6912430"/>
                </a:cubicBezTo>
                <a:lnTo>
                  <a:pt x="41953" y="0"/>
                </a:lnTo>
                <a:lnTo>
                  <a:pt x="4849980" y="10886"/>
                </a:lnTo>
                <a:close/>
              </a:path>
            </a:pathLst>
          </a:custGeom>
          <a:solidFill>
            <a:srgbClr val="007852"/>
          </a:solidFill>
          <a:ln w="12950" cap="flat">
            <a:noFill/>
            <a:prstDash val="solid"/>
            <a:miter/>
          </a:ln>
        </p:spPr>
        <p:txBody>
          <a:bodyPr rtlCol="0" anchor="ctr"/>
          <a:lstStyle/>
          <a:p>
            <a:endParaRPr lang="en-US" sz="1800"/>
          </a:p>
        </p:txBody>
      </p:sp>
      <p:pic>
        <p:nvPicPr>
          <p:cNvPr id="4" name="Picture 3">
            <a:extLst>
              <a:ext uri="{FF2B5EF4-FFF2-40B4-BE49-F238E27FC236}">
                <a16:creationId xmlns:a16="http://schemas.microsoft.com/office/drawing/2014/main" id="{59038697-DD72-FA63-7B12-CA6E297F7ACB}"/>
              </a:ext>
            </a:extLst>
          </p:cNvPr>
          <p:cNvPicPr>
            <a:picLocks noChangeAspect="1"/>
          </p:cNvPicPr>
          <p:nvPr userDrawn="1"/>
        </p:nvPicPr>
        <p:blipFill>
          <a:blip r:embed="rId2"/>
          <a:srcRect/>
          <a:stretch/>
        </p:blipFill>
        <p:spPr>
          <a:xfrm>
            <a:off x="-32665" y="15109"/>
            <a:ext cx="12150033" cy="6860434"/>
          </a:xfrm>
          <a:prstGeom prst="rect">
            <a:avLst/>
          </a:prstGeom>
        </p:spPr>
      </p:pic>
      <p:sp>
        <p:nvSpPr>
          <p:cNvPr id="5" name="Date Placeholder 4"/>
          <p:cNvSpPr>
            <a:spLocks noGrp="1"/>
          </p:cNvSpPr>
          <p:nvPr>
            <p:ph type="dt" sz="half" idx="10"/>
          </p:nvPr>
        </p:nvSpPr>
        <p:spPr/>
        <p:txBody>
          <a:bodyPr/>
          <a:lstStyle>
            <a:lvl1pPr>
              <a:defRPr>
                <a:solidFill>
                  <a:schemeClr val="bg1"/>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4114284" y="535394"/>
            <a:ext cx="7469545"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4114284" y="1356869"/>
            <a:ext cx="7469545"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3367F8-7396-1C54-DBB0-F10FE0EB542E}"/>
              </a:ext>
            </a:extLst>
          </p:cNvPr>
          <p:cNvSpPr/>
          <p:nvPr/>
        </p:nvSpPr>
        <p:spPr>
          <a:xfrm>
            <a:off x="2156975"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005D3E">
              <a:alpha val="76000"/>
            </a:srgbClr>
          </a:solidFill>
          <a:ln w="12950" cap="flat">
            <a:noFill/>
            <a:prstDash val="solid"/>
            <a:miter/>
          </a:ln>
        </p:spPr>
        <p:txBody>
          <a:bodyPr rtlCol="0" anchor="ctr"/>
          <a:lstStyle/>
          <a:p>
            <a:endParaRPr lang="en-US" sz="1800"/>
          </a:p>
        </p:txBody>
      </p:sp>
    </p:spTree>
    <p:extLst>
      <p:ext uri="{BB962C8B-B14F-4D97-AF65-F5344CB8AC3E}">
        <p14:creationId xmlns:p14="http://schemas.microsoft.com/office/powerpoint/2010/main" val="2053185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8"/>
            <a:ext cx="6010251"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a:extLst>
              <a:ext uri="{FF2B5EF4-FFF2-40B4-BE49-F238E27FC236}">
                <a16:creationId xmlns:a16="http://schemas.microsoft.com/office/drawing/2014/main" id="{4648A22D-53D5-DC08-6841-FBD3B333E93C}"/>
              </a:ext>
            </a:extLst>
          </p:cNvPr>
          <p:cNvSpPr>
            <a:spLocks noGrp="1"/>
          </p:cNvSpPr>
          <p:nvPr>
            <p:ph type="pic" idx="1"/>
          </p:nvPr>
        </p:nvSpPr>
        <p:spPr>
          <a:xfrm>
            <a:off x="625824" y="533868"/>
            <a:ext cx="4326878" cy="540973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Freeform: Shape 12">
            <a:extLst>
              <a:ext uri="{FF2B5EF4-FFF2-40B4-BE49-F238E27FC236}">
                <a16:creationId xmlns:a16="http://schemas.microsoft.com/office/drawing/2014/main" id="{0DFDBF21-CF47-9AFA-A1C4-074B4B79813D}"/>
              </a:ext>
            </a:extLst>
          </p:cNvPr>
          <p:cNvSpPr/>
          <p:nvPr userDrawn="1"/>
        </p:nvSpPr>
        <p:spPr>
          <a:xfrm>
            <a:off x="3321" y="-1"/>
            <a:ext cx="5330480" cy="6887394"/>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 name="connsiteX0" fmla="*/ 2304312 w 2304312"/>
              <a:gd name="connsiteY0" fmla="*/ 0 h 5090415"/>
              <a:gd name="connsiteX1" fmla="*/ 1883557 w 2304312"/>
              <a:gd name="connsiteY1" fmla="*/ 5068691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1883557 w 2304312"/>
              <a:gd name="connsiteY1" fmla="*/ 5068691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1883557 w 2304312"/>
              <a:gd name="connsiteY1" fmla="*/ 5068691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1883557 w 2304312"/>
              <a:gd name="connsiteY1" fmla="*/ 5068691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2058264 w 2304312"/>
              <a:gd name="connsiteY1" fmla="*/ 5084408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2058264 w 2304312"/>
              <a:gd name="connsiteY1" fmla="*/ 5084408 h 5090415"/>
              <a:gd name="connsiteX2" fmla="*/ 0 w 2304312"/>
              <a:gd name="connsiteY2" fmla="*/ 5090415 h 5090415"/>
              <a:gd name="connsiteX3" fmla="*/ 0 w 2304312"/>
              <a:gd name="connsiteY3" fmla="*/ 0 h 5090415"/>
              <a:gd name="connsiteX4" fmla="*/ 2304312 w 2304312"/>
              <a:gd name="connsiteY4" fmla="*/ 0 h 5090415"/>
              <a:gd name="connsiteX0" fmla="*/ 2304312 w 2304312"/>
              <a:gd name="connsiteY0" fmla="*/ 0 h 5090415"/>
              <a:gd name="connsiteX1" fmla="*/ 2058264 w 2304312"/>
              <a:gd name="connsiteY1" fmla="*/ 5084408 h 5090415"/>
              <a:gd name="connsiteX2" fmla="*/ 0 w 2304312"/>
              <a:gd name="connsiteY2" fmla="*/ 5090415 h 5090415"/>
              <a:gd name="connsiteX3" fmla="*/ 0 w 2304312"/>
              <a:gd name="connsiteY3" fmla="*/ 0 h 5090415"/>
              <a:gd name="connsiteX4" fmla="*/ 2304312 w 2304312"/>
              <a:gd name="connsiteY4" fmla="*/ 0 h 5090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312" h="5090415">
                <a:moveTo>
                  <a:pt x="2304312" y="0"/>
                </a:moveTo>
                <a:cubicBezTo>
                  <a:pt x="2222297" y="1647652"/>
                  <a:pt x="2140279" y="3460331"/>
                  <a:pt x="2058264" y="5084408"/>
                </a:cubicBezTo>
                <a:lnTo>
                  <a:pt x="0" y="5090415"/>
                </a:lnTo>
                <a:lnTo>
                  <a:pt x="0" y="0"/>
                </a:lnTo>
                <a:lnTo>
                  <a:pt x="2304312" y="0"/>
                </a:lnTo>
                <a:close/>
              </a:path>
            </a:pathLst>
          </a:custGeom>
          <a:solidFill>
            <a:srgbClr val="007852">
              <a:alpha val="28000"/>
            </a:srgbClr>
          </a:solidFill>
          <a:ln w="12950" cap="flat">
            <a:noFill/>
            <a:prstDash val="solid"/>
            <a:miter/>
          </a:ln>
        </p:spPr>
        <p:txBody>
          <a:bodyPr rtlCol="0" anchor="ctr"/>
          <a:lstStyle/>
          <a:p>
            <a:endParaRPr lang="en-US" sz="1800"/>
          </a:p>
        </p:txBody>
      </p:sp>
    </p:spTree>
    <p:extLst>
      <p:ext uri="{BB962C8B-B14F-4D97-AF65-F5344CB8AC3E}">
        <p14:creationId xmlns:p14="http://schemas.microsoft.com/office/powerpoint/2010/main" val="22365851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7780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3245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7780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172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7780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3" name="Title 1">
            <a:extLst>
              <a:ext uri="{FF2B5EF4-FFF2-40B4-BE49-F238E27FC236}">
                <a16:creationId xmlns:a16="http://schemas.microsoft.com/office/drawing/2014/main" id="{31B09FF4-EC4B-727D-4908-BE0EA2FC5C75}"/>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0" name="Content Placeholder 2">
            <a:extLst>
              <a:ext uri="{FF2B5EF4-FFF2-40B4-BE49-F238E27FC236}">
                <a16:creationId xmlns:a16="http://schemas.microsoft.com/office/drawing/2014/main" id="{C84FD603-CDFA-E566-937C-7D248EF3D18A}"/>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51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A7BA05-226F-4E4A-AC29-595CA6D86569}"/>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3" name="Footer Placeholder 2">
            <a:extLst>
              <a:ext uri="{FF2B5EF4-FFF2-40B4-BE49-F238E27FC236}">
                <a16:creationId xmlns:a16="http://schemas.microsoft.com/office/drawing/2014/main" id="{EA827060-1329-47B2-822C-0670875F29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2F9873-B012-437D-AAD6-2E9DD6552A27}"/>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20666460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7780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459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7780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userDrawn="1"/>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userDrawn="1"/>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846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0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4C166E-257B-3811-6D8B-E36D40A3FAAB}"/>
              </a:ext>
            </a:extLst>
          </p:cNvPr>
          <p:cNvPicPr>
            <a:picLocks noChangeAspect="1"/>
          </p:cNvPicPr>
          <p:nvPr userDrawn="1"/>
        </p:nvPicPr>
        <p:blipFill>
          <a:blip r:embed="rId2"/>
          <a:srcRect/>
          <a:stretch/>
        </p:blipFill>
        <p:spPr>
          <a:xfrm>
            <a:off x="-115918" y="0"/>
            <a:ext cx="12145721" cy="6858000"/>
          </a:xfrm>
          <a:prstGeom prst="rect">
            <a:avLst/>
          </a:prstGeom>
        </p:spPr>
      </p:pic>
      <p:sp>
        <p:nvSpPr>
          <p:cNvPr id="4" name="Freeform: Shape 3">
            <a:extLst>
              <a:ext uri="{FF2B5EF4-FFF2-40B4-BE49-F238E27FC236}">
                <a16:creationId xmlns:a16="http://schemas.microsoft.com/office/drawing/2014/main" id="{03D68DAD-72EA-C95D-CB36-959A0DFC1695}"/>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5AFB2EDE-E538-B197-1C81-EC19618E001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FF166B2D-F35F-7ABB-F228-6FA2B8D4942E}"/>
              </a:ext>
            </a:extLst>
          </p:cNvPr>
          <p:cNvSpPr>
            <a:spLocks noGrp="1"/>
          </p:cNvSpPr>
          <p:nvPr>
            <p:ph type="ctrTitle" hasCustomPrompt="1"/>
          </p:nvPr>
        </p:nvSpPr>
        <p:spPr>
          <a:xfrm>
            <a:off x="5486241" y="535394"/>
            <a:ext cx="6010251"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3C6029E2-7738-63E6-C6FF-1BE79DC33E6E}"/>
              </a:ext>
            </a:extLst>
          </p:cNvPr>
          <p:cNvSpPr>
            <a:spLocks noGrp="1"/>
          </p:cNvSpPr>
          <p:nvPr>
            <p:ph idx="12"/>
          </p:nvPr>
        </p:nvSpPr>
        <p:spPr>
          <a:xfrm>
            <a:off x="5486241" y="1356869"/>
            <a:ext cx="601025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0668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0BC24C9-FE3D-7D1F-8F98-52795B57B460}"/>
              </a:ext>
            </a:extLst>
          </p:cNvPr>
          <p:cNvSpPr/>
          <p:nvPr userDrawn="1"/>
        </p:nvSpPr>
        <p:spPr>
          <a:xfrm rot="5400000">
            <a:off x="-2614658" y="2571831"/>
            <a:ext cx="6916384" cy="1694054"/>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022" h="1944169">
                <a:moveTo>
                  <a:pt x="8115022" y="0"/>
                </a:moveTo>
                <a:lnTo>
                  <a:pt x="34973" y="1603898"/>
                </a:lnTo>
                <a:lnTo>
                  <a:pt x="0" y="1944169"/>
                </a:lnTo>
                <a:lnTo>
                  <a:pt x="8104631" y="1911904"/>
                </a:lnTo>
                <a:cubicBezTo>
                  <a:pt x="8108095" y="1274603"/>
                  <a:pt x="8111558" y="637301"/>
                  <a:pt x="8115022" y="0"/>
                </a:cubicBezTo>
                <a:close/>
              </a:path>
            </a:pathLst>
          </a:custGeom>
          <a:solidFill>
            <a:srgbClr val="005D3E"/>
          </a:solidFill>
          <a:ln w="12690" cap="flat">
            <a:noFill/>
            <a:prstDash val="solid"/>
            <a:miter/>
          </a:ln>
        </p:spPr>
        <p:txBody>
          <a:bodyPr rtlCol="0" anchor="ctr"/>
          <a:lstStyle/>
          <a:p>
            <a:endParaRPr lang="en-US" sz="1800"/>
          </a:p>
        </p:txBody>
      </p:sp>
      <p:sp>
        <p:nvSpPr>
          <p:cNvPr id="14" name="Isosceles Triangle 11">
            <a:extLst>
              <a:ext uri="{FF2B5EF4-FFF2-40B4-BE49-F238E27FC236}">
                <a16:creationId xmlns:a16="http://schemas.microsoft.com/office/drawing/2014/main" id="{B1494E5E-5E8F-6E1F-F91B-A81E5134338A}"/>
              </a:ext>
            </a:extLst>
          </p:cNvPr>
          <p:cNvSpPr/>
          <p:nvPr userDrawn="1"/>
        </p:nvSpPr>
        <p:spPr>
          <a:xfrm>
            <a:off x="1" y="3162300"/>
            <a:ext cx="1459597"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Shape 14">
            <a:extLst>
              <a:ext uri="{FF2B5EF4-FFF2-40B4-BE49-F238E27FC236}">
                <a16:creationId xmlns:a16="http://schemas.microsoft.com/office/drawing/2014/main" id="{54D06EB8-AB95-DAF6-102B-8EE963F0A058}"/>
              </a:ext>
            </a:extLst>
          </p:cNvPr>
          <p:cNvSpPr/>
          <p:nvPr userDrawn="1"/>
        </p:nvSpPr>
        <p:spPr>
          <a:xfrm rot="5400000">
            <a:off x="-2621735" y="2605466"/>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9DD5C4">
              <a:alpha val="76000"/>
            </a:srgbClr>
          </a:solidFill>
          <a:ln w="12690" cap="flat">
            <a:noFill/>
            <a:prstDash val="solid"/>
            <a:miter/>
          </a:ln>
        </p:spPr>
        <p:txBody>
          <a:bodyPr rtlCol="0" anchor="ctr"/>
          <a:lstStyle/>
          <a:p>
            <a:r>
              <a:rPr lang="en-US" sz="1800"/>
              <a:t>                 </a:t>
            </a:r>
          </a:p>
        </p:txBody>
      </p:sp>
      <p:sp>
        <p:nvSpPr>
          <p:cNvPr id="7" name="Freeform: Shape 6">
            <a:extLst>
              <a:ext uri="{FF2B5EF4-FFF2-40B4-BE49-F238E27FC236}">
                <a16:creationId xmlns:a16="http://schemas.microsoft.com/office/drawing/2014/main" id="{C625AD2B-0434-C171-6489-A7E3BF873A24}"/>
              </a:ext>
            </a:extLst>
          </p:cNvPr>
          <p:cNvSpPr/>
          <p:nvPr userDrawn="1"/>
        </p:nvSpPr>
        <p:spPr>
          <a:xfrm rot="16200000">
            <a:off x="7920608" y="2591499"/>
            <a:ext cx="6886577" cy="1684526"/>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049" h="1933234">
                <a:moveTo>
                  <a:pt x="8080049" y="0"/>
                </a:moveTo>
                <a:lnTo>
                  <a:pt x="0" y="1603898"/>
                </a:lnTo>
                <a:lnTo>
                  <a:pt x="32082" y="1933235"/>
                </a:lnTo>
                <a:lnTo>
                  <a:pt x="8069658" y="1911904"/>
                </a:lnTo>
                <a:cubicBezTo>
                  <a:pt x="8073122" y="1274603"/>
                  <a:pt x="8076585" y="637301"/>
                  <a:pt x="8080049" y="0"/>
                </a:cubicBezTo>
                <a:close/>
              </a:path>
            </a:pathLst>
          </a:custGeom>
          <a:solidFill>
            <a:srgbClr val="005D3E"/>
          </a:solidFill>
          <a:ln w="12690" cap="flat">
            <a:noFill/>
            <a:prstDash val="solid"/>
            <a:miter/>
          </a:ln>
        </p:spPr>
        <p:txBody>
          <a:bodyPr rtlCol="0" anchor="ctr"/>
          <a:lstStyle/>
          <a:p>
            <a:endParaRPr lang="en-US" sz="1800"/>
          </a:p>
        </p:txBody>
      </p:sp>
      <p:sp>
        <p:nvSpPr>
          <p:cNvPr id="12" name="Isosceles Triangle 11">
            <a:extLst>
              <a:ext uri="{FF2B5EF4-FFF2-40B4-BE49-F238E27FC236}">
                <a16:creationId xmlns:a16="http://schemas.microsoft.com/office/drawing/2014/main" id="{6BD76CDE-CC6A-70AC-7A4D-1F2817B9ACE8}"/>
              </a:ext>
            </a:extLst>
          </p:cNvPr>
          <p:cNvSpPr/>
          <p:nvPr userDrawn="1"/>
        </p:nvSpPr>
        <p:spPr>
          <a:xfrm rot="10800000">
            <a:off x="10745410" y="19050"/>
            <a:ext cx="1459597"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Shape 7">
            <a:extLst>
              <a:ext uri="{FF2B5EF4-FFF2-40B4-BE49-F238E27FC236}">
                <a16:creationId xmlns:a16="http://schemas.microsoft.com/office/drawing/2014/main" id="{1EC277D7-E785-A523-E01A-561315C26C1D}"/>
              </a:ext>
            </a:extLst>
          </p:cNvPr>
          <p:cNvSpPr/>
          <p:nvPr userDrawn="1"/>
        </p:nvSpPr>
        <p:spPr>
          <a:xfrm rot="16200000">
            <a:off x="7872244" y="2567220"/>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9DD5C4">
              <a:alpha val="76000"/>
            </a:srgbClr>
          </a:solidFill>
          <a:ln w="12690" cap="flat">
            <a:noFill/>
            <a:prstDash val="solid"/>
            <a:miter/>
          </a:ln>
        </p:spPr>
        <p:txBody>
          <a:bodyPr rtlCol="0" anchor="ctr"/>
          <a:lstStyle/>
          <a:p>
            <a:r>
              <a:rPr lang="en-US" sz="1800"/>
              <a:t>                 </a:t>
            </a:r>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16" name="Title 1">
            <a:extLst>
              <a:ext uri="{FF2B5EF4-FFF2-40B4-BE49-F238E27FC236}">
                <a16:creationId xmlns:a16="http://schemas.microsoft.com/office/drawing/2014/main" id="{DE647EDC-D057-B443-70FE-0E12FA933F69}"/>
              </a:ext>
            </a:extLst>
          </p:cNvPr>
          <p:cNvSpPr>
            <a:spLocks noGrp="1"/>
          </p:cNvSpPr>
          <p:nvPr>
            <p:ph type="ctrTitle" hasCustomPrompt="1"/>
          </p:nvPr>
        </p:nvSpPr>
        <p:spPr>
          <a:xfrm>
            <a:off x="1000386" y="535394"/>
            <a:ext cx="9516365"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7" name="Content Placeholder 2">
            <a:extLst>
              <a:ext uri="{FF2B5EF4-FFF2-40B4-BE49-F238E27FC236}">
                <a16:creationId xmlns:a16="http://schemas.microsoft.com/office/drawing/2014/main" id="{08EDD4B5-10E7-4F69-6222-EEA4C1F94849}"/>
              </a:ext>
            </a:extLst>
          </p:cNvPr>
          <p:cNvSpPr>
            <a:spLocks noGrp="1"/>
          </p:cNvSpPr>
          <p:nvPr>
            <p:ph idx="12"/>
          </p:nvPr>
        </p:nvSpPr>
        <p:spPr>
          <a:xfrm>
            <a:off x="989270" y="1356869"/>
            <a:ext cx="10507222"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6455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F25554C-5E86-A6DA-A928-A630B4A6E1F4}"/>
              </a:ext>
            </a:extLst>
          </p:cNvPr>
          <p:cNvSpPr/>
          <p:nvPr userDrawn="1"/>
        </p:nvSpPr>
        <p:spPr>
          <a:xfrm rot="5400000">
            <a:off x="-2614658" y="2571831"/>
            <a:ext cx="6916384" cy="1694054"/>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022" h="1944169">
                <a:moveTo>
                  <a:pt x="8115022" y="0"/>
                </a:moveTo>
                <a:lnTo>
                  <a:pt x="34973" y="1603898"/>
                </a:lnTo>
                <a:lnTo>
                  <a:pt x="0" y="1944169"/>
                </a:lnTo>
                <a:lnTo>
                  <a:pt x="8104631" y="1911904"/>
                </a:lnTo>
                <a:cubicBezTo>
                  <a:pt x="8108095" y="1274603"/>
                  <a:pt x="8111558" y="637301"/>
                  <a:pt x="8115022" y="0"/>
                </a:cubicBezTo>
                <a:close/>
              </a:path>
            </a:pathLst>
          </a:custGeom>
          <a:solidFill>
            <a:srgbClr val="005D3E"/>
          </a:solidFill>
          <a:ln w="12690" cap="flat">
            <a:noFill/>
            <a:prstDash val="solid"/>
            <a:miter/>
          </a:ln>
        </p:spPr>
        <p:txBody>
          <a:bodyPr rtlCol="0" anchor="ctr"/>
          <a:lstStyle/>
          <a:p>
            <a:endParaRPr lang="en-US" sz="1800"/>
          </a:p>
        </p:txBody>
      </p:sp>
      <p:sp>
        <p:nvSpPr>
          <p:cNvPr id="13" name="Isosceles Triangle 11">
            <a:extLst>
              <a:ext uri="{FF2B5EF4-FFF2-40B4-BE49-F238E27FC236}">
                <a16:creationId xmlns:a16="http://schemas.microsoft.com/office/drawing/2014/main" id="{33263433-066E-16D6-C224-6076E0551B01}"/>
              </a:ext>
            </a:extLst>
          </p:cNvPr>
          <p:cNvSpPr/>
          <p:nvPr userDrawn="1"/>
        </p:nvSpPr>
        <p:spPr>
          <a:xfrm>
            <a:off x="1" y="3162300"/>
            <a:ext cx="1459597"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reeform: Shape 13">
            <a:extLst>
              <a:ext uri="{FF2B5EF4-FFF2-40B4-BE49-F238E27FC236}">
                <a16:creationId xmlns:a16="http://schemas.microsoft.com/office/drawing/2014/main" id="{8ACEB4F9-5928-72BB-25A9-7B0780556EEC}"/>
              </a:ext>
            </a:extLst>
          </p:cNvPr>
          <p:cNvSpPr/>
          <p:nvPr userDrawn="1"/>
        </p:nvSpPr>
        <p:spPr>
          <a:xfrm rot="5400000">
            <a:off x="-2621735" y="2605466"/>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9DD5C4">
              <a:alpha val="76000"/>
            </a:srgbClr>
          </a:solidFill>
          <a:ln w="12690" cap="flat">
            <a:noFill/>
            <a:prstDash val="solid"/>
            <a:miter/>
          </a:ln>
        </p:spPr>
        <p:txBody>
          <a:bodyPr rtlCol="0" anchor="ctr"/>
          <a:lstStyle/>
          <a:p>
            <a:r>
              <a:rPr lang="en-US" sz="1800"/>
              <a:t>                 </a:t>
            </a:r>
          </a:p>
        </p:txBody>
      </p:sp>
      <p:sp>
        <p:nvSpPr>
          <p:cNvPr id="4" name="Footer Placeholder 3">
            <a:extLst>
              <a:ext uri="{FF2B5EF4-FFF2-40B4-BE49-F238E27FC236}">
                <a16:creationId xmlns:a16="http://schemas.microsoft.com/office/drawing/2014/main" id="{8838AE1F-21DC-3971-8FA8-7059FA31396C}"/>
              </a:ext>
            </a:extLst>
          </p:cNvPr>
          <p:cNvSpPr>
            <a:spLocks noGrp="1"/>
          </p:cNvSpPr>
          <p:nvPr>
            <p:ph type="ftr" sz="quarter" idx="11"/>
          </p:nvPr>
        </p:nvSpPr>
        <p:spPr/>
        <p:txBody>
          <a:bodyPr/>
          <a:lstStyle/>
          <a:p>
            <a:endParaRPr lang="en-US"/>
          </a:p>
        </p:txBody>
      </p:sp>
      <p:sp>
        <p:nvSpPr>
          <p:cNvPr id="8" name="Date Placeholder 4">
            <a:extLst>
              <a:ext uri="{FF2B5EF4-FFF2-40B4-BE49-F238E27FC236}">
                <a16:creationId xmlns:a16="http://schemas.microsoft.com/office/drawing/2014/main" id="{4823562E-48C8-18AA-943E-6797C98A1B12}"/>
              </a:ext>
            </a:extLst>
          </p:cNvPr>
          <p:cNvSpPr>
            <a:spLocks noGrp="1"/>
          </p:cNvSpPr>
          <p:nvPr>
            <p:ph type="dt" sz="half" idx="10"/>
          </p:nvPr>
        </p:nvSpPr>
        <p:spPr>
          <a:xfrm>
            <a:off x="303291" y="6356352"/>
            <a:ext cx="2844800" cy="349248"/>
          </a:xfrm>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9" name="Text Placeholder 3">
            <a:extLst>
              <a:ext uri="{FF2B5EF4-FFF2-40B4-BE49-F238E27FC236}">
                <a16:creationId xmlns:a16="http://schemas.microsoft.com/office/drawing/2014/main" id="{068E21F0-CFBE-4D40-5374-089955C8F9A0}"/>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a:extLst>
              <a:ext uri="{FF2B5EF4-FFF2-40B4-BE49-F238E27FC236}">
                <a16:creationId xmlns:a16="http://schemas.microsoft.com/office/drawing/2014/main" id="{08419EDF-939B-3B71-DFE3-73587BB957A2}"/>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1" name="Content Placeholder 2">
            <a:extLst>
              <a:ext uri="{FF2B5EF4-FFF2-40B4-BE49-F238E27FC236}">
                <a16:creationId xmlns:a16="http://schemas.microsoft.com/office/drawing/2014/main" id="{E69DB559-C6B9-5ED7-7F6E-A1BF64F1F635}"/>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2192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E0DA8A3-AE25-0173-9C2D-9C526437EFFE}"/>
              </a:ext>
            </a:extLst>
          </p:cNvPr>
          <p:cNvSpPr/>
          <p:nvPr userDrawn="1"/>
        </p:nvSpPr>
        <p:spPr>
          <a:xfrm rot="16200000">
            <a:off x="7920608" y="2591499"/>
            <a:ext cx="6886577" cy="1684526"/>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049" h="1933234">
                <a:moveTo>
                  <a:pt x="8080049" y="0"/>
                </a:moveTo>
                <a:lnTo>
                  <a:pt x="0" y="1603898"/>
                </a:lnTo>
                <a:lnTo>
                  <a:pt x="32082" y="1933235"/>
                </a:lnTo>
                <a:lnTo>
                  <a:pt x="8069658" y="1911904"/>
                </a:lnTo>
                <a:cubicBezTo>
                  <a:pt x="8073122" y="1274603"/>
                  <a:pt x="8076585" y="637301"/>
                  <a:pt x="8080049" y="0"/>
                </a:cubicBezTo>
                <a:close/>
              </a:path>
            </a:pathLst>
          </a:custGeom>
          <a:solidFill>
            <a:srgbClr val="005D3E"/>
          </a:solidFill>
          <a:ln w="12690" cap="flat">
            <a:noFill/>
            <a:prstDash val="solid"/>
            <a:miter/>
          </a:ln>
        </p:spPr>
        <p:txBody>
          <a:bodyPr rtlCol="0" anchor="ctr"/>
          <a:lstStyle/>
          <a:p>
            <a:endParaRPr lang="en-US" sz="1800"/>
          </a:p>
        </p:txBody>
      </p:sp>
      <p:sp>
        <p:nvSpPr>
          <p:cNvPr id="12" name="Isosceles Triangle 11">
            <a:extLst>
              <a:ext uri="{FF2B5EF4-FFF2-40B4-BE49-F238E27FC236}">
                <a16:creationId xmlns:a16="http://schemas.microsoft.com/office/drawing/2014/main" id="{6DF143FA-5AB8-6E52-25C2-332C1B209E30}"/>
              </a:ext>
            </a:extLst>
          </p:cNvPr>
          <p:cNvSpPr/>
          <p:nvPr userDrawn="1"/>
        </p:nvSpPr>
        <p:spPr>
          <a:xfrm rot="10800000">
            <a:off x="10745410" y="19050"/>
            <a:ext cx="1459597"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Freeform: Shape 12">
            <a:extLst>
              <a:ext uri="{FF2B5EF4-FFF2-40B4-BE49-F238E27FC236}">
                <a16:creationId xmlns:a16="http://schemas.microsoft.com/office/drawing/2014/main" id="{1AB9A83A-116B-77A1-55CD-648087793562}"/>
              </a:ext>
            </a:extLst>
          </p:cNvPr>
          <p:cNvSpPr/>
          <p:nvPr userDrawn="1"/>
        </p:nvSpPr>
        <p:spPr>
          <a:xfrm rot="16200000">
            <a:off x="7872244" y="2567220"/>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9DD5C4">
              <a:alpha val="76000"/>
            </a:srgbClr>
          </a:solidFill>
          <a:ln w="12690" cap="flat">
            <a:noFill/>
            <a:prstDash val="solid"/>
            <a:miter/>
          </a:ln>
        </p:spPr>
        <p:txBody>
          <a:bodyPr rtlCol="0" anchor="ctr"/>
          <a:lstStyle/>
          <a:p>
            <a:r>
              <a:rPr lang="en-US" sz="1800"/>
              <a:t>                 </a:t>
            </a:r>
          </a:p>
        </p:txBody>
      </p:sp>
      <p:sp>
        <p:nvSpPr>
          <p:cNvPr id="3" name="Date Placeholder 2">
            <a:extLst>
              <a:ext uri="{FF2B5EF4-FFF2-40B4-BE49-F238E27FC236}">
                <a16:creationId xmlns:a16="http://schemas.microsoft.com/office/drawing/2014/main" id="{FA8BEAB1-9AFB-E0E9-EF82-8142D5B970B9}"/>
              </a:ext>
            </a:extLst>
          </p:cNvPr>
          <p:cNvSpPr>
            <a:spLocks noGrp="1"/>
          </p:cNvSpPr>
          <p:nvPr>
            <p:ph type="dt" sz="half" idx="10"/>
          </p:nvPr>
        </p:nvSpPr>
        <p:spPr/>
        <p:txBody>
          <a:bodyPr/>
          <a:lstStyle/>
          <a:p>
            <a:fld id="{2C9C363B-0D3D-41FE-8EA5-30E51D5F59AE}" type="datetime1">
              <a:rPr lang="en-US" smtClean="0"/>
              <a:t>10/8/2024</a:t>
            </a:fld>
            <a:endParaRPr lang="en-US"/>
          </a:p>
        </p:txBody>
      </p:sp>
      <p:sp>
        <p:nvSpPr>
          <p:cNvPr id="4" name="Footer Placeholder 3">
            <a:extLst>
              <a:ext uri="{FF2B5EF4-FFF2-40B4-BE49-F238E27FC236}">
                <a16:creationId xmlns:a16="http://schemas.microsoft.com/office/drawing/2014/main" id="{1EDB26EE-9CE1-7C69-D779-6A7B96EBD61A}"/>
              </a:ext>
            </a:extLst>
          </p:cNvPr>
          <p:cNvSpPr>
            <a:spLocks noGrp="1"/>
          </p:cNvSpPr>
          <p:nvPr>
            <p:ph type="ftr" sz="quarter" idx="11"/>
          </p:nvPr>
        </p:nvSpPr>
        <p:spPr/>
        <p:txBody>
          <a:bodyPr/>
          <a:lstStyle/>
          <a:p>
            <a:endParaRPr lang="en-US"/>
          </a:p>
        </p:txBody>
      </p:sp>
      <p:sp>
        <p:nvSpPr>
          <p:cNvPr id="8" name="Text Placeholder 3">
            <a:extLst>
              <a:ext uri="{FF2B5EF4-FFF2-40B4-BE49-F238E27FC236}">
                <a16:creationId xmlns:a16="http://schemas.microsoft.com/office/drawing/2014/main" id="{F2C8E66E-9E9C-726B-1135-EAF91CF4CE3A}"/>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a:extLst>
              <a:ext uri="{FF2B5EF4-FFF2-40B4-BE49-F238E27FC236}">
                <a16:creationId xmlns:a16="http://schemas.microsoft.com/office/drawing/2014/main" id="{00FFB8AD-61D3-A73E-1933-8E4619B97C2D}"/>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0" name="Content Placeholder 2">
            <a:extLst>
              <a:ext uri="{FF2B5EF4-FFF2-40B4-BE49-F238E27FC236}">
                <a16:creationId xmlns:a16="http://schemas.microsoft.com/office/drawing/2014/main" id="{31CE78AC-F056-E277-7E57-FCFBD21D453A}"/>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5449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0BC24C9-FE3D-7D1F-8F98-52795B57B460}"/>
              </a:ext>
            </a:extLst>
          </p:cNvPr>
          <p:cNvSpPr/>
          <p:nvPr userDrawn="1"/>
        </p:nvSpPr>
        <p:spPr>
          <a:xfrm rot="5400000">
            <a:off x="-806427" y="732835"/>
            <a:ext cx="6918730" cy="5396162"/>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 name="connsiteX0" fmla="*/ 8102251 w 8102251"/>
              <a:gd name="connsiteY0" fmla="*/ 0 h 6192867"/>
              <a:gd name="connsiteX1" fmla="*/ 22202 w 8102251"/>
              <a:gd name="connsiteY1" fmla="*/ 1603898 h 6192867"/>
              <a:gd name="connsiteX2" fmla="*/ 0 w 8102251"/>
              <a:gd name="connsiteY2" fmla="*/ 6192867 h 6192867"/>
              <a:gd name="connsiteX3" fmla="*/ 8091860 w 8102251"/>
              <a:gd name="connsiteY3" fmla="*/ 1911904 h 6192867"/>
              <a:gd name="connsiteX4" fmla="*/ 8102251 w 8102251"/>
              <a:gd name="connsiteY4" fmla="*/ 0 h 6192867"/>
              <a:gd name="connsiteX0" fmla="*/ 8102251 w 8117775"/>
              <a:gd name="connsiteY0" fmla="*/ 0 h 6192867"/>
              <a:gd name="connsiteX1" fmla="*/ 22202 w 8117775"/>
              <a:gd name="connsiteY1" fmla="*/ 1603898 h 6192867"/>
              <a:gd name="connsiteX2" fmla="*/ 0 w 8117775"/>
              <a:gd name="connsiteY2" fmla="*/ 6192867 h 6192867"/>
              <a:gd name="connsiteX3" fmla="*/ 8117405 w 8117775"/>
              <a:gd name="connsiteY3" fmla="*/ 6185594 h 6192867"/>
              <a:gd name="connsiteX4" fmla="*/ 8102251 w 8117775"/>
              <a:gd name="connsiteY4" fmla="*/ 0 h 6192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7775" h="6192867">
                <a:moveTo>
                  <a:pt x="8102251" y="0"/>
                </a:moveTo>
                <a:lnTo>
                  <a:pt x="22202" y="1603898"/>
                </a:lnTo>
                <a:lnTo>
                  <a:pt x="0" y="6192867"/>
                </a:lnTo>
                <a:lnTo>
                  <a:pt x="8117405" y="6185594"/>
                </a:lnTo>
                <a:cubicBezTo>
                  <a:pt x="8120869" y="5548293"/>
                  <a:pt x="8098787" y="637301"/>
                  <a:pt x="8102251" y="0"/>
                </a:cubicBezTo>
                <a:close/>
              </a:path>
            </a:pathLst>
          </a:custGeom>
          <a:solidFill>
            <a:srgbClr val="005D3E"/>
          </a:solidFill>
          <a:ln w="12690" cap="flat">
            <a:noFill/>
            <a:prstDash val="solid"/>
            <a:miter/>
          </a:ln>
        </p:spPr>
        <p:txBody>
          <a:bodyPr rtlCol="0" anchor="ctr"/>
          <a:lstStyle/>
          <a:p>
            <a:endParaRPr lang="en-US" sz="1800"/>
          </a:p>
        </p:txBody>
      </p:sp>
      <p:sp>
        <p:nvSpPr>
          <p:cNvPr id="14" name="Isosceles Triangle 11">
            <a:extLst>
              <a:ext uri="{FF2B5EF4-FFF2-40B4-BE49-F238E27FC236}">
                <a16:creationId xmlns:a16="http://schemas.microsoft.com/office/drawing/2014/main" id="{B1494E5E-5E8F-6E1F-F91B-A81E5134338A}"/>
              </a:ext>
            </a:extLst>
          </p:cNvPr>
          <p:cNvSpPr/>
          <p:nvPr userDrawn="1"/>
        </p:nvSpPr>
        <p:spPr>
          <a:xfrm>
            <a:off x="-64438" y="-9528"/>
            <a:ext cx="5184493" cy="6930119"/>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 name="connsiteX0" fmla="*/ 292737 w 834606"/>
              <a:gd name="connsiteY0" fmla="*/ 3841988 h 3841988"/>
              <a:gd name="connsiteX1" fmla="*/ 0 w 834606"/>
              <a:gd name="connsiteY1" fmla="*/ 0 h 3841988"/>
              <a:gd name="connsiteX2" fmla="*/ 834606 w 834606"/>
              <a:gd name="connsiteY2" fmla="*/ 3841988 h 3841988"/>
              <a:gd name="connsiteX3" fmla="*/ 292737 w 834606"/>
              <a:gd name="connsiteY3" fmla="*/ 3841988 h 3841988"/>
              <a:gd name="connsiteX0" fmla="*/ 1395310 w 1937179"/>
              <a:gd name="connsiteY0" fmla="*/ 3845000 h 3845000"/>
              <a:gd name="connsiteX1" fmla="*/ 0 w 1937179"/>
              <a:gd name="connsiteY1" fmla="*/ 0 h 3845000"/>
              <a:gd name="connsiteX2" fmla="*/ 1102573 w 1937179"/>
              <a:gd name="connsiteY2" fmla="*/ 3012 h 3845000"/>
              <a:gd name="connsiteX3" fmla="*/ 1937179 w 1937179"/>
              <a:gd name="connsiteY3" fmla="*/ 3845000 h 3845000"/>
              <a:gd name="connsiteX4" fmla="*/ 1395310 w 1937179"/>
              <a:gd name="connsiteY4" fmla="*/ 3845000 h 3845000"/>
              <a:gd name="connsiteX0" fmla="*/ 23441 w 1947786"/>
              <a:gd name="connsiteY0" fmla="*/ 3869116 h 3869116"/>
              <a:gd name="connsiteX1" fmla="*/ 10607 w 1947786"/>
              <a:gd name="connsiteY1" fmla="*/ 0 h 3869116"/>
              <a:gd name="connsiteX2" fmla="*/ 1113180 w 1947786"/>
              <a:gd name="connsiteY2" fmla="*/ 3012 h 3869116"/>
              <a:gd name="connsiteX3" fmla="*/ 1947786 w 1947786"/>
              <a:gd name="connsiteY3" fmla="*/ 3845000 h 3869116"/>
              <a:gd name="connsiteX4" fmla="*/ 23441 w 1947786"/>
              <a:gd name="connsiteY4" fmla="*/ 3869116 h 3869116"/>
              <a:gd name="connsiteX0" fmla="*/ 34564 w 1958909"/>
              <a:gd name="connsiteY0" fmla="*/ 3869116 h 3869116"/>
              <a:gd name="connsiteX1" fmla="*/ 21730 w 1958909"/>
              <a:gd name="connsiteY1" fmla="*/ 0 h 3869116"/>
              <a:gd name="connsiteX2" fmla="*/ 1124303 w 1958909"/>
              <a:gd name="connsiteY2" fmla="*/ 3012 h 3869116"/>
              <a:gd name="connsiteX3" fmla="*/ 1958909 w 1958909"/>
              <a:gd name="connsiteY3" fmla="*/ 3845000 h 3869116"/>
              <a:gd name="connsiteX4" fmla="*/ 34564 w 1958909"/>
              <a:gd name="connsiteY4" fmla="*/ 3869116 h 3869116"/>
              <a:gd name="connsiteX0" fmla="*/ 12834 w 1937179"/>
              <a:gd name="connsiteY0" fmla="*/ 3869116 h 3869116"/>
              <a:gd name="connsiteX1" fmla="*/ 0 w 1937179"/>
              <a:gd name="connsiteY1" fmla="*/ 0 h 3869116"/>
              <a:gd name="connsiteX2" fmla="*/ 1102573 w 1937179"/>
              <a:gd name="connsiteY2" fmla="*/ 3012 h 3869116"/>
              <a:gd name="connsiteX3" fmla="*/ 1937179 w 1937179"/>
              <a:gd name="connsiteY3" fmla="*/ 3845000 h 3869116"/>
              <a:gd name="connsiteX4" fmla="*/ 12834 w 1937179"/>
              <a:gd name="connsiteY4" fmla="*/ 3869116 h 3869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179" h="3869116">
                <a:moveTo>
                  <a:pt x="12834" y="3869116"/>
                </a:moveTo>
                <a:cubicBezTo>
                  <a:pt x="16370" y="2901360"/>
                  <a:pt x="11016" y="954091"/>
                  <a:pt x="0" y="0"/>
                </a:cubicBezTo>
                <a:lnTo>
                  <a:pt x="1102573" y="3012"/>
                </a:lnTo>
                <a:lnTo>
                  <a:pt x="1937179" y="3845000"/>
                </a:lnTo>
                <a:lnTo>
                  <a:pt x="12834" y="386911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reeform: Shape 6">
            <a:extLst>
              <a:ext uri="{FF2B5EF4-FFF2-40B4-BE49-F238E27FC236}">
                <a16:creationId xmlns:a16="http://schemas.microsoft.com/office/drawing/2014/main" id="{C625AD2B-0434-C171-6489-A7E3BF873A24}"/>
              </a:ext>
            </a:extLst>
          </p:cNvPr>
          <p:cNvSpPr/>
          <p:nvPr userDrawn="1"/>
        </p:nvSpPr>
        <p:spPr>
          <a:xfrm rot="16200000">
            <a:off x="7920608" y="2591499"/>
            <a:ext cx="6886577" cy="1684526"/>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049" h="1933234">
                <a:moveTo>
                  <a:pt x="8080049" y="0"/>
                </a:moveTo>
                <a:lnTo>
                  <a:pt x="0" y="1603898"/>
                </a:lnTo>
                <a:lnTo>
                  <a:pt x="32082" y="1933235"/>
                </a:lnTo>
                <a:lnTo>
                  <a:pt x="8069658" y="1911904"/>
                </a:lnTo>
                <a:cubicBezTo>
                  <a:pt x="8073122" y="1274603"/>
                  <a:pt x="8076585" y="637301"/>
                  <a:pt x="8080049" y="0"/>
                </a:cubicBezTo>
                <a:close/>
              </a:path>
            </a:pathLst>
          </a:custGeom>
          <a:solidFill>
            <a:srgbClr val="005D3E"/>
          </a:solidFill>
          <a:ln w="12690" cap="flat">
            <a:noFill/>
            <a:prstDash val="solid"/>
            <a:miter/>
          </a:ln>
        </p:spPr>
        <p:txBody>
          <a:bodyPr rtlCol="0" anchor="ctr"/>
          <a:lstStyle/>
          <a:p>
            <a:endParaRPr lang="en-US" sz="1800"/>
          </a:p>
        </p:txBody>
      </p:sp>
      <p:sp>
        <p:nvSpPr>
          <p:cNvPr id="12" name="Isosceles Triangle 11">
            <a:extLst>
              <a:ext uri="{FF2B5EF4-FFF2-40B4-BE49-F238E27FC236}">
                <a16:creationId xmlns:a16="http://schemas.microsoft.com/office/drawing/2014/main" id="{6BD76CDE-CC6A-70AC-7A4D-1F2817B9ACE8}"/>
              </a:ext>
            </a:extLst>
          </p:cNvPr>
          <p:cNvSpPr/>
          <p:nvPr userDrawn="1"/>
        </p:nvSpPr>
        <p:spPr>
          <a:xfrm rot="10800000">
            <a:off x="10745410" y="19050"/>
            <a:ext cx="1459597"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16" name="Title 1">
            <a:extLst>
              <a:ext uri="{FF2B5EF4-FFF2-40B4-BE49-F238E27FC236}">
                <a16:creationId xmlns:a16="http://schemas.microsoft.com/office/drawing/2014/main" id="{DE647EDC-D057-B443-70FE-0E12FA933F69}"/>
              </a:ext>
            </a:extLst>
          </p:cNvPr>
          <p:cNvSpPr>
            <a:spLocks noGrp="1"/>
          </p:cNvSpPr>
          <p:nvPr>
            <p:ph type="ctrTitle" hasCustomPrompt="1"/>
          </p:nvPr>
        </p:nvSpPr>
        <p:spPr>
          <a:xfrm>
            <a:off x="4571603" y="535394"/>
            <a:ext cx="5945148" cy="617940"/>
          </a:xfrm>
          <a:prstGeom prst="rect">
            <a:avLst/>
          </a:prstGeom>
        </p:spPr>
        <p:txBody>
          <a:bodyPr>
            <a:normAutofit/>
          </a:bodyPr>
          <a:lstStyle>
            <a:lvl1pPr algn="l">
              <a:defRPr sz="3200" b="1">
                <a:solidFill>
                  <a:srgbClr val="007751"/>
                </a:solidFill>
                <a:latin typeface="+mn-lt"/>
              </a:defRPr>
            </a:lvl1pPr>
          </a:lstStyle>
          <a:p>
            <a:r>
              <a:rPr lang="en-US"/>
              <a:t>Click to edit Master section style</a:t>
            </a:r>
          </a:p>
        </p:txBody>
      </p:sp>
      <p:sp>
        <p:nvSpPr>
          <p:cNvPr id="17" name="Content Placeholder 2">
            <a:extLst>
              <a:ext uri="{FF2B5EF4-FFF2-40B4-BE49-F238E27FC236}">
                <a16:creationId xmlns:a16="http://schemas.microsoft.com/office/drawing/2014/main" id="{08EDD4B5-10E7-4F69-6222-EEA4C1F94849}"/>
              </a:ext>
            </a:extLst>
          </p:cNvPr>
          <p:cNvSpPr>
            <a:spLocks noGrp="1"/>
          </p:cNvSpPr>
          <p:nvPr>
            <p:ph idx="12"/>
          </p:nvPr>
        </p:nvSpPr>
        <p:spPr>
          <a:xfrm>
            <a:off x="4571603" y="1356869"/>
            <a:ext cx="5930735"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26316EE3-94AB-11B4-3A90-ACF900995118}"/>
              </a:ext>
            </a:extLst>
          </p:cNvPr>
          <p:cNvSpPr>
            <a:spLocks noGrp="1"/>
          </p:cNvSpPr>
          <p:nvPr>
            <p:ph type="pic" idx="1"/>
          </p:nvPr>
        </p:nvSpPr>
        <p:spPr>
          <a:xfrm>
            <a:off x="481227" y="533869"/>
            <a:ext cx="3412240" cy="5218593"/>
          </a:xfrm>
          <a:prstGeom prst="rect">
            <a:avLst/>
          </a:prstGeo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7055840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0BC24C9-FE3D-7D1F-8F98-52795B57B460}"/>
              </a:ext>
            </a:extLst>
          </p:cNvPr>
          <p:cNvSpPr/>
          <p:nvPr userDrawn="1"/>
        </p:nvSpPr>
        <p:spPr>
          <a:xfrm rot="5400000">
            <a:off x="-811725" y="727538"/>
            <a:ext cx="6929323" cy="5396162"/>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 name="connsiteX0" fmla="*/ 8102251 w 8102251"/>
              <a:gd name="connsiteY0" fmla="*/ 0 h 6192867"/>
              <a:gd name="connsiteX1" fmla="*/ 22202 w 8102251"/>
              <a:gd name="connsiteY1" fmla="*/ 1603898 h 6192867"/>
              <a:gd name="connsiteX2" fmla="*/ 0 w 8102251"/>
              <a:gd name="connsiteY2" fmla="*/ 6192867 h 6192867"/>
              <a:gd name="connsiteX3" fmla="*/ 8091860 w 8102251"/>
              <a:gd name="connsiteY3" fmla="*/ 1911904 h 6192867"/>
              <a:gd name="connsiteX4" fmla="*/ 8102251 w 8102251"/>
              <a:gd name="connsiteY4" fmla="*/ 0 h 6192867"/>
              <a:gd name="connsiteX0" fmla="*/ 8102251 w 8117775"/>
              <a:gd name="connsiteY0" fmla="*/ 0 h 6192867"/>
              <a:gd name="connsiteX1" fmla="*/ 22202 w 8117775"/>
              <a:gd name="connsiteY1" fmla="*/ 1603898 h 6192867"/>
              <a:gd name="connsiteX2" fmla="*/ 0 w 8117775"/>
              <a:gd name="connsiteY2" fmla="*/ 6192867 h 6192867"/>
              <a:gd name="connsiteX3" fmla="*/ 8117405 w 8117775"/>
              <a:gd name="connsiteY3" fmla="*/ 6185594 h 6192867"/>
              <a:gd name="connsiteX4" fmla="*/ 8102251 w 8117775"/>
              <a:gd name="connsiteY4" fmla="*/ 0 h 6192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7775" h="6192867">
                <a:moveTo>
                  <a:pt x="8102251" y="0"/>
                </a:moveTo>
                <a:lnTo>
                  <a:pt x="22202" y="1603898"/>
                </a:lnTo>
                <a:lnTo>
                  <a:pt x="0" y="6192867"/>
                </a:lnTo>
                <a:lnTo>
                  <a:pt x="8117405" y="6185594"/>
                </a:lnTo>
                <a:cubicBezTo>
                  <a:pt x="8120869" y="5548293"/>
                  <a:pt x="8098787" y="637301"/>
                  <a:pt x="8102251" y="0"/>
                </a:cubicBezTo>
                <a:close/>
              </a:path>
            </a:pathLst>
          </a:custGeom>
          <a:solidFill>
            <a:srgbClr val="007852"/>
          </a:solidFill>
          <a:ln w="12690" cap="flat">
            <a:noFill/>
            <a:prstDash val="solid"/>
            <a:miter/>
          </a:ln>
        </p:spPr>
        <p:txBody>
          <a:bodyPr rtlCol="0" anchor="ctr"/>
          <a:lstStyle/>
          <a:p>
            <a:endParaRPr lang="en-US" sz="1800"/>
          </a:p>
        </p:txBody>
      </p:sp>
      <p:sp>
        <p:nvSpPr>
          <p:cNvPr id="14" name="Isosceles Triangle 11">
            <a:extLst>
              <a:ext uri="{FF2B5EF4-FFF2-40B4-BE49-F238E27FC236}">
                <a16:creationId xmlns:a16="http://schemas.microsoft.com/office/drawing/2014/main" id="{B1494E5E-5E8F-6E1F-F91B-A81E5134338A}"/>
              </a:ext>
            </a:extLst>
          </p:cNvPr>
          <p:cNvSpPr/>
          <p:nvPr userDrawn="1"/>
        </p:nvSpPr>
        <p:spPr>
          <a:xfrm>
            <a:off x="-52348" y="-28450"/>
            <a:ext cx="5172403" cy="6949041"/>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 name="connsiteX0" fmla="*/ 292737 w 834606"/>
              <a:gd name="connsiteY0" fmla="*/ 3841988 h 3841988"/>
              <a:gd name="connsiteX1" fmla="*/ 0 w 834606"/>
              <a:gd name="connsiteY1" fmla="*/ 0 h 3841988"/>
              <a:gd name="connsiteX2" fmla="*/ 834606 w 834606"/>
              <a:gd name="connsiteY2" fmla="*/ 3841988 h 3841988"/>
              <a:gd name="connsiteX3" fmla="*/ 292737 w 834606"/>
              <a:gd name="connsiteY3" fmla="*/ 3841988 h 3841988"/>
              <a:gd name="connsiteX0" fmla="*/ 1395310 w 1937179"/>
              <a:gd name="connsiteY0" fmla="*/ 3845000 h 3845000"/>
              <a:gd name="connsiteX1" fmla="*/ 0 w 1937179"/>
              <a:gd name="connsiteY1" fmla="*/ 0 h 3845000"/>
              <a:gd name="connsiteX2" fmla="*/ 1102573 w 1937179"/>
              <a:gd name="connsiteY2" fmla="*/ 3012 h 3845000"/>
              <a:gd name="connsiteX3" fmla="*/ 1937179 w 1937179"/>
              <a:gd name="connsiteY3" fmla="*/ 3845000 h 3845000"/>
              <a:gd name="connsiteX4" fmla="*/ 1395310 w 1937179"/>
              <a:gd name="connsiteY4" fmla="*/ 3845000 h 3845000"/>
              <a:gd name="connsiteX0" fmla="*/ 23441 w 1947786"/>
              <a:gd name="connsiteY0" fmla="*/ 3869116 h 3869116"/>
              <a:gd name="connsiteX1" fmla="*/ 10607 w 1947786"/>
              <a:gd name="connsiteY1" fmla="*/ 0 h 3869116"/>
              <a:gd name="connsiteX2" fmla="*/ 1113180 w 1947786"/>
              <a:gd name="connsiteY2" fmla="*/ 3012 h 3869116"/>
              <a:gd name="connsiteX3" fmla="*/ 1947786 w 1947786"/>
              <a:gd name="connsiteY3" fmla="*/ 3845000 h 3869116"/>
              <a:gd name="connsiteX4" fmla="*/ 23441 w 1947786"/>
              <a:gd name="connsiteY4" fmla="*/ 3869116 h 3869116"/>
              <a:gd name="connsiteX0" fmla="*/ 34564 w 1958909"/>
              <a:gd name="connsiteY0" fmla="*/ 3869116 h 3869116"/>
              <a:gd name="connsiteX1" fmla="*/ 21730 w 1958909"/>
              <a:gd name="connsiteY1" fmla="*/ 0 h 3869116"/>
              <a:gd name="connsiteX2" fmla="*/ 1124303 w 1958909"/>
              <a:gd name="connsiteY2" fmla="*/ 3012 h 3869116"/>
              <a:gd name="connsiteX3" fmla="*/ 1958909 w 1958909"/>
              <a:gd name="connsiteY3" fmla="*/ 3845000 h 3869116"/>
              <a:gd name="connsiteX4" fmla="*/ 34564 w 1958909"/>
              <a:gd name="connsiteY4" fmla="*/ 3869116 h 3869116"/>
              <a:gd name="connsiteX0" fmla="*/ 12834 w 1937179"/>
              <a:gd name="connsiteY0" fmla="*/ 3869116 h 3869116"/>
              <a:gd name="connsiteX1" fmla="*/ 0 w 1937179"/>
              <a:gd name="connsiteY1" fmla="*/ 0 h 3869116"/>
              <a:gd name="connsiteX2" fmla="*/ 1102573 w 1937179"/>
              <a:gd name="connsiteY2" fmla="*/ 3012 h 3869116"/>
              <a:gd name="connsiteX3" fmla="*/ 1937179 w 1937179"/>
              <a:gd name="connsiteY3" fmla="*/ 3845000 h 3869116"/>
              <a:gd name="connsiteX4" fmla="*/ 12834 w 1937179"/>
              <a:gd name="connsiteY4" fmla="*/ 3869116 h 3869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179" h="3869116">
                <a:moveTo>
                  <a:pt x="12834" y="3869116"/>
                </a:moveTo>
                <a:cubicBezTo>
                  <a:pt x="16370" y="2901360"/>
                  <a:pt x="11016" y="954091"/>
                  <a:pt x="0" y="0"/>
                </a:cubicBezTo>
                <a:lnTo>
                  <a:pt x="1102573" y="3012"/>
                </a:lnTo>
                <a:lnTo>
                  <a:pt x="1937179" y="3845000"/>
                </a:lnTo>
                <a:lnTo>
                  <a:pt x="12834" y="386911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Shape 14">
            <a:extLst>
              <a:ext uri="{FF2B5EF4-FFF2-40B4-BE49-F238E27FC236}">
                <a16:creationId xmlns:a16="http://schemas.microsoft.com/office/drawing/2014/main" id="{54D06EB8-AB95-DAF6-102B-8EE963F0A058}"/>
              </a:ext>
            </a:extLst>
          </p:cNvPr>
          <p:cNvSpPr/>
          <p:nvPr userDrawn="1"/>
        </p:nvSpPr>
        <p:spPr>
          <a:xfrm rot="5400000">
            <a:off x="955215" y="2690797"/>
            <a:ext cx="7115050" cy="1676556"/>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007852">
              <a:alpha val="76000"/>
            </a:srgbClr>
          </a:solidFill>
          <a:ln w="12690" cap="flat">
            <a:noFill/>
            <a:prstDash val="solid"/>
            <a:miter/>
          </a:ln>
        </p:spPr>
        <p:txBody>
          <a:bodyPr rtlCol="0" anchor="ctr"/>
          <a:lstStyle/>
          <a:p>
            <a:r>
              <a:rPr lang="en-US" sz="1800"/>
              <a:t>                 </a:t>
            </a:r>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16" name="Title 1">
            <a:extLst>
              <a:ext uri="{FF2B5EF4-FFF2-40B4-BE49-F238E27FC236}">
                <a16:creationId xmlns:a16="http://schemas.microsoft.com/office/drawing/2014/main" id="{DE647EDC-D057-B443-70FE-0E12FA933F69}"/>
              </a:ext>
            </a:extLst>
          </p:cNvPr>
          <p:cNvSpPr>
            <a:spLocks noGrp="1"/>
          </p:cNvSpPr>
          <p:nvPr>
            <p:ph type="ctrTitle" hasCustomPrompt="1"/>
          </p:nvPr>
        </p:nvSpPr>
        <p:spPr>
          <a:xfrm>
            <a:off x="4800262" y="535394"/>
            <a:ext cx="691051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7" name="Content Placeholder 2">
            <a:extLst>
              <a:ext uri="{FF2B5EF4-FFF2-40B4-BE49-F238E27FC236}">
                <a16:creationId xmlns:a16="http://schemas.microsoft.com/office/drawing/2014/main" id="{08EDD4B5-10E7-4F69-6222-EEA4C1F94849}"/>
              </a:ext>
            </a:extLst>
          </p:cNvPr>
          <p:cNvSpPr>
            <a:spLocks noGrp="1"/>
          </p:cNvSpPr>
          <p:nvPr>
            <p:ph idx="12"/>
          </p:nvPr>
        </p:nvSpPr>
        <p:spPr>
          <a:xfrm>
            <a:off x="4800263" y="1356869"/>
            <a:ext cx="6893758"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26316EE3-94AB-11B4-3A90-ACF900995118}"/>
              </a:ext>
            </a:extLst>
          </p:cNvPr>
          <p:cNvSpPr>
            <a:spLocks noGrp="1"/>
          </p:cNvSpPr>
          <p:nvPr>
            <p:ph type="pic" idx="1"/>
          </p:nvPr>
        </p:nvSpPr>
        <p:spPr>
          <a:xfrm>
            <a:off x="481227" y="533869"/>
            <a:ext cx="3412240" cy="5218593"/>
          </a:xfrm>
          <a:prstGeom prst="rect">
            <a:avLst/>
          </a:prstGeo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1519988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3" name="Picture 2" descr="A person in a white coat&#10;&#10;Description automatically generated">
            <a:extLst>
              <a:ext uri="{FF2B5EF4-FFF2-40B4-BE49-F238E27FC236}">
                <a16:creationId xmlns:a16="http://schemas.microsoft.com/office/drawing/2014/main" id="{B7CF411A-B513-B3B2-7C55-2ACD4494C264}"/>
              </a:ext>
            </a:extLst>
          </p:cNvPr>
          <p:cNvPicPr>
            <a:picLocks noChangeAspect="1"/>
          </p:cNvPicPr>
          <p:nvPr userDrawn="1"/>
        </p:nvPicPr>
        <p:blipFill>
          <a:blip r:embed="rId2"/>
          <a:stretch>
            <a:fillRect/>
          </a:stretch>
        </p:blipFill>
        <p:spPr>
          <a:xfrm>
            <a:off x="-77808" y="0"/>
            <a:ext cx="12145722" cy="6858000"/>
          </a:xfrm>
          <a:prstGeom prst="rect">
            <a:avLst/>
          </a:prstGeom>
        </p:spPr>
      </p:pic>
      <p:sp>
        <p:nvSpPr>
          <p:cNvPr id="15" name="Freeform: Shape 14">
            <a:extLst>
              <a:ext uri="{FF2B5EF4-FFF2-40B4-BE49-F238E27FC236}">
                <a16:creationId xmlns:a16="http://schemas.microsoft.com/office/drawing/2014/main" id="{54D06EB8-AB95-DAF6-102B-8EE963F0A058}"/>
              </a:ext>
            </a:extLst>
          </p:cNvPr>
          <p:cNvSpPr/>
          <p:nvPr userDrawn="1"/>
        </p:nvSpPr>
        <p:spPr>
          <a:xfrm rot="5400000">
            <a:off x="1038723" y="2605465"/>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chemeClr val="tx2">
              <a:alpha val="60000"/>
            </a:schemeClr>
          </a:solidFill>
          <a:ln w="12690" cap="flat">
            <a:noFill/>
            <a:prstDash val="solid"/>
            <a:miter/>
          </a:ln>
        </p:spPr>
        <p:txBody>
          <a:bodyPr rtlCol="0" anchor="ctr"/>
          <a:lstStyle/>
          <a:p>
            <a:r>
              <a:rPr lang="en-US" sz="1800"/>
              <a:t>                 </a:t>
            </a:r>
          </a:p>
        </p:txBody>
      </p:sp>
      <p:sp>
        <p:nvSpPr>
          <p:cNvPr id="5" name="Date Placeholder 4"/>
          <p:cNvSpPr>
            <a:spLocks noGrp="1"/>
          </p:cNvSpPr>
          <p:nvPr>
            <p:ph type="dt" sz="half" idx="10"/>
          </p:nvPr>
        </p:nvSpPr>
        <p:spPr/>
        <p:txBody>
          <a:bodyPr/>
          <a:lstStyle>
            <a:lvl1pPr>
              <a:defRPr>
                <a:solidFill>
                  <a:schemeClr val="bg1">
                    <a:lumMod val="50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16" name="Title 1">
            <a:extLst>
              <a:ext uri="{FF2B5EF4-FFF2-40B4-BE49-F238E27FC236}">
                <a16:creationId xmlns:a16="http://schemas.microsoft.com/office/drawing/2014/main" id="{DE647EDC-D057-B443-70FE-0E12FA933F69}"/>
              </a:ext>
            </a:extLst>
          </p:cNvPr>
          <p:cNvSpPr>
            <a:spLocks noGrp="1"/>
          </p:cNvSpPr>
          <p:nvPr>
            <p:ph type="ctrTitle" hasCustomPrompt="1"/>
          </p:nvPr>
        </p:nvSpPr>
        <p:spPr>
          <a:xfrm>
            <a:off x="4800262" y="535394"/>
            <a:ext cx="691051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7" name="Content Placeholder 2">
            <a:extLst>
              <a:ext uri="{FF2B5EF4-FFF2-40B4-BE49-F238E27FC236}">
                <a16:creationId xmlns:a16="http://schemas.microsoft.com/office/drawing/2014/main" id="{08EDD4B5-10E7-4F69-6222-EEA4C1F94849}"/>
              </a:ext>
            </a:extLst>
          </p:cNvPr>
          <p:cNvSpPr>
            <a:spLocks noGrp="1"/>
          </p:cNvSpPr>
          <p:nvPr>
            <p:ph idx="12"/>
          </p:nvPr>
        </p:nvSpPr>
        <p:spPr>
          <a:xfrm>
            <a:off x="4800263" y="1356869"/>
            <a:ext cx="6893758"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2627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2FE3060-2180-41C3-91CE-023801077C3B}"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9" name="Title 1"/>
          <p:cNvSpPr txBox="1">
            <a:spLocks/>
          </p:cNvSpPr>
          <p:nvPr userDrawn="1"/>
        </p:nvSpPr>
        <p:spPr>
          <a:xfrm>
            <a:off x="609600" y="228600"/>
            <a:ext cx="10972801" cy="685800"/>
          </a:xfrm>
          <a:prstGeom prst="rect">
            <a:avLst/>
          </a:prstGeom>
        </p:spPr>
        <p:txBody>
          <a:bodyPr>
            <a:normAutofit/>
          </a:bodyPr>
          <a:lstStyle>
            <a:lvl1pPr algn="l" defTabSz="914400" rtl="0" eaLnBrk="1" latinLnBrk="0" hangingPunct="1">
              <a:spcBef>
                <a:spcPct val="0"/>
              </a:spcBef>
              <a:buNone/>
              <a:defRPr sz="3200" b="1" kern="1200">
                <a:solidFill>
                  <a:schemeClr val="bg1"/>
                </a:solidFill>
                <a:latin typeface="Trebuchet MS" panose="020B0603020202020204" pitchFamily="34" charset="0"/>
                <a:ea typeface="+mj-ea"/>
                <a:cs typeface="+mj-cs"/>
              </a:defRPr>
            </a:lvl1pPr>
          </a:lstStyle>
          <a:p>
            <a:r>
              <a:rPr lang="en-US" sz="3200"/>
              <a:t>Click to edit Master title style</a:t>
            </a:r>
          </a:p>
        </p:txBody>
      </p:sp>
      <p:pic>
        <p:nvPicPr>
          <p:cNvPr id="7" name="Graphic 6">
            <a:extLst>
              <a:ext uri="{FF2B5EF4-FFF2-40B4-BE49-F238E27FC236}">
                <a16:creationId xmlns:a16="http://schemas.microsoft.com/office/drawing/2014/main" id="{A39FE14E-75EC-75E7-B3F5-DA3391D9EE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12192000" cy="2036925"/>
          </a:xfrm>
          <a:prstGeom prst="rect">
            <a:avLst/>
          </a:prstGeom>
        </p:spPr>
      </p:pic>
      <p:sp>
        <p:nvSpPr>
          <p:cNvPr id="2" name="Title 1">
            <a:extLst>
              <a:ext uri="{FF2B5EF4-FFF2-40B4-BE49-F238E27FC236}">
                <a16:creationId xmlns:a16="http://schemas.microsoft.com/office/drawing/2014/main" id="{25570362-9B38-45DC-FA79-6DD1838FD8B3}"/>
              </a:ext>
            </a:extLst>
          </p:cNvPr>
          <p:cNvSpPr>
            <a:spLocks noGrp="1"/>
          </p:cNvSpPr>
          <p:nvPr>
            <p:ph type="title"/>
          </p:nvPr>
        </p:nvSpPr>
        <p:spPr>
          <a:xfrm>
            <a:off x="609600" y="304800"/>
            <a:ext cx="10972801" cy="609600"/>
          </a:xfrm>
          <a:prstGeom prst="rect">
            <a:avLst/>
          </a:prstGeom>
        </p:spPr>
        <p:txBody>
          <a:bodyPr>
            <a:normAutofit/>
          </a:bodyPr>
          <a:lstStyle>
            <a:lvl1pPr algn="l">
              <a:defRPr sz="3200" b="1">
                <a:solidFill>
                  <a:schemeClr val="bg1"/>
                </a:solidFill>
                <a:latin typeface="+mn-lt"/>
              </a:defRPr>
            </a:lvl1pPr>
          </a:lstStyle>
          <a:p>
            <a:r>
              <a:rPr lang="en-US"/>
              <a:t>Click to edit Master title style</a:t>
            </a:r>
          </a:p>
        </p:txBody>
      </p:sp>
      <p:sp>
        <p:nvSpPr>
          <p:cNvPr id="10" name="Text Placeholder 2">
            <a:extLst>
              <a:ext uri="{FF2B5EF4-FFF2-40B4-BE49-F238E27FC236}">
                <a16:creationId xmlns:a16="http://schemas.microsoft.com/office/drawing/2014/main" id="{B8F3D6A1-2AA3-ABA8-29AA-3FC849F00D43}"/>
              </a:ext>
            </a:extLst>
          </p:cNvPr>
          <p:cNvSpPr>
            <a:spLocks noGrp="1"/>
          </p:cNvSpPr>
          <p:nvPr>
            <p:ph type="body" idx="1"/>
          </p:nvPr>
        </p:nvSpPr>
        <p:spPr>
          <a:xfrm>
            <a:off x="609600" y="2036925"/>
            <a:ext cx="5386917" cy="562828"/>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D6BEDE36-280E-62EC-C638-CFD954591CD4}"/>
              </a:ext>
            </a:extLst>
          </p:cNvPr>
          <p:cNvSpPr>
            <a:spLocks noGrp="1"/>
          </p:cNvSpPr>
          <p:nvPr>
            <p:ph sz="half" idx="2"/>
          </p:nvPr>
        </p:nvSpPr>
        <p:spPr>
          <a:xfrm>
            <a:off x="609600" y="2667000"/>
            <a:ext cx="5386917" cy="335749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A4AE14ED-5F88-2361-D1B3-8D10F19D598B}"/>
              </a:ext>
            </a:extLst>
          </p:cNvPr>
          <p:cNvSpPr>
            <a:spLocks noGrp="1"/>
          </p:cNvSpPr>
          <p:nvPr>
            <p:ph type="body" sz="quarter" idx="3"/>
          </p:nvPr>
        </p:nvSpPr>
        <p:spPr>
          <a:xfrm>
            <a:off x="6193367" y="2036925"/>
            <a:ext cx="5389033" cy="562828"/>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99F9D5A9-9EB5-BC0C-6C1B-E69EF244BDAA}"/>
              </a:ext>
            </a:extLst>
          </p:cNvPr>
          <p:cNvSpPr>
            <a:spLocks noGrp="1"/>
          </p:cNvSpPr>
          <p:nvPr>
            <p:ph sz="quarter" idx="4"/>
          </p:nvPr>
        </p:nvSpPr>
        <p:spPr>
          <a:xfrm>
            <a:off x="6193367" y="2667000"/>
            <a:ext cx="5389033" cy="335749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910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8CBB7-5DF7-4378-8357-1057551A5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AB9422-E8D7-4934-BAA6-D29802E652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DE2E14-0850-43D1-8283-4F8CD6B9E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A05E8-5406-47AC-9EC9-E9907EFF4966}"/>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6" name="Footer Placeholder 5">
            <a:extLst>
              <a:ext uri="{FF2B5EF4-FFF2-40B4-BE49-F238E27FC236}">
                <a16:creationId xmlns:a16="http://schemas.microsoft.com/office/drawing/2014/main" id="{47EC58A8-C4FB-4E35-88C5-A4A3439B9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2F63BE-0966-442F-94B5-E07AAF5DBE19}"/>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42768860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286000"/>
            <a:ext cx="5384800" cy="3733800"/>
          </a:xfrm>
          <a:prstGeom prst="rect">
            <a:avLst/>
          </a:prstGeom>
        </p:spPr>
        <p:txBody>
          <a:bodyPr/>
          <a:lstStyle>
            <a:lvl1pPr>
              <a:defRPr sz="2800">
                <a:solidFill>
                  <a:schemeClr val="accent4">
                    <a:lumMod val="75000"/>
                  </a:schemeClr>
                </a:solidFill>
              </a:defRPr>
            </a:lvl1pPr>
            <a:lvl2pPr>
              <a:defRPr sz="2400">
                <a:solidFill>
                  <a:schemeClr val="tx1"/>
                </a:solidFill>
              </a:defRPr>
            </a:lvl2pPr>
            <a:lvl3pPr>
              <a:defRPr sz="2000">
                <a:solidFill>
                  <a:schemeClr val="tx2"/>
                </a:solidFill>
              </a:defRPr>
            </a:lvl3pPr>
            <a:lvl4pPr>
              <a:defRPr sz="1800">
                <a:solidFill>
                  <a:schemeClr val="accent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384800" cy="3733800"/>
          </a:xfrm>
          <a:prstGeom prst="rect">
            <a:avLst/>
          </a:prstGeom>
        </p:spPr>
        <p:txBody>
          <a:bodyPr/>
          <a:lstStyle>
            <a:lvl1pPr>
              <a:defRPr sz="2800">
                <a:solidFill>
                  <a:schemeClr val="accent4">
                    <a:lumMod val="75000"/>
                  </a:schemeClr>
                </a:solidFill>
              </a:defRPr>
            </a:lvl1pPr>
            <a:lvl2pPr>
              <a:defRPr sz="2400"/>
            </a:lvl2pPr>
            <a:lvl3pPr>
              <a:defRPr sz="2000">
                <a:solidFill>
                  <a:schemeClr val="tx2"/>
                </a:solidFill>
              </a:defRPr>
            </a:lvl3pPr>
            <a:lvl4pPr>
              <a:defRPr sz="1800">
                <a:solidFill>
                  <a:schemeClr val="accent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E3060-2180-41C3-91CE-023801077C3B}"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9" name="Title 1"/>
          <p:cNvSpPr txBox="1">
            <a:spLocks/>
          </p:cNvSpPr>
          <p:nvPr userDrawn="1"/>
        </p:nvSpPr>
        <p:spPr>
          <a:xfrm>
            <a:off x="609600" y="228600"/>
            <a:ext cx="10972801" cy="685800"/>
          </a:xfrm>
          <a:prstGeom prst="rect">
            <a:avLst/>
          </a:prstGeom>
        </p:spPr>
        <p:txBody>
          <a:bodyPr>
            <a:normAutofit/>
          </a:bodyPr>
          <a:lstStyle>
            <a:lvl1pPr algn="l" defTabSz="914400" rtl="0" eaLnBrk="1" latinLnBrk="0" hangingPunct="1">
              <a:spcBef>
                <a:spcPct val="0"/>
              </a:spcBef>
              <a:buNone/>
              <a:defRPr sz="3200" b="1" kern="1200">
                <a:solidFill>
                  <a:schemeClr val="bg1"/>
                </a:solidFill>
                <a:latin typeface="Trebuchet MS" panose="020B0603020202020204" pitchFamily="34" charset="0"/>
                <a:ea typeface="+mj-ea"/>
                <a:cs typeface="+mj-cs"/>
              </a:defRPr>
            </a:lvl1pPr>
          </a:lstStyle>
          <a:p>
            <a:r>
              <a:rPr lang="en-US" sz="3200"/>
              <a:t>Click to edit Master title style</a:t>
            </a:r>
          </a:p>
        </p:txBody>
      </p:sp>
      <p:pic>
        <p:nvPicPr>
          <p:cNvPr id="7" name="Graphic 6">
            <a:extLst>
              <a:ext uri="{FF2B5EF4-FFF2-40B4-BE49-F238E27FC236}">
                <a16:creationId xmlns:a16="http://schemas.microsoft.com/office/drawing/2014/main" id="{A39FE14E-75EC-75E7-B3F5-DA3391D9EE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0" cy="2286000"/>
          </a:xfrm>
          <a:prstGeom prst="rect">
            <a:avLst/>
          </a:prstGeom>
        </p:spPr>
      </p:pic>
      <p:sp>
        <p:nvSpPr>
          <p:cNvPr id="2" name="Title 1">
            <a:extLst>
              <a:ext uri="{FF2B5EF4-FFF2-40B4-BE49-F238E27FC236}">
                <a16:creationId xmlns:a16="http://schemas.microsoft.com/office/drawing/2014/main" id="{25570362-9B38-45DC-FA79-6DD1838FD8B3}"/>
              </a:ext>
            </a:extLst>
          </p:cNvPr>
          <p:cNvSpPr>
            <a:spLocks noGrp="1"/>
          </p:cNvSpPr>
          <p:nvPr>
            <p:ph type="title"/>
          </p:nvPr>
        </p:nvSpPr>
        <p:spPr>
          <a:xfrm>
            <a:off x="609600" y="3048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E397D73D-BB2E-1D89-FFB9-F6A115DBB759}"/>
              </a:ext>
            </a:extLst>
          </p:cNvPr>
          <p:cNvSpPr>
            <a:spLocks noGrp="1"/>
          </p:cNvSpPr>
          <p:nvPr>
            <p:ph type="subTitle" idx="12" hasCustomPrompt="1"/>
          </p:nvPr>
        </p:nvSpPr>
        <p:spPr>
          <a:xfrm>
            <a:off x="609600" y="838200"/>
            <a:ext cx="8534401" cy="6096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905226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DA6FF83-AD3D-BB06-3C19-D4B384B1DF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12192000" cy="1236662"/>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10/8/2024</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1" name="Content Placeholder 2"/>
          <p:cNvSpPr>
            <a:spLocks noGrp="1"/>
          </p:cNvSpPr>
          <p:nvPr>
            <p:ph idx="1"/>
          </p:nvPr>
        </p:nvSpPr>
        <p:spPr>
          <a:xfrm>
            <a:off x="609600" y="1828800"/>
            <a:ext cx="10972801" cy="44243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1236663"/>
            <a:ext cx="10972801" cy="609600"/>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sp>
        <p:nvSpPr>
          <p:cNvPr id="8" name="Freeform: Shape 7">
            <a:extLst>
              <a:ext uri="{FF2B5EF4-FFF2-40B4-BE49-F238E27FC236}">
                <a16:creationId xmlns:a16="http://schemas.microsoft.com/office/drawing/2014/main" id="{1DA9ACDC-84E6-3FB1-5BF4-F831C4890847}"/>
              </a:ext>
            </a:extLst>
          </p:cNvPr>
          <p:cNvSpPr/>
          <p:nvPr userDrawn="1"/>
        </p:nvSpPr>
        <p:spPr>
          <a:xfrm rot="10800000">
            <a:off x="7364032" y="17465"/>
            <a:ext cx="4839092" cy="1255921"/>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007953">
              <a:alpha val="54000"/>
            </a:srgbClr>
          </a:solidFill>
          <a:ln w="12690" cap="flat">
            <a:noFill/>
            <a:prstDash val="solid"/>
            <a:miter/>
          </a:ln>
        </p:spPr>
        <p:txBody>
          <a:bodyPr rtlCol="0" anchor="ctr"/>
          <a:lstStyle/>
          <a:p>
            <a:endParaRPr lang="en-US" sz="300"/>
          </a:p>
        </p:txBody>
      </p:sp>
    </p:spTree>
    <p:extLst>
      <p:ext uri="{BB962C8B-B14F-4D97-AF65-F5344CB8AC3E}">
        <p14:creationId xmlns:p14="http://schemas.microsoft.com/office/powerpoint/2010/main" val="35255343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1B30881-239E-EAEC-0C0B-E31D0036BC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724400"/>
            <a:ext cx="12192000" cy="2133600"/>
          </a:xfrm>
          <a:prstGeom prst="rect">
            <a:avLst/>
          </a:prstGeom>
        </p:spPr>
      </p:pic>
      <p:sp>
        <p:nvSpPr>
          <p:cNvPr id="4" name="Date Placeholder 3"/>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12" name="Title 1"/>
          <p:cNvSpPr>
            <a:spLocks noGrp="1"/>
          </p:cNvSpPr>
          <p:nvPr>
            <p:ph type="ctrTitle" hasCustomPrompt="1"/>
          </p:nvPr>
        </p:nvSpPr>
        <p:spPr>
          <a:xfrm>
            <a:off x="711200" y="535394"/>
            <a:ext cx="10796409" cy="760006"/>
          </a:xfrm>
          <a:prstGeom prst="rect">
            <a:avLst/>
          </a:prstGeom>
        </p:spPr>
        <p:txBody>
          <a:bodyPr>
            <a:normAutofit/>
          </a:bodyPr>
          <a:lstStyle>
            <a:lvl1pPr algn="l">
              <a:defRPr sz="3400" b="1">
                <a:solidFill>
                  <a:srgbClr val="007751"/>
                </a:solidFill>
                <a:latin typeface="Trebuchet MS" panose="020B0603020202020204" pitchFamily="34" charset="0"/>
              </a:defRPr>
            </a:lvl1pPr>
          </a:lstStyle>
          <a:p>
            <a:r>
              <a:rPr lang="en-US"/>
              <a:t>Click to edit Master section style</a:t>
            </a:r>
          </a:p>
        </p:txBody>
      </p:sp>
      <p:pic>
        <p:nvPicPr>
          <p:cNvPr id="7" name="Picture 16">
            <a:extLst>
              <a:ext uri="{FF2B5EF4-FFF2-40B4-BE49-F238E27FC236}">
                <a16:creationId xmlns:a16="http://schemas.microsoft.com/office/drawing/2014/main" id="{E204B56E-5704-8451-EA29-514031DDFAF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221013" y="5758058"/>
            <a:ext cx="2818546" cy="928297"/>
          </a:xfrm>
          <a:prstGeom prst="rect">
            <a:avLst/>
          </a:prstGeom>
        </p:spPr>
      </p:pic>
      <p:sp>
        <p:nvSpPr>
          <p:cNvPr id="2" name="Text Placeholder 3">
            <a:extLst>
              <a:ext uri="{FF2B5EF4-FFF2-40B4-BE49-F238E27FC236}">
                <a16:creationId xmlns:a16="http://schemas.microsoft.com/office/drawing/2014/main" id="{8E53E74D-1BFE-673D-CFC8-C0A8D800E7C1}"/>
              </a:ext>
            </a:extLst>
          </p:cNvPr>
          <p:cNvSpPr>
            <a:spLocks noGrp="1"/>
          </p:cNvSpPr>
          <p:nvPr>
            <p:ph type="body" sz="half" idx="2"/>
          </p:nvPr>
        </p:nvSpPr>
        <p:spPr>
          <a:xfrm>
            <a:off x="721094" y="1371600"/>
            <a:ext cx="7204182" cy="3962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3">
            <a:extLst>
              <a:ext uri="{FF2B5EF4-FFF2-40B4-BE49-F238E27FC236}">
                <a16:creationId xmlns:a16="http://schemas.microsoft.com/office/drawing/2014/main" id="{3131F870-59D1-B7F2-9247-EFBF9714B695}"/>
              </a:ext>
            </a:extLst>
          </p:cNvPr>
          <p:cNvSpPr>
            <a:spLocks noGrp="1"/>
          </p:cNvSpPr>
          <p:nvPr>
            <p:ph type="body" sz="half" idx="11"/>
          </p:nvPr>
        </p:nvSpPr>
        <p:spPr>
          <a:xfrm>
            <a:off x="8077716" y="1371600"/>
            <a:ext cx="3447105" cy="3581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9345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pa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ADD1BB-A1D5-3365-8445-14AA541AAEDC}"/>
              </a:ext>
            </a:extLst>
          </p:cNvPr>
          <p:cNvSpPr/>
          <p:nvPr/>
        </p:nvSpPr>
        <p:spPr>
          <a:xfrm>
            <a:off x="-77806" y="266701"/>
            <a:ext cx="7141211" cy="6604768"/>
          </a:xfrm>
          <a:custGeom>
            <a:avLst/>
            <a:gdLst>
              <a:gd name="connsiteX0" fmla="*/ 0 w 8463325"/>
              <a:gd name="connsiteY0" fmla="*/ 5278903 h 6858834"/>
              <a:gd name="connsiteX1" fmla="*/ 0 w 8463325"/>
              <a:gd name="connsiteY1" fmla="*/ 6858835 h 6858834"/>
              <a:gd name="connsiteX2" fmla="*/ 8463326 w 8463325"/>
              <a:gd name="connsiteY2" fmla="*/ 6604768 h 6858834"/>
              <a:gd name="connsiteX3" fmla="*/ 1392820 w 8463325"/>
              <a:gd name="connsiteY3" fmla="*/ 0 h 6858834"/>
              <a:gd name="connsiteX4" fmla="*/ 0 w 8463325"/>
              <a:gd name="connsiteY4" fmla="*/ 5278903 h 6858834"/>
              <a:gd name="connsiteX0" fmla="*/ 1304925 w 8463326"/>
              <a:gd name="connsiteY0" fmla="*/ 5050303 h 6858835"/>
              <a:gd name="connsiteX1" fmla="*/ 0 w 8463326"/>
              <a:gd name="connsiteY1" fmla="*/ 6858835 h 6858835"/>
              <a:gd name="connsiteX2" fmla="*/ 8463326 w 8463326"/>
              <a:gd name="connsiteY2" fmla="*/ 6604768 h 6858835"/>
              <a:gd name="connsiteX3" fmla="*/ 1392820 w 8463326"/>
              <a:gd name="connsiteY3" fmla="*/ 0 h 6858835"/>
              <a:gd name="connsiteX4" fmla="*/ 1304925 w 8463326"/>
              <a:gd name="connsiteY4" fmla="*/ 5050303 h 6858835"/>
              <a:gd name="connsiteX0" fmla="*/ 133350 w 7291751"/>
              <a:gd name="connsiteY0" fmla="*/ 5050303 h 6896935"/>
              <a:gd name="connsiteX1" fmla="*/ 0 w 7291751"/>
              <a:gd name="connsiteY1" fmla="*/ 6896935 h 6896935"/>
              <a:gd name="connsiteX2" fmla="*/ 7291751 w 7291751"/>
              <a:gd name="connsiteY2" fmla="*/ 6604768 h 6896935"/>
              <a:gd name="connsiteX3" fmla="*/ 221245 w 7291751"/>
              <a:gd name="connsiteY3" fmla="*/ 0 h 6896935"/>
              <a:gd name="connsiteX4" fmla="*/ 133350 w 7291751"/>
              <a:gd name="connsiteY4" fmla="*/ 5050303 h 6896935"/>
              <a:gd name="connsiteX0" fmla="*/ 0 w 7158401"/>
              <a:gd name="connsiteY0" fmla="*/ 5050303 h 6604768"/>
              <a:gd name="connsiteX1" fmla="*/ 219075 w 7158401"/>
              <a:gd name="connsiteY1" fmla="*/ 5820610 h 6604768"/>
              <a:gd name="connsiteX2" fmla="*/ 7158401 w 7158401"/>
              <a:gd name="connsiteY2" fmla="*/ 6604768 h 6604768"/>
              <a:gd name="connsiteX3" fmla="*/ 87895 w 7158401"/>
              <a:gd name="connsiteY3" fmla="*/ 0 h 6604768"/>
              <a:gd name="connsiteX4" fmla="*/ 0 w 7158401"/>
              <a:gd name="connsiteY4" fmla="*/ 5050303 h 6604768"/>
              <a:gd name="connsiteX0" fmla="*/ 0 w 7158401"/>
              <a:gd name="connsiteY0" fmla="*/ 5050303 h 6604768"/>
              <a:gd name="connsiteX1" fmla="*/ 180975 w 7158401"/>
              <a:gd name="connsiteY1" fmla="*/ 6592135 h 6604768"/>
              <a:gd name="connsiteX2" fmla="*/ 7158401 w 7158401"/>
              <a:gd name="connsiteY2" fmla="*/ 6604768 h 6604768"/>
              <a:gd name="connsiteX3" fmla="*/ 87895 w 7158401"/>
              <a:gd name="connsiteY3" fmla="*/ 0 h 6604768"/>
              <a:gd name="connsiteX4" fmla="*/ 0 w 7158401"/>
              <a:gd name="connsiteY4" fmla="*/ 5050303 h 6604768"/>
              <a:gd name="connsiteX0" fmla="*/ 0 w 7282226"/>
              <a:gd name="connsiteY0" fmla="*/ 5050303 h 6728593"/>
              <a:gd name="connsiteX1" fmla="*/ 180975 w 7282226"/>
              <a:gd name="connsiteY1" fmla="*/ 659213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5050303 h 6728593"/>
              <a:gd name="connsiteX1" fmla="*/ 142875 w 7282226"/>
              <a:gd name="connsiteY1" fmla="*/ 672548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4926478 h 6604768"/>
              <a:gd name="connsiteX1" fmla="*/ 142875 w 7282226"/>
              <a:gd name="connsiteY1" fmla="*/ 6601660 h 6604768"/>
              <a:gd name="connsiteX2" fmla="*/ 7282226 w 7282226"/>
              <a:gd name="connsiteY2" fmla="*/ 6604768 h 6604768"/>
              <a:gd name="connsiteX3" fmla="*/ 211720 w 7282226"/>
              <a:gd name="connsiteY3" fmla="*/ 0 h 6604768"/>
              <a:gd name="connsiteX4" fmla="*/ 0 w 7282226"/>
              <a:gd name="connsiteY4" fmla="*/ 4926478 h 6604768"/>
              <a:gd name="connsiteX0" fmla="*/ 266700 w 7139351"/>
              <a:gd name="connsiteY0" fmla="*/ 4926478 h 6604768"/>
              <a:gd name="connsiteX1" fmla="*/ 0 w 7139351"/>
              <a:gd name="connsiteY1" fmla="*/ 6601660 h 6604768"/>
              <a:gd name="connsiteX2" fmla="*/ 7139351 w 7139351"/>
              <a:gd name="connsiteY2" fmla="*/ 6604768 h 6604768"/>
              <a:gd name="connsiteX3" fmla="*/ 68845 w 7139351"/>
              <a:gd name="connsiteY3" fmla="*/ 0 h 6604768"/>
              <a:gd name="connsiteX4" fmla="*/ 266700 w 7139351"/>
              <a:gd name="connsiteY4" fmla="*/ 4926478 h 6604768"/>
              <a:gd name="connsiteX0" fmla="*/ 57150 w 7139351"/>
              <a:gd name="connsiteY0" fmla="*/ 4955053 h 6604768"/>
              <a:gd name="connsiteX1" fmla="*/ 0 w 7139351"/>
              <a:gd name="connsiteY1" fmla="*/ 6601660 h 6604768"/>
              <a:gd name="connsiteX2" fmla="*/ 7139351 w 7139351"/>
              <a:gd name="connsiteY2" fmla="*/ 6604768 h 6604768"/>
              <a:gd name="connsiteX3" fmla="*/ 68845 w 7139351"/>
              <a:gd name="connsiteY3" fmla="*/ 0 h 6604768"/>
              <a:gd name="connsiteX4" fmla="*/ 57150 w 7139351"/>
              <a:gd name="connsiteY4" fmla="*/ 4955053 h 660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351" h="6604768">
                <a:moveTo>
                  <a:pt x="57150" y="4955053"/>
                </a:moveTo>
                <a:lnTo>
                  <a:pt x="0" y="6601660"/>
                </a:lnTo>
                <a:lnTo>
                  <a:pt x="7139351" y="6604768"/>
                </a:lnTo>
                <a:lnTo>
                  <a:pt x="68845" y="0"/>
                </a:lnTo>
                <a:cubicBezTo>
                  <a:pt x="64947" y="1651684"/>
                  <a:pt x="61048" y="3303369"/>
                  <a:pt x="57150" y="4955053"/>
                </a:cubicBezTo>
                <a:close/>
              </a:path>
            </a:pathLst>
          </a:custGeom>
          <a:gradFill>
            <a:gsLst>
              <a:gs pos="0">
                <a:srgbClr val="037853"/>
              </a:gs>
              <a:gs pos="70000">
                <a:srgbClr val="FFFFFF"/>
              </a:gs>
            </a:gsLst>
            <a:lin ang="14651631" scaled="1"/>
          </a:gradFill>
          <a:ln w="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C6040019-F6CD-4489-1FC9-AE1FE8DD0CB2}"/>
              </a:ext>
            </a:extLst>
          </p:cNvPr>
          <p:cNvSpPr/>
          <p:nvPr/>
        </p:nvSpPr>
        <p:spPr>
          <a:xfrm>
            <a:off x="-47771" y="4142146"/>
            <a:ext cx="6982190" cy="2715854"/>
          </a:xfrm>
          <a:custGeom>
            <a:avLst/>
            <a:gdLst>
              <a:gd name="connsiteX0" fmla="*/ 0 w 7215309"/>
              <a:gd name="connsiteY0" fmla="*/ 2131780 h 2769823"/>
              <a:gd name="connsiteX1" fmla="*/ 0 w 7215309"/>
              <a:gd name="connsiteY1" fmla="*/ 2769824 h 2769823"/>
              <a:gd name="connsiteX2" fmla="*/ 7215310 w 7215309"/>
              <a:gd name="connsiteY2" fmla="*/ 2667240 h 2769823"/>
              <a:gd name="connsiteX3" fmla="*/ 4359993 w 7215309"/>
              <a:gd name="connsiteY3" fmla="*/ 0 h 2769823"/>
              <a:gd name="connsiteX4" fmla="*/ 0 w 7215309"/>
              <a:gd name="connsiteY4" fmla="*/ 2131780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309" h="2769823">
                <a:moveTo>
                  <a:pt x="0" y="2131780"/>
                </a:moveTo>
                <a:lnTo>
                  <a:pt x="0" y="2769824"/>
                </a:lnTo>
                <a:lnTo>
                  <a:pt x="7215310" y="2667240"/>
                </a:lnTo>
                <a:lnTo>
                  <a:pt x="4359993" y="0"/>
                </a:lnTo>
                <a:lnTo>
                  <a:pt x="0" y="2131780"/>
                </a:lnTo>
                <a:close/>
              </a:path>
            </a:pathLst>
          </a:custGeom>
          <a:solidFill>
            <a:srgbClr val="458D95"/>
          </a:solidFill>
          <a:ln w="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DD39C4F-F341-D969-FCDC-A25C5E911FCC}"/>
              </a:ext>
            </a:extLst>
          </p:cNvPr>
          <p:cNvSpPr/>
          <p:nvPr/>
        </p:nvSpPr>
        <p:spPr>
          <a:xfrm>
            <a:off x="-47772" y="4231887"/>
            <a:ext cx="7141212" cy="2769823"/>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266" h="2769823">
                <a:moveTo>
                  <a:pt x="0" y="2131779"/>
                </a:moveTo>
                <a:lnTo>
                  <a:pt x="0" y="2769824"/>
                </a:lnTo>
                <a:lnTo>
                  <a:pt x="7215267" y="2667195"/>
                </a:lnTo>
                <a:lnTo>
                  <a:pt x="4359992" y="0"/>
                </a:lnTo>
                <a:lnTo>
                  <a:pt x="0" y="2131779"/>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A85A62CF-5D97-44F8-AA15-4071A0EF29A1}" type="datetime1">
              <a:rPr lang="en-US" smtClean="0"/>
              <a:pPr/>
              <a:t>10/8/2024</a:t>
            </a:fld>
            <a:endParaRPr lang="en-US"/>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2" name="Title 1">
            <a:extLst>
              <a:ext uri="{FF2B5EF4-FFF2-40B4-BE49-F238E27FC236}">
                <a16:creationId xmlns:a16="http://schemas.microsoft.com/office/drawing/2014/main" id="{0D6995E0-0597-0D63-CDA5-75DFBC06E08A}"/>
              </a:ext>
            </a:extLst>
          </p:cNvPr>
          <p:cNvSpPr>
            <a:spLocks noGrp="1"/>
          </p:cNvSpPr>
          <p:nvPr>
            <p:ph type="ctrTitle" hasCustomPrompt="1"/>
          </p:nvPr>
        </p:nvSpPr>
        <p:spPr>
          <a:xfrm>
            <a:off x="1000386" y="535394"/>
            <a:ext cx="10496106"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3" name="Content Placeholder 2">
            <a:extLst>
              <a:ext uri="{FF2B5EF4-FFF2-40B4-BE49-F238E27FC236}">
                <a16:creationId xmlns:a16="http://schemas.microsoft.com/office/drawing/2014/main" id="{6D9F76D2-2B30-0335-605D-555FBB45225A}"/>
              </a:ext>
            </a:extLst>
          </p:cNvPr>
          <p:cNvSpPr>
            <a:spLocks noGrp="1"/>
          </p:cNvSpPr>
          <p:nvPr>
            <p:ph idx="12"/>
          </p:nvPr>
        </p:nvSpPr>
        <p:spPr>
          <a:xfrm>
            <a:off x="5638681" y="1356869"/>
            <a:ext cx="5857811"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2">
            <a:extLst>
              <a:ext uri="{FF2B5EF4-FFF2-40B4-BE49-F238E27FC236}">
                <a16:creationId xmlns:a16="http://schemas.microsoft.com/office/drawing/2014/main" id="{316F50C5-9C90-BC9D-D085-B15222609E44}"/>
              </a:ext>
            </a:extLst>
          </p:cNvPr>
          <p:cNvSpPr>
            <a:spLocks noGrp="1"/>
          </p:cNvSpPr>
          <p:nvPr>
            <p:ph type="pic" idx="1"/>
          </p:nvPr>
        </p:nvSpPr>
        <p:spPr>
          <a:xfrm>
            <a:off x="1008326" y="1373173"/>
            <a:ext cx="4096817" cy="259043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2858279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Blank pa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ADD1BB-A1D5-3365-8445-14AA541AAEDC}"/>
              </a:ext>
            </a:extLst>
          </p:cNvPr>
          <p:cNvSpPr/>
          <p:nvPr/>
        </p:nvSpPr>
        <p:spPr>
          <a:xfrm>
            <a:off x="-207598" y="2239197"/>
            <a:ext cx="5008507" cy="4632272"/>
          </a:xfrm>
          <a:custGeom>
            <a:avLst/>
            <a:gdLst>
              <a:gd name="connsiteX0" fmla="*/ 0 w 8463325"/>
              <a:gd name="connsiteY0" fmla="*/ 5278903 h 6858834"/>
              <a:gd name="connsiteX1" fmla="*/ 0 w 8463325"/>
              <a:gd name="connsiteY1" fmla="*/ 6858835 h 6858834"/>
              <a:gd name="connsiteX2" fmla="*/ 8463326 w 8463325"/>
              <a:gd name="connsiteY2" fmla="*/ 6604768 h 6858834"/>
              <a:gd name="connsiteX3" fmla="*/ 1392820 w 8463325"/>
              <a:gd name="connsiteY3" fmla="*/ 0 h 6858834"/>
              <a:gd name="connsiteX4" fmla="*/ 0 w 8463325"/>
              <a:gd name="connsiteY4" fmla="*/ 5278903 h 6858834"/>
              <a:gd name="connsiteX0" fmla="*/ 1304925 w 8463326"/>
              <a:gd name="connsiteY0" fmla="*/ 5050303 h 6858835"/>
              <a:gd name="connsiteX1" fmla="*/ 0 w 8463326"/>
              <a:gd name="connsiteY1" fmla="*/ 6858835 h 6858835"/>
              <a:gd name="connsiteX2" fmla="*/ 8463326 w 8463326"/>
              <a:gd name="connsiteY2" fmla="*/ 6604768 h 6858835"/>
              <a:gd name="connsiteX3" fmla="*/ 1392820 w 8463326"/>
              <a:gd name="connsiteY3" fmla="*/ 0 h 6858835"/>
              <a:gd name="connsiteX4" fmla="*/ 1304925 w 8463326"/>
              <a:gd name="connsiteY4" fmla="*/ 5050303 h 6858835"/>
              <a:gd name="connsiteX0" fmla="*/ 133350 w 7291751"/>
              <a:gd name="connsiteY0" fmla="*/ 5050303 h 6896935"/>
              <a:gd name="connsiteX1" fmla="*/ 0 w 7291751"/>
              <a:gd name="connsiteY1" fmla="*/ 6896935 h 6896935"/>
              <a:gd name="connsiteX2" fmla="*/ 7291751 w 7291751"/>
              <a:gd name="connsiteY2" fmla="*/ 6604768 h 6896935"/>
              <a:gd name="connsiteX3" fmla="*/ 221245 w 7291751"/>
              <a:gd name="connsiteY3" fmla="*/ 0 h 6896935"/>
              <a:gd name="connsiteX4" fmla="*/ 133350 w 7291751"/>
              <a:gd name="connsiteY4" fmla="*/ 5050303 h 6896935"/>
              <a:gd name="connsiteX0" fmla="*/ 0 w 7158401"/>
              <a:gd name="connsiteY0" fmla="*/ 5050303 h 6604768"/>
              <a:gd name="connsiteX1" fmla="*/ 219075 w 7158401"/>
              <a:gd name="connsiteY1" fmla="*/ 5820610 h 6604768"/>
              <a:gd name="connsiteX2" fmla="*/ 7158401 w 7158401"/>
              <a:gd name="connsiteY2" fmla="*/ 6604768 h 6604768"/>
              <a:gd name="connsiteX3" fmla="*/ 87895 w 7158401"/>
              <a:gd name="connsiteY3" fmla="*/ 0 h 6604768"/>
              <a:gd name="connsiteX4" fmla="*/ 0 w 7158401"/>
              <a:gd name="connsiteY4" fmla="*/ 5050303 h 6604768"/>
              <a:gd name="connsiteX0" fmla="*/ 0 w 7158401"/>
              <a:gd name="connsiteY0" fmla="*/ 5050303 h 6604768"/>
              <a:gd name="connsiteX1" fmla="*/ 180975 w 7158401"/>
              <a:gd name="connsiteY1" fmla="*/ 6592135 h 6604768"/>
              <a:gd name="connsiteX2" fmla="*/ 7158401 w 7158401"/>
              <a:gd name="connsiteY2" fmla="*/ 6604768 h 6604768"/>
              <a:gd name="connsiteX3" fmla="*/ 87895 w 7158401"/>
              <a:gd name="connsiteY3" fmla="*/ 0 h 6604768"/>
              <a:gd name="connsiteX4" fmla="*/ 0 w 7158401"/>
              <a:gd name="connsiteY4" fmla="*/ 5050303 h 6604768"/>
              <a:gd name="connsiteX0" fmla="*/ 0 w 7282226"/>
              <a:gd name="connsiteY0" fmla="*/ 5050303 h 6728593"/>
              <a:gd name="connsiteX1" fmla="*/ 180975 w 7282226"/>
              <a:gd name="connsiteY1" fmla="*/ 659213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5050303 h 6728593"/>
              <a:gd name="connsiteX1" fmla="*/ 142875 w 7282226"/>
              <a:gd name="connsiteY1" fmla="*/ 672548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4926478 h 6604768"/>
              <a:gd name="connsiteX1" fmla="*/ 142875 w 7282226"/>
              <a:gd name="connsiteY1" fmla="*/ 6601660 h 6604768"/>
              <a:gd name="connsiteX2" fmla="*/ 7282226 w 7282226"/>
              <a:gd name="connsiteY2" fmla="*/ 6604768 h 6604768"/>
              <a:gd name="connsiteX3" fmla="*/ 211720 w 7282226"/>
              <a:gd name="connsiteY3" fmla="*/ 0 h 6604768"/>
              <a:gd name="connsiteX4" fmla="*/ 0 w 7282226"/>
              <a:gd name="connsiteY4" fmla="*/ 4926478 h 6604768"/>
              <a:gd name="connsiteX0" fmla="*/ 266700 w 7139351"/>
              <a:gd name="connsiteY0" fmla="*/ 4926478 h 6604768"/>
              <a:gd name="connsiteX1" fmla="*/ 0 w 7139351"/>
              <a:gd name="connsiteY1" fmla="*/ 6601660 h 6604768"/>
              <a:gd name="connsiteX2" fmla="*/ 7139351 w 7139351"/>
              <a:gd name="connsiteY2" fmla="*/ 6604768 h 6604768"/>
              <a:gd name="connsiteX3" fmla="*/ 68845 w 7139351"/>
              <a:gd name="connsiteY3" fmla="*/ 0 h 6604768"/>
              <a:gd name="connsiteX4" fmla="*/ 266700 w 7139351"/>
              <a:gd name="connsiteY4" fmla="*/ 4926478 h 6604768"/>
              <a:gd name="connsiteX0" fmla="*/ 57150 w 7139351"/>
              <a:gd name="connsiteY0" fmla="*/ 4955053 h 6604768"/>
              <a:gd name="connsiteX1" fmla="*/ 0 w 7139351"/>
              <a:gd name="connsiteY1" fmla="*/ 6601660 h 6604768"/>
              <a:gd name="connsiteX2" fmla="*/ 7139351 w 7139351"/>
              <a:gd name="connsiteY2" fmla="*/ 6604768 h 6604768"/>
              <a:gd name="connsiteX3" fmla="*/ 68845 w 7139351"/>
              <a:gd name="connsiteY3" fmla="*/ 0 h 6604768"/>
              <a:gd name="connsiteX4" fmla="*/ 57150 w 7139351"/>
              <a:gd name="connsiteY4" fmla="*/ 4955053 h 660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351" h="6604768">
                <a:moveTo>
                  <a:pt x="57150" y="4955053"/>
                </a:moveTo>
                <a:lnTo>
                  <a:pt x="0" y="6601660"/>
                </a:lnTo>
                <a:lnTo>
                  <a:pt x="7139351" y="6604768"/>
                </a:lnTo>
                <a:lnTo>
                  <a:pt x="68845" y="0"/>
                </a:lnTo>
                <a:cubicBezTo>
                  <a:pt x="64947" y="1651684"/>
                  <a:pt x="61048" y="3303369"/>
                  <a:pt x="57150" y="4955053"/>
                </a:cubicBezTo>
                <a:close/>
              </a:path>
            </a:pathLst>
          </a:custGeom>
          <a:gradFill>
            <a:gsLst>
              <a:gs pos="0">
                <a:srgbClr val="037853"/>
              </a:gs>
              <a:gs pos="70000">
                <a:srgbClr val="FFFFFF"/>
              </a:gs>
            </a:gsLst>
            <a:lin ang="14651631" scaled="1"/>
          </a:gradFill>
          <a:ln w="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C6040019-F6CD-4489-1FC9-AE1FE8DD0CB2}"/>
              </a:ext>
            </a:extLst>
          </p:cNvPr>
          <p:cNvSpPr/>
          <p:nvPr/>
        </p:nvSpPr>
        <p:spPr>
          <a:xfrm>
            <a:off x="-306468" y="4956678"/>
            <a:ext cx="5061794" cy="1942623"/>
          </a:xfrm>
          <a:custGeom>
            <a:avLst/>
            <a:gdLst>
              <a:gd name="connsiteX0" fmla="*/ 0 w 7215309"/>
              <a:gd name="connsiteY0" fmla="*/ 2131780 h 2769823"/>
              <a:gd name="connsiteX1" fmla="*/ 0 w 7215309"/>
              <a:gd name="connsiteY1" fmla="*/ 2769824 h 2769823"/>
              <a:gd name="connsiteX2" fmla="*/ 7215310 w 7215309"/>
              <a:gd name="connsiteY2" fmla="*/ 2667240 h 2769823"/>
              <a:gd name="connsiteX3" fmla="*/ 4359993 w 7215309"/>
              <a:gd name="connsiteY3" fmla="*/ 0 h 2769823"/>
              <a:gd name="connsiteX4" fmla="*/ 0 w 7215309"/>
              <a:gd name="connsiteY4" fmla="*/ 2131780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309" h="2769823">
                <a:moveTo>
                  <a:pt x="0" y="2131780"/>
                </a:moveTo>
                <a:lnTo>
                  <a:pt x="0" y="2769824"/>
                </a:lnTo>
                <a:lnTo>
                  <a:pt x="7215310" y="2667240"/>
                </a:lnTo>
                <a:lnTo>
                  <a:pt x="4359993" y="0"/>
                </a:lnTo>
                <a:lnTo>
                  <a:pt x="0" y="2131780"/>
                </a:lnTo>
                <a:close/>
              </a:path>
            </a:pathLst>
          </a:custGeom>
          <a:solidFill>
            <a:srgbClr val="458D95"/>
          </a:solidFill>
          <a:ln w="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DD39C4F-F341-D969-FCDC-A25C5E911FCC}"/>
              </a:ext>
            </a:extLst>
          </p:cNvPr>
          <p:cNvSpPr/>
          <p:nvPr/>
        </p:nvSpPr>
        <p:spPr>
          <a:xfrm>
            <a:off x="-206011" y="5059087"/>
            <a:ext cx="5061764" cy="1942623"/>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266" h="2769823">
                <a:moveTo>
                  <a:pt x="0" y="2131779"/>
                </a:moveTo>
                <a:lnTo>
                  <a:pt x="0" y="2769824"/>
                </a:lnTo>
                <a:lnTo>
                  <a:pt x="7215267" y="2667195"/>
                </a:lnTo>
                <a:lnTo>
                  <a:pt x="4359992" y="0"/>
                </a:lnTo>
                <a:lnTo>
                  <a:pt x="0" y="2131779"/>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endParaRPr lang="en-US" sz="1800">
              <a:solidFill>
                <a:schemeClr val="bg1">
                  <a:lumMod val="95000"/>
                </a:schemeClr>
              </a:solidFill>
            </a:endParaRPr>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A85A62CF-5D97-44F8-AA15-4071A0EF29A1}" type="datetime1">
              <a:rPr lang="en-US" smtClean="0"/>
              <a:pPr/>
              <a:t>10/8/2024</a:t>
            </a:fld>
            <a:endParaRPr lang="en-US"/>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2" name="Title 1">
            <a:extLst>
              <a:ext uri="{FF2B5EF4-FFF2-40B4-BE49-F238E27FC236}">
                <a16:creationId xmlns:a16="http://schemas.microsoft.com/office/drawing/2014/main" id="{0D6995E0-0597-0D63-CDA5-75DFBC06E08A}"/>
              </a:ext>
            </a:extLst>
          </p:cNvPr>
          <p:cNvSpPr>
            <a:spLocks noGrp="1"/>
          </p:cNvSpPr>
          <p:nvPr>
            <p:ph type="ctrTitle" hasCustomPrompt="1"/>
          </p:nvPr>
        </p:nvSpPr>
        <p:spPr>
          <a:xfrm>
            <a:off x="1000386" y="535394"/>
            <a:ext cx="10496106"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3" name="Content Placeholder 2">
            <a:extLst>
              <a:ext uri="{FF2B5EF4-FFF2-40B4-BE49-F238E27FC236}">
                <a16:creationId xmlns:a16="http://schemas.microsoft.com/office/drawing/2014/main" id="{6D9F76D2-2B30-0335-605D-555FBB45225A}"/>
              </a:ext>
            </a:extLst>
          </p:cNvPr>
          <p:cNvSpPr>
            <a:spLocks noGrp="1"/>
          </p:cNvSpPr>
          <p:nvPr>
            <p:ph idx="12"/>
          </p:nvPr>
        </p:nvSpPr>
        <p:spPr>
          <a:xfrm>
            <a:off x="3352085" y="1356869"/>
            <a:ext cx="8144407" cy="4395592"/>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2">
            <a:extLst>
              <a:ext uri="{FF2B5EF4-FFF2-40B4-BE49-F238E27FC236}">
                <a16:creationId xmlns:a16="http://schemas.microsoft.com/office/drawing/2014/main" id="{316F50C5-9C90-BC9D-D085-B15222609E44}"/>
              </a:ext>
            </a:extLst>
          </p:cNvPr>
          <p:cNvSpPr>
            <a:spLocks noGrp="1"/>
          </p:cNvSpPr>
          <p:nvPr>
            <p:ph type="pic" idx="1"/>
          </p:nvPr>
        </p:nvSpPr>
        <p:spPr>
          <a:xfrm>
            <a:off x="1008326" y="1373173"/>
            <a:ext cx="2191320" cy="33512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Freeform: Shape 15">
            <a:extLst>
              <a:ext uri="{FF2B5EF4-FFF2-40B4-BE49-F238E27FC236}">
                <a16:creationId xmlns:a16="http://schemas.microsoft.com/office/drawing/2014/main" id="{30A3ECE2-10F8-14F1-898A-97FD406A7339}"/>
              </a:ext>
            </a:extLst>
          </p:cNvPr>
          <p:cNvSpPr/>
          <p:nvPr userDrawn="1"/>
        </p:nvSpPr>
        <p:spPr>
          <a:xfrm rot="10800000">
            <a:off x="10288091" y="-221664"/>
            <a:ext cx="2221260" cy="2132055"/>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 name="connsiteX0" fmla="*/ 0 w 7215267"/>
              <a:gd name="connsiteY0" fmla="*/ 2131779 h 2842453"/>
              <a:gd name="connsiteX1" fmla="*/ 4611963 w 7215267"/>
              <a:gd name="connsiteY1" fmla="*/ 2842453 h 2842453"/>
              <a:gd name="connsiteX2" fmla="*/ 7215267 w 7215267"/>
              <a:gd name="connsiteY2" fmla="*/ 2667195 h 2842453"/>
              <a:gd name="connsiteX3" fmla="*/ 4359992 w 7215267"/>
              <a:gd name="connsiteY3" fmla="*/ 0 h 2842453"/>
              <a:gd name="connsiteX4" fmla="*/ 0 w 7215267"/>
              <a:gd name="connsiteY4" fmla="*/ 2131779 h 2842453"/>
              <a:gd name="connsiteX0" fmla="*/ 578803 w 2855275"/>
              <a:gd name="connsiteY0" fmla="*/ 1242069 h 2842453"/>
              <a:gd name="connsiteX1" fmla="*/ 251971 w 2855275"/>
              <a:gd name="connsiteY1" fmla="*/ 2842453 h 2842453"/>
              <a:gd name="connsiteX2" fmla="*/ 2855275 w 2855275"/>
              <a:gd name="connsiteY2" fmla="*/ 2667195 h 2842453"/>
              <a:gd name="connsiteX3" fmla="*/ 0 w 2855275"/>
              <a:gd name="connsiteY3" fmla="*/ 0 h 2842453"/>
              <a:gd name="connsiteX4" fmla="*/ 578803 w 2855275"/>
              <a:gd name="connsiteY4" fmla="*/ 1242069 h 2842453"/>
              <a:gd name="connsiteX0" fmla="*/ 0 w 2875664"/>
              <a:gd name="connsiteY0" fmla="*/ 1441800 h 2842453"/>
              <a:gd name="connsiteX1" fmla="*/ 272360 w 2875664"/>
              <a:gd name="connsiteY1" fmla="*/ 2842453 h 2842453"/>
              <a:gd name="connsiteX2" fmla="*/ 2875664 w 2875664"/>
              <a:gd name="connsiteY2" fmla="*/ 2667195 h 2842453"/>
              <a:gd name="connsiteX3" fmla="*/ 20389 w 2875664"/>
              <a:gd name="connsiteY3" fmla="*/ 0 h 2842453"/>
              <a:gd name="connsiteX4" fmla="*/ 0 w 2875664"/>
              <a:gd name="connsiteY4" fmla="*/ 1441800 h 2842453"/>
              <a:gd name="connsiteX0" fmla="*/ 0 w 2875664"/>
              <a:gd name="connsiteY0" fmla="*/ 1441800 h 2667194"/>
              <a:gd name="connsiteX1" fmla="*/ 145258 w 2875664"/>
              <a:gd name="connsiteY1" fmla="*/ 2660879 h 2667194"/>
              <a:gd name="connsiteX2" fmla="*/ 2875664 w 2875664"/>
              <a:gd name="connsiteY2" fmla="*/ 2667195 h 2667194"/>
              <a:gd name="connsiteX3" fmla="*/ 20389 w 2875664"/>
              <a:gd name="connsiteY3" fmla="*/ 0 h 2667194"/>
              <a:gd name="connsiteX4" fmla="*/ 0 w 2875664"/>
              <a:gd name="connsiteY4" fmla="*/ 1441800 h 2667194"/>
              <a:gd name="connsiteX0" fmla="*/ 161183 w 2855275"/>
              <a:gd name="connsiteY0" fmla="*/ 1423643 h 2667195"/>
              <a:gd name="connsiteX1" fmla="*/ 124869 w 2855275"/>
              <a:gd name="connsiteY1" fmla="*/ 2660879 h 2667195"/>
              <a:gd name="connsiteX2" fmla="*/ 2855275 w 2855275"/>
              <a:gd name="connsiteY2" fmla="*/ 2667195 h 2667195"/>
              <a:gd name="connsiteX3" fmla="*/ 0 w 2855275"/>
              <a:gd name="connsiteY3" fmla="*/ 0 h 2667195"/>
              <a:gd name="connsiteX4" fmla="*/ 161183 w 2855275"/>
              <a:gd name="connsiteY4" fmla="*/ 1423643 h 2667195"/>
              <a:gd name="connsiteX0" fmla="*/ 106711 w 2855275"/>
              <a:gd name="connsiteY0" fmla="*/ 1423644 h 2667195"/>
              <a:gd name="connsiteX1" fmla="*/ 124869 w 2855275"/>
              <a:gd name="connsiteY1" fmla="*/ 2660879 h 2667195"/>
              <a:gd name="connsiteX2" fmla="*/ 2855275 w 2855275"/>
              <a:gd name="connsiteY2" fmla="*/ 2667195 h 2667195"/>
              <a:gd name="connsiteX3" fmla="*/ 0 w 2855275"/>
              <a:gd name="connsiteY3" fmla="*/ 0 h 2667195"/>
              <a:gd name="connsiteX4" fmla="*/ 106711 w 2855275"/>
              <a:gd name="connsiteY4" fmla="*/ 1423644 h 2667195"/>
              <a:gd name="connsiteX0" fmla="*/ 23301 w 2771865"/>
              <a:gd name="connsiteY0" fmla="*/ 1423644 h 2667195"/>
              <a:gd name="connsiteX1" fmla="*/ 41459 w 2771865"/>
              <a:gd name="connsiteY1" fmla="*/ 2660879 h 2667195"/>
              <a:gd name="connsiteX2" fmla="*/ 2771865 w 2771865"/>
              <a:gd name="connsiteY2" fmla="*/ 2667195 h 2667195"/>
              <a:gd name="connsiteX3" fmla="*/ 0 w 2771865"/>
              <a:gd name="connsiteY3" fmla="*/ 0 h 2667195"/>
              <a:gd name="connsiteX4" fmla="*/ 23301 w 2771865"/>
              <a:gd name="connsiteY4" fmla="*/ 1423644 h 2667195"/>
              <a:gd name="connsiteX0" fmla="*/ 29505 w 2778069"/>
              <a:gd name="connsiteY0" fmla="*/ 1423644 h 2667195"/>
              <a:gd name="connsiteX1" fmla="*/ 0 w 2778069"/>
              <a:gd name="connsiteY1" fmla="*/ 2637047 h 2667195"/>
              <a:gd name="connsiteX2" fmla="*/ 2778069 w 2778069"/>
              <a:gd name="connsiteY2" fmla="*/ 2667195 h 2667195"/>
              <a:gd name="connsiteX3" fmla="*/ 6204 w 2778069"/>
              <a:gd name="connsiteY3" fmla="*/ 0 h 2667195"/>
              <a:gd name="connsiteX4" fmla="*/ 29505 w 2778069"/>
              <a:gd name="connsiteY4" fmla="*/ 1423644 h 266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069" h="2667195">
                <a:moveTo>
                  <a:pt x="29505" y="1423644"/>
                </a:moveTo>
                <a:lnTo>
                  <a:pt x="0" y="2637047"/>
                </a:lnTo>
                <a:lnTo>
                  <a:pt x="2778069" y="2667195"/>
                </a:lnTo>
                <a:lnTo>
                  <a:pt x="6204" y="0"/>
                </a:lnTo>
                <a:lnTo>
                  <a:pt x="29505" y="1423644"/>
                </a:lnTo>
                <a:close/>
              </a:path>
            </a:pathLst>
          </a:custGeom>
          <a:gradFill>
            <a:gsLst>
              <a:gs pos="5000">
                <a:srgbClr val="093327"/>
              </a:gs>
              <a:gs pos="19000">
                <a:srgbClr val="08392B"/>
              </a:gs>
              <a:gs pos="39000">
                <a:srgbClr val="064C37"/>
              </a:gs>
              <a:gs pos="62000">
                <a:srgbClr val="046B4B"/>
              </a:gs>
              <a:gs pos="70000">
                <a:srgbClr val="037853"/>
              </a:gs>
            </a:gsLst>
            <a:lin ang="788592" scaled="1"/>
          </a:gradFill>
          <a:ln w="0" cap="flat">
            <a:noFill/>
            <a:prstDash val="solid"/>
            <a:miter/>
          </a:ln>
        </p:spPr>
        <p:txBody>
          <a:bodyPr rtlCol="0" anchor="ctr"/>
          <a:lstStyle/>
          <a:p>
            <a:r>
              <a:rPr lang="en-US" sz="1800"/>
              <a:t>  </a:t>
            </a:r>
          </a:p>
        </p:txBody>
      </p:sp>
    </p:spTree>
    <p:extLst>
      <p:ext uri="{BB962C8B-B14F-4D97-AF65-F5344CB8AC3E}">
        <p14:creationId xmlns:p14="http://schemas.microsoft.com/office/powerpoint/2010/main" val="35027298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4E0760F-F96D-EA0C-7836-9B4D86F3A69D}"/>
              </a:ext>
            </a:extLst>
          </p:cNvPr>
          <p:cNvSpPr/>
          <p:nvPr/>
        </p:nvSpPr>
        <p:spPr>
          <a:xfrm>
            <a:off x="2348958" y="4961182"/>
            <a:ext cx="9848377" cy="1931917"/>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812" h="1931917">
                <a:moveTo>
                  <a:pt x="9845812" y="0"/>
                </a:moveTo>
                <a:lnTo>
                  <a:pt x="0" y="1931917"/>
                </a:lnTo>
                <a:lnTo>
                  <a:pt x="1350818" y="1922295"/>
                </a:lnTo>
                <a:lnTo>
                  <a:pt x="9835421" y="1911904"/>
                </a:lnTo>
                <a:cubicBezTo>
                  <a:pt x="9838885" y="1274603"/>
                  <a:pt x="9842348" y="637301"/>
                  <a:pt x="9845812" y="0"/>
                </a:cubicBezTo>
                <a:close/>
              </a:path>
            </a:pathLst>
          </a:custGeom>
          <a:solidFill>
            <a:srgbClr val="005D3E"/>
          </a:solidFill>
          <a:ln w="12690"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64108301-B765-70BE-DAE7-1B5B9080551B}"/>
              </a:ext>
            </a:extLst>
          </p:cNvPr>
          <p:cNvSpPr/>
          <p:nvPr/>
        </p:nvSpPr>
        <p:spPr>
          <a:xfrm>
            <a:off x="-10395" y="5517295"/>
            <a:ext cx="3820530" cy="1376572"/>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D4F0E9">
              <a:alpha val="54000"/>
            </a:srgbClr>
          </a:solidFill>
          <a:ln w="12690"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5F4F99B1-5A7E-E03C-7A6F-1D90270FC090}"/>
              </a:ext>
            </a:extLst>
          </p:cNvPr>
          <p:cNvSpPr/>
          <p:nvPr/>
        </p:nvSpPr>
        <p:spPr>
          <a:xfrm>
            <a:off x="1" y="4961180"/>
            <a:ext cx="12197333" cy="1937515"/>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Lst>
            <a:ahLst/>
            <a:cxnLst>
              <a:cxn ang="0">
                <a:pos x="connsiteX0" y="connsiteY0"/>
              </a:cxn>
              <a:cxn ang="0">
                <a:pos x="connsiteX1" y="connsiteY1"/>
              </a:cxn>
              <a:cxn ang="0">
                <a:pos x="connsiteX2" y="connsiteY2"/>
              </a:cxn>
              <a:cxn ang="0">
                <a:pos x="connsiteX3" y="connsiteY3"/>
              </a:cxn>
            </a:cxnLst>
            <a:rect l="l" t="t" r="r" b="b"/>
            <a:pathLst>
              <a:path w="12194157" h="1937515">
                <a:moveTo>
                  <a:pt x="12194157" y="0"/>
                </a:moveTo>
                <a:lnTo>
                  <a:pt x="0" y="1937515"/>
                </a:lnTo>
                <a:lnTo>
                  <a:pt x="4031673" y="1922295"/>
                </a:lnTo>
                <a:lnTo>
                  <a:pt x="12194157" y="0"/>
                </a:lnTo>
                <a:close/>
              </a:path>
            </a:pathLst>
          </a:custGeom>
          <a:solidFill>
            <a:srgbClr val="F4FCF4">
              <a:alpha val="76000"/>
            </a:srgbClr>
          </a:solidFill>
          <a:ln w="1269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82FE3060-2180-41C3-91CE-023801077C3B}" type="datetimeFigureOut">
              <a:rPr lang="en-US" smtClean="0"/>
              <a:pPr/>
              <a:t>10/8/2024</a:t>
            </a:fld>
            <a:endParaRPr lang="en-US"/>
          </a:p>
        </p:txBody>
      </p:sp>
      <p:pic>
        <p:nvPicPr>
          <p:cNvPr id="2" name="Picture 8">
            <a:extLst>
              <a:ext uri="{FF2B5EF4-FFF2-40B4-BE49-F238E27FC236}">
                <a16:creationId xmlns:a16="http://schemas.microsoft.com/office/drawing/2014/main" id="{412B9C3C-C16F-D575-ABE1-C6460E27064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917926" y="5981998"/>
            <a:ext cx="2513463" cy="827817"/>
          </a:xfrm>
          <a:prstGeom prst="rect">
            <a:avLst/>
          </a:prstGeom>
        </p:spPr>
      </p:pic>
      <p:sp>
        <p:nvSpPr>
          <p:cNvPr id="3" name="Text Placeholder 3">
            <a:extLst>
              <a:ext uri="{FF2B5EF4-FFF2-40B4-BE49-F238E27FC236}">
                <a16:creationId xmlns:a16="http://schemas.microsoft.com/office/drawing/2014/main" id="{EEFEF904-13AB-7B01-97F4-B51E4D9FFFA0}"/>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a:extLst>
              <a:ext uri="{FF2B5EF4-FFF2-40B4-BE49-F238E27FC236}">
                <a16:creationId xmlns:a16="http://schemas.microsoft.com/office/drawing/2014/main" id="{B608B5B7-257F-E25D-CAB5-149D7C8EEA1A}"/>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0" name="Content Placeholder 2">
            <a:extLst>
              <a:ext uri="{FF2B5EF4-FFF2-40B4-BE49-F238E27FC236}">
                <a16:creationId xmlns:a16="http://schemas.microsoft.com/office/drawing/2014/main" id="{1A4D4EC4-410D-9FA0-CEA3-87CFEBD7DF5E}"/>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8232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8E273EC-1889-3BE7-04BB-6C89770BD756}"/>
              </a:ext>
            </a:extLst>
          </p:cNvPr>
          <p:cNvSpPr/>
          <p:nvPr/>
        </p:nvSpPr>
        <p:spPr>
          <a:xfrm>
            <a:off x="3321" y="-1"/>
            <a:ext cx="1826360"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5D3E"/>
          </a:solidFill>
          <a:ln w="1295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2BE8E4E2-91BE-5341-DEF9-C228EE9C9891}"/>
              </a:ext>
            </a:extLst>
          </p:cNvPr>
          <p:cNvSpPr/>
          <p:nvPr/>
        </p:nvSpPr>
        <p:spPr>
          <a:xfrm>
            <a:off x="3321" y="-1"/>
            <a:ext cx="2304912" cy="5090414"/>
          </a:xfrm>
          <a:custGeom>
            <a:avLst/>
            <a:gdLst>
              <a:gd name="connsiteX0" fmla="*/ 2304312 w 2304312"/>
              <a:gd name="connsiteY0" fmla="*/ 0 h 5090414"/>
              <a:gd name="connsiteX1" fmla="*/ 0 w 2304312"/>
              <a:gd name="connsiteY1" fmla="*/ 5090415 h 5090414"/>
              <a:gd name="connsiteX2" fmla="*/ 0 w 2304312"/>
              <a:gd name="connsiteY2" fmla="*/ 0 h 5090414"/>
              <a:gd name="connsiteX3" fmla="*/ 2304312 w 2304312"/>
              <a:gd name="connsiteY3" fmla="*/ 0 h 5090414"/>
            </a:gdLst>
            <a:ahLst/>
            <a:cxnLst>
              <a:cxn ang="0">
                <a:pos x="connsiteX0" y="connsiteY0"/>
              </a:cxn>
              <a:cxn ang="0">
                <a:pos x="connsiteX1" y="connsiteY1"/>
              </a:cxn>
              <a:cxn ang="0">
                <a:pos x="connsiteX2" y="connsiteY2"/>
              </a:cxn>
              <a:cxn ang="0">
                <a:pos x="connsiteX3" y="connsiteY3"/>
              </a:cxn>
            </a:cxnLst>
            <a:rect l="l" t="t" r="r" b="b"/>
            <a:pathLst>
              <a:path w="2304312" h="5090414">
                <a:moveTo>
                  <a:pt x="2304312" y="0"/>
                </a:moveTo>
                <a:lnTo>
                  <a:pt x="0" y="5090415"/>
                </a:lnTo>
                <a:lnTo>
                  <a:pt x="0" y="0"/>
                </a:lnTo>
                <a:lnTo>
                  <a:pt x="2304312" y="0"/>
                </a:lnTo>
                <a:close/>
              </a:path>
            </a:pathLst>
          </a:custGeom>
          <a:solidFill>
            <a:srgbClr val="D4F0E9">
              <a:alpha val="34000"/>
            </a:srgbClr>
          </a:solidFill>
          <a:ln w="12950"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A3F70D56-5AEB-0A73-207A-3723BEC3CD08}"/>
              </a:ext>
            </a:extLst>
          </p:cNvPr>
          <p:cNvSpPr/>
          <p:nvPr/>
        </p:nvSpPr>
        <p:spPr>
          <a:xfrm>
            <a:off x="3321" y="-1"/>
            <a:ext cx="1826360"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F4FCF4">
              <a:alpha val="75686"/>
            </a:srgbClr>
          </a:solidFill>
          <a:ln w="12950" cap="flat">
            <a:noFill/>
            <a:prstDash val="solid"/>
            <a:miter/>
          </a:ln>
        </p:spPr>
        <p:txBody>
          <a:bodyPr rtlCol="0" anchor="ctr"/>
          <a:lstStyle/>
          <a:p>
            <a:endParaRPr lang="en-US" sz="1800"/>
          </a:p>
        </p:txBody>
      </p:sp>
      <p:sp>
        <p:nvSpPr>
          <p:cNvPr id="4" name="Text Placeholder 3"/>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lumMod val="50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5B0999BB-7F55-3755-DFAB-4D13675BB54D}"/>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7" name="Content Placeholder 2">
            <a:extLst>
              <a:ext uri="{FF2B5EF4-FFF2-40B4-BE49-F238E27FC236}">
                <a16:creationId xmlns:a16="http://schemas.microsoft.com/office/drawing/2014/main" id="{7046D348-A500-E0E9-F278-355B582E416A}"/>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171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_Content with Caption">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0BC24C9-FE3D-7D1F-8F98-52795B57B460}"/>
              </a:ext>
            </a:extLst>
          </p:cNvPr>
          <p:cNvSpPr/>
          <p:nvPr userDrawn="1"/>
        </p:nvSpPr>
        <p:spPr>
          <a:xfrm rot="5400000">
            <a:off x="-2614658" y="2571831"/>
            <a:ext cx="6916384" cy="1694054"/>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022" h="1944169">
                <a:moveTo>
                  <a:pt x="8115022" y="0"/>
                </a:moveTo>
                <a:lnTo>
                  <a:pt x="34973" y="1603898"/>
                </a:lnTo>
                <a:lnTo>
                  <a:pt x="0" y="1944169"/>
                </a:lnTo>
                <a:lnTo>
                  <a:pt x="8104631" y="1911904"/>
                </a:lnTo>
                <a:cubicBezTo>
                  <a:pt x="8108095" y="1274603"/>
                  <a:pt x="8111558" y="637301"/>
                  <a:pt x="8115022" y="0"/>
                </a:cubicBezTo>
                <a:close/>
              </a:path>
            </a:pathLst>
          </a:custGeom>
          <a:solidFill>
            <a:srgbClr val="005D3E"/>
          </a:solidFill>
          <a:ln w="12690" cap="flat">
            <a:noFill/>
            <a:prstDash val="solid"/>
            <a:miter/>
          </a:ln>
        </p:spPr>
        <p:txBody>
          <a:bodyPr rtlCol="0" anchor="ctr"/>
          <a:lstStyle/>
          <a:p>
            <a:endParaRPr lang="en-US" sz="1800"/>
          </a:p>
        </p:txBody>
      </p:sp>
      <p:sp>
        <p:nvSpPr>
          <p:cNvPr id="14" name="Isosceles Triangle 11">
            <a:extLst>
              <a:ext uri="{FF2B5EF4-FFF2-40B4-BE49-F238E27FC236}">
                <a16:creationId xmlns:a16="http://schemas.microsoft.com/office/drawing/2014/main" id="{B1494E5E-5E8F-6E1F-F91B-A81E5134338A}"/>
              </a:ext>
            </a:extLst>
          </p:cNvPr>
          <p:cNvSpPr/>
          <p:nvPr userDrawn="1"/>
        </p:nvSpPr>
        <p:spPr>
          <a:xfrm>
            <a:off x="1" y="3124200"/>
            <a:ext cx="1459597" cy="37528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rgbClr val="007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Shape 14">
            <a:extLst>
              <a:ext uri="{FF2B5EF4-FFF2-40B4-BE49-F238E27FC236}">
                <a16:creationId xmlns:a16="http://schemas.microsoft.com/office/drawing/2014/main" id="{54D06EB8-AB95-DAF6-102B-8EE963F0A058}"/>
              </a:ext>
            </a:extLst>
          </p:cNvPr>
          <p:cNvSpPr/>
          <p:nvPr userDrawn="1"/>
        </p:nvSpPr>
        <p:spPr>
          <a:xfrm rot="5400000">
            <a:off x="-2621735" y="2605466"/>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F4FCF4">
              <a:alpha val="76000"/>
            </a:srgbClr>
          </a:solidFill>
          <a:ln w="12690" cap="flat">
            <a:noFill/>
            <a:prstDash val="solid"/>
            <a:miter/>
          </a:ln>
        </p:spPr>
        <p:txBody>
          <a:bodyPr rtlCol="0" anchor="ctr"/>
          <a:lstStyle/>
          <a:p>
            <a:r>
              <a:rPr lang="en-US" sz="1800"/>
              <a:t>                 </a:t>
            </a:r>
          </a:p>
        </p:txBody>
      </p:sp>
      <p:sp>
        <p:nvSpPr>
          <p:cNvPr id="7" name="Freeform: Shape 6">
            <a:extLst>
              <a:ext uri="{FF2B5EF4-FFF2-40B4-BE49-F238E27FC236}">
                <a16:creationId xmlns:a16="http://schemas.microsoft.com/office/drawing/2014/main" id="{C625AD2B-0434-C171-6489-A7E3BF873A24}"/>
              </a:ext>
            </a:extLst>
          </p:cNvPr>
          <p:cNvSpPr/>
          <p:nvPr userDrawn="1"/>
        </p:nvSpPr>
        <p:spPr>
          <a:xfrm rot="16200000">
            <a:off x="7920608" y="2591499"/>
            <a:ext cx="6886577" cy="1684526"/>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049" h="1933234">
                <a:moveTo>
                  <a:pt x="8080049" y="0"/>
                </a:moveTo>
                <a:lnTo>
                  <a:pt x="0" y="1603898"/>
                </a:lnTo>
                <a:lnTo>
                  <a:pt x="32082" y="1933235"/>
                </a:lnTo>
                <a:lnTo>
                  <a:pt x="8069658" y="1911904"/>
                </a:lnTo>
                <a:cubicBezTo>
                  <a:pt x="8073122" y="1274603"/>
                  <a:pt x="8076585" y="637301"/>
                  <a:pt x="8080049" y="0"/>
                </a:cubicBezTo>
                <a:close/>
              </a:path>
            </a:pathLst>
          </a:custGeom>
          <a:solidFill>
            <a:srgbClr val="007852"/>
          </a:solidFill>
          <a:ln w="12690" cap="flat">
            <a:noFill/>
            <a:prstDash val="solid"/>
            <a:miter/>
          </a:ln>
        </p:spPr>
        <p:txBody>
          <a:bodyPr rtlCol="0" anchor="ctr"/>
          <a:lstStyle/>
          <a:p>
            <a:endParaRPr lang="en-US" sz="1800"/>
          </a:p>
        </p:txBody>
      </p:sp>
      <p:sp>
        <p:nvSpPr>
          <p:cNvPr id="12" name="Isosceles Triangle 11">
            <a:extLst>
              <a:ext uri="{FF2B5EF4-FFF2-40B4-BE49-F238E27FC236}">
                <a16:creationId xmlns:a16="http://schemas.microsoft.com/office/drawing/2014/main" id="{6BD76CDE-CC6A-70AC-7A4D-1F2817B9ACE8}"/>
              </a:ext>
            </a:extLst>
          </p:cNvPr>
          <p:cNvSpPr/>
          <p:nvPr userDrawn="1"/>
        </p:nvSpPr>
        <p:spPr>
          <a:xfrm rot="10800000">
            <a:off x="10745409" y="0"/>
            <a:ext cx="1488923"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rgbClr val="005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Shape 7">
            <a:extLst>
              <a:ext uri="{FF2B5EF4-FFF2-40B4-BE49-F238E27FC236}">
                <a16:creationId xmlns:a16="http://schemas.microsoft.com/office/drawing/2014/main" id="{1EC277D7-E785-A523-E01A-561315C26C1D}"/>
              </a:ext>
            </a:extLst>
          </p:cNvPr>
          <p:cNvSpPr/>
          <p:nvPr userDrawn="1"/>
        </p:nvSpPr>
        <p:spPr>
          <a:xfrm rot="16200000">
            <a:off x="7872244" y="2567220"/>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F4FCF4">
              <a:alpha val="76000"/>
            </a:srgbClr>
          </a:solidFill>
          <a:ln w="12690" cap="flat">
            <a:noFill/>
            <a:prstDash val="solid"/>
            <a:miter/>
          </a:ln>
        </p:spPr>
        <p:txBody>
          <a:bodyPr rtlCol="0" anchor="ctr"/>
          <a:lstStyle/>
          <a:p>
            <a:r>
              <a:rPr lang="en-US" sz="1800"/>
              <a:t>                 </a:t>
            </a:r>
          </a:p>
        </p:txBody>
      </p:sp>
      <p:sp>
        <p:nvSpPr>
          <p:cNvPr id="5" name="Date Placeholder 4"/>
          <p:cNvSpPr>
            <a:spLocks noGrp="1"/>
          </p:cNvSpPr>
          <p:nvPr>
            <p:ph type="dt" sz="half" idx="10"/>
          </p:nvPr>
        </p:nvSpPr>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2" name="Text Placeholder 3">
            <a:extLst>
              <a:ext uri="{FF2B5EF4-FFF2-40B4-BE49-F238E27FC236}">
                <a16:creationId xmlns:a16="http://schemas.microsoft.com/office/drawing/2014/main" id="{A043E870-FAF8-A61B-D94B-8A4B3EB207A0}"/>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Title 1">
            <a:extLst>
              <a:ext uri="{FF2B5EF4-FFF2-40B4-BE49-F238E27FC236}">
                <a16:creationId xmlns:a16="http://schemas.microsoft.com/office/drawing/2014/main" id="{FDE4B2C3-DB1E-4C25-9755-F76A3D4AC551}"/>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4" name="Content Placeholder 2">
            <a:extLst>
              <a:ext uri="{FF2B5EF4-FFF2-40B4-BE49-F238E27FC236}">
                <a16:creationId xmlns:a16="http://schemas.microsoft.com/office/drawing/2014/main" id="{AC60E9D4-4345-EC9D-1B64-17962F0EF0B8}"/>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9861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2DEDE7E-BAFB-DC17-17C6-58A4DEDA0F16}"/>
              </a:ext>
            </a:extLst>
          </p:cNvPr>
          <p:cNvSpPr>
            <a:spLocks noGrp="1"/>
          </p:cNvSpPr>
          <p:nvPr>
            <p:ph type="ftr" sz="quarter" idx="11"/>
          </p:nvPr>
        </p:nvSpPr>
        <p:spPr/>
        <p:txBody>
          <a:bodyPr/>
          <a:lstStyle/>
          <a:p>
            <a:endParaRPr lang="en-US"/>
          </a:p>
        </p:txBody>
      </p:sp>
      <p:sp>
        <p:nvSpPr>
          <p:cNvPr id="5" name="Freeform: Shape 4">
            <a:extLst>
              <a:ext uri="{FF2B5EF4-FFF2-40B4-BE49-F238E27FC236}">
                <a16:creationId xmlns:a16="http://schemas.microsoft.com/office/drawing/2014/main" id="{91E06220-14E6-58D4-D9C9-193E7BC0B1E5}"/>
              </a:ext>
            </a:extLst>
          </p:cNvPr>
          <p:cNvSpPr/>
          <p:nvPr userDrawn="1"/>
        </p:nvSpPr>
        <p:spPr>
          <a:xfrm rot="5400000">
            <a:off x="-2614658" y="2571831"/>
            <a:ext cx="6916384" cy="1694054"/>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 name="connsiteX0" fmla="*/ 8115022 w 8115022"/>
              <a:gd name="connsiteY0" fmla="*/ 0 h 1944169"/>
              <a:gd name="connsiteX1" fmla="*/ 34973 w 8115022"/>
              <a:gd name="connsiteY1" fmla="*/ 1603898 h 1944169"/>
              <a:gd name="connsiteX2" fmla="*/ 0 w 8115022"/>
              <a:gd name="connsiteY2" fmla="*/ 1944169 h 1944169"/>
              <a:gd name="connsiteX3" fmla="*/ 8104631 w 8115022"/>
              <a:gd name="connsiteY3" fmla="*/ 1911904 h 1944169"/>
              <a:gd name="connsiteX4" fmla="*/ 8115022 w 8115022"/>
              <a:gd name="connsiteY4" fmla="*/ 0 h 194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022" h="1944169">
                <a:moveTo>
                  <a:pt x="8115022" y="0"/>
                </a:moveTo>
                <a:lnTo>
                  <a:pt x="34973" y="1603898"/>
                </a:lnTo>
                <a:lnTo>
                  <a:pt x="0" y="1944169"/>
                </a:lnTo>
                <a:lnTo>
                  <a:pt x="8104631" y="1911904"/>
                </a:lnTo>
                <a:cubicBezTo>
                  <a:pt x="8108095" y="1274603"/>
                  <a:pt x="8111558" y="637301"/>
                  <a:pt x="8115022" y="0"/>
                </a:cubicBezTo>
                <a:close/>
              </a:path>
            </a:pathLst>
          </a:custGeom>
          <a:solidFill>
            <a:srgbClr val="005D3E"/>
          </a:solidFill>
          <a:ln w="12690" cap="flat">
            <a:noFill/>
            <a:prstDash val="solid"/>
            <a:miter/>
          </a:ln>
        </p:spPr>
        <p:txBody>
          <a:bodyPr rtlCol="0" anchor="ctr"/>
          <a:lstStyle/>
          <a:p>
            <a:endParaRPr lang="en-US" sz="1800"/>
          </a:p>
        </p:txBody>
      </p:sp>
      <p:sp>
        <p:nvSpPr>
          <p:cNvPr id="6" name="Isosceles Triangle 11">
            <a:extLst>
              <a:ext uri="{FF2B5EF4-FFF2-40B4-BE49-F238E27FC236}">
                <a16:creationId xmlns:a16="http://schemas.microsoft.com/office/drawing/2014/main" id="{5AC06FC5-288E-CD68-3608-E97D466A8C34}"/>
              </a:ext>
            </a:extLst>
          </p:cNvPr>
          <p:cNvSpPr/>
          <p:nvPr userDrawn="1"/>
        </p:nvSpPr>
        <p:spPr>
          <a:xfrm>
            <a:off x="1" y="3124200"/>
            <a:ext cx="1459597" cy="37528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rgbClr val="007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reeform: Shape 6">
            <a:extLst>
              <a:ext uri="{FF2B5EF4-FFF2-40B4-BE49-F238E27FC236}">
                <a16:creationId xmlns:a16="http://schemas.microsoft.com/office/drawing/2014/main" id="{256FCAB3-354C-A009-AE80-43EAB778D527}"/>
              </a:ext>
            </a:extLst>
          </p:cNvPr>
          <p:cNvSpPr/>
          <p:nvPr userDrawn="1"/>
        </p:nvSpPr>
        <p:spPr>
          <a:xfrm rot="5400000">
            <a:off x="-2621735" y="2605466"/>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F4FCF4">
              <a:alpha val="76000"/>
            </a:srgbClr>
          </a:solidFill>
          <a:ln w="12690" cap="flat">
            <a:noFill/>
            <a:prstDash val="solid"/>
            <a:miter/>
          </a:ln>
        </p:spPr>
        <p:txBody>
          <a:bodyPr rtlCol="0" anchor="ctr"/>
          <a:lstStyle/>
          <a:p>
            <a:r>
              <a:rPr lang="en-US" sz="1800"/>
              <a:t>                 </a:t>
            </a:r>
          </a:p>
        </p:txBody>
      </p:sp>
      <p:sp>
        <p:nvSpPr>
          <p:cNvPr id="8" name="Date Placeholder 4">
            <a:extLst>
              <a:ext uri="{FF2B5EF4-FFF2-40B4-BE49-F238E27FC236}">
                <a16:creationId xmlns:a16="http://schemas.microsoft.com/office/drawing/2014/main" id="{E78DDB5B-345D-7134-C404-5FFA2627F7F6}"/>
              </a:ext>
            </a:extLst>
          </p:cNvPr>
          <p:cNvSpPr>
            <a:spLocks noGrp="1"/>
          </p:cNvSpPr>
          <p:nvPr>
            <p:ph type="dt" sz="half" idx="10"/>
          </p:nvPr>
        </p:nvSpPr>
        <p:spPr>
          <a:xfrm>
            <a:off x="303291" y="6356352"/>
            <a:ext cx="2844800" cy="349248"/>
          </a:xfrm>
        </p:spPr>
        <p:txBody>
          <a:bodyPr/>
          <a:lstStyle>
            <a:lvl1pPr>
              <a:defRPr>
                <a:solidFill>
                  <a:schemeClr val="bg1">
                    <a:lumMod val="95000"/>
                  </a:schemeClr>
                </a:solidFill>
              </a:defRPr>
            </a:lvl1pPr>
          </a:lstStyle>
          <a:p>
            <a:fld id="{82FE3060-2180-41C3-91CE-023801077C3B}" type="datetimeFigureOut">
              <a:rPr lang="en-US" smtClean="0"/>
              <a:pPr/>
              <a:t>10/8/2024</a:t>
            </a:fld>
            <a:endParaRPr lang="en-US"/>
          </a:p>
        </p:txBody>
      </p:sp>
      <p:sp>
        <p:nvSpPr>
          <p:cNvPr id="9" name="Text Placeholder 3">
            <a:extLst>
              <a:ext uri="{FF2B5EF4-FFF2-40B4-BE49-F238E27FC236}">
                <a16:creationId xmlns:a16="http://schemas.microsoft.com/office/drawing/2014/main" id="{F243FBCC-D033-BA90-BC1B-E80734B90E8D}"/>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a:extLst>
              <a:ext uri="{FF2B5EF4-FFF2-40B4-BE49-F238E27FC236}">
                <a16:creationId xmlns:a16="http://schemas.microsoft.com/office/drawing/2014/main" id="{8DD08243-0648-41E1-BE0D-38E049491974}"/>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1" name="Content Placeholder 2">
            <a:extLst>
              <a:ext uri="{FF2B5EF4-FFF2-40B4-BE49-F238E27FC236}">
                <a16:creationId xmlns:a16="http://schemas.microsoft.com/office/drawing/2014/main" id="{EE23E684-E2AA-2284-D7AB-500027137C19}"/>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8758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19C3ED-1F28-39FC-2540-8F8612DF2281}"/>
              </a:ext>
            </a:extLst>
          </p:cNvPr>
          <p:cNvSpPr>
            <a:spLocks noGrp="1"/>
          </p:cNvSpPr>
          <p:nvPr>
            <p:ph type="dt" sz="half" idx="10"/>
          </p:nvPr>
        </p:nvSpPr>
        <p:spPr/>
        <p:txBody>
          <a:bodyPr/>
          <a:lstStyle/>
          <a:p>
            <a:fld id="{2C9C363B-0D3D-41FE-8EA5-30E51D5F59AE}" type="datetime1">
              <a:rPr lang="en-US" smtClean="0"/>
              <a:t>10/8/2024</a:t>
            </a:fld>
            <a:endParaRPr lang="en-US"/>
          </a:p>
        </p:txBody>
      </p:sp>
      <p:sp>
        <p:nvSpPr>
          <p:cNvPr id="4" name="Footer Placeholder 3">
            <a:extLst>
              <a:ext uri="{FF2B5EF4-FFF2-40B4-BE49-F238E27FC236}">
                <a16:creationId xmlns:a16="http://schemas.microsoft.com/office/drawing/2014/main" id="{F1DADA61-AC56-FCFB-7B1B-71C449F37375}"/>
              </a:ext>
            </a:extLst>
          </p:cNvPr>
          <p:cNvSpPr>
            <a:spLocks noGrp="1"/>
          </p:cNvSpPr>
          <p:nvPr>
            <p:ph type="ftr" sz="quarter" idx="11"/>
          </p:nvPr>
        </p:nvSpPr>
        <p:spPr/>
        <p:txBody>
          <a:bodyPr/>
          <a:lstStyle/>
          <a:p>
            <a:endParaRPr lang="en-US"/>
          </a:p>
        </p:txBody>
      </p:sp>
      <p:sp>
        <p:nvSpPr>
          <p:cNvPr id="5" name="Freeform: Shape 4">
            <a:extLst>
              <a:ext uri="{FF2B5EF4-FFF2-40B4-BE49-F238E27FC236}">
                <a16:creationId xmlns:a16="http://schemas.microsoft.com/office/drawing/2014/main" id="{07EDAD39-F4DF-FEA9-282F-C017142C0711}"/>
              </a:ext>
            </a:extLst>
          </p:cNvPr>
          <p:cNvSpPr/>
          <p:nvPr userDrawn="1"/>
        </p:nvSpPr>
        <p:spPr>
          <a:xfrm rot="16200000">
            <a:off x="7920608" y="2591499"/>
            <a:ext cx="6886577" cy="1684526"/>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 name="connsiteX0" fmla="*/ 9845812 w 9845812"/>
              <a:gd name="connsiteY0" fmla="*/ 0 h 1931917"/>
              <a:gd name="connsiteX1" fmla="*/ 0 w 9845812"/>
              <a:gd name="connsiteY1" fmla="*/ 1931917 h 1931917"/>
              <a:gd name="connsiteX2" fmla="*/ 1797846 w 9845812"/>
              <a:gd name="connsiteY2" fmla="*/ 1922298 h 1931917"/>
              <a:gd name="connsiteX3" fmla="*/ 9835421 w 9845812"/>
              <a:gd name="connsiteY3" fmla="*/ 1911904 h 1931917"/>
              <a:gd name="connsiteX4" fmla="*/ 9845812 w 9845812"/>
              <a:gd name="connsiteY4" fmla="*/ 0 h 1931917"/>
              <a:gd name="connsiteX0" fmla="*/ 8147103 w 8147103"/>
              <a:gd name="connsiteY0" fmla="*/ 0 h 1922298"/>
              <a:gd name="connsiteX1" fmla="*/ 0 w 8147103"/>
              <a:gd name="connsiteY1" fmla="*/ 1603895 h 1922298"/>
              <a:gd name="connsiteX2" fmla="*/ 99137 w 8147103"/>
              <a:gd name="connsiteY2" fmla="*/ 1922298 h 1922298"/>
              <a:gd name="connsiteX3" fmla="*/ 8136712 w 8147103"/>
              <a:gd name="connsiteY3" fmla="*/ 1911904 h 1922298"/>
              <a:gd name="connsiteX4" fmla="*/ 8147103 w 8147103"/>
              <a:gd name="connsiteY4" fmla="*/ 0 h 1922298"/>
              <a:gd name="connsiteX0" fmla="*/ 8080049 w 8080049"/>
              <a:gd name="connsiteY0" fmla="*/ 0 h 1922298"/>
              <a:gd name="connsiteX1" fmla="*/ 0 w 8080049"/>
              <a:gd name="connsiteY1" fmla="*/ 1603898 h 1922298"/>
              <a:gd name="connsiteX2" fmla="*/ 32083 w 8080049"/>
              <a:gd name="connsiteY2" fmla="*/ 1922298 h 1922298"/>
              <a:gd name="connsiteX3" fmla="*/ 8069658 w 8080049"/>
              <a:gd name="connsiteY3" fmla="*/ 1911904 h 1922298"/>
              <a:gd name="connsiteX4" fmla="*/ 8080049 w 8080049"/>
              <a:gd name="connsiteY4" fmla="*/ 0 h 1922298"/>
              <a:gd name="connsiteX0" fmla="*/ 8080049 w 8080049"/>
              <a:gd name="connsiteY0" fmla="*/ 0 h 1933234"/>
              <a:gd name="connsiteX1" fmla="*/ 0 w 8080049"/>
              <a:gd name="connsiteY1" fmla="*/ 1603898 h 1933234"/>
              <a:gd name="connsiteX2" fmla="*/ 32082 w 8080049"/>
              <a:gd name="connsiteY2" fmla="*/ 1933235 h 1933234"/>
              <a:gd name="connsiteX3" fmla="*/ 8069658 w 8080049"/>
              <a:gd name="connsiteY3" fmla="*/ 1911904 h 1933234"/>
              <a:gd name="connsiteX4" fmla="*/ 8080049 w 8080049"/>
              <a:gd name="connsiteY4" fmla="*/ 0 h 193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049" h="1933234">
                <a:moveTo>
                  <a:pt x="8080049" y="0"/>
                </a:moveTo>
                <a:lnTo>
                  <a:pt x="0" y="1603898"/>
                </a:lnTo>
                <a:lnTo>
                  <a:pt x="32082" y="1933235"/>
                </a:lnTo>
                <a:lnTo>
                  <a:pt x="8069658" y="1911904"/>
                </a:lnTo>
                <a:cubicBezTo>
                  <a:pt x="8073122" y="1274603"/>
                  <a:pt x="8076585" y="637301"/>
                  <a:pt x="8080049" y="0"/>
                </a:cubicBezTo>
                <a:close/>
              </a:path>
            </a:pathLst>
          </a:custGeom>
          <a:solidFill>
            <a:srgbClr val="007852"/>
          </a:solidFill>
          <a:ln w="12690" cap="flat">
            <a:noFill/>
            <a:prstDash val="solid"/>
            <a:miter/>
          </a:ln>
        </p:spPr>
        <p:txBody>
          <a:bodyPr rtlCol="0" anchor="ctr"/>
          <a:lstStyle/>
          <a:p>
            <a:endParaRPr lang="en-US" sz="1800"/>
          </a:p>
        </p:txBody>
      </p:sp>
      <p:sp>
        <p:nvSpPr>
          <p:cNvPr id="6" name="Isosceles Triangle 11">
            <a:extLst>
              <a:ext uri="{FF2B5EF4-FFF2-40B4-BE49-F238E27FC236}">
                <a16:creationId xmlns:a16="http://schemas.microsoft.com/office/drawing/2014/main" id="{B376865A-FB0E-6532-919A-E93FA7F116BE}"/>
              </a:ext>
            </a:extLst>
          </p:cNvPr>
          <p:cNvSpPr/>
          <p:nvPr userDrawn="1"/>
        </p:nvSpPr>
        <p:spPr>
          <a:xfrm rot="10800000">
            <a:off x="10745409" y="0"/>
            <a:ext cx="1488923" cy="3714750"/>
          </a:xfrm>
          <a:custGeom>
            <a:avLst/>
            <a:gdLst>
              <a:gd name="connsiteX0" fmla="*/ 0 w 1046694"/>
              <a:gd name="connsiteY0" fmla="*/ 2057400 h 2057400"/>
              <a:gd name="connsiteX1" fmla="*/ 523347 w 1046694"/>
              <a:gd name="connsiteY1" fmla="*/ 0 h 2057400"/>
              <a:gd name="connsiteX2" fmla="*/ 1046694 w 1046694"/>
              <a:gd name="connsiteY2" fmla="*/ 2057400 h 2057400"/>
              <a:gd name="connsiteX3" fmla="*/ 0 w 1046694"/>
              <a:gd name="connsiteY3" fmla="*/ 2057400 h 2057400"/>
              <a:gd name="connsiteX0" fmla="*/ 0 w 541869"/>
              <a:gd name="connsiteY0" fmla="*/ 2057400 h 2057400"/>
              <a:gd name="connsiteX1" fmla="*/ 18522 w 541869"/>
              <a:gd name="connsiteY1" fmla="*/ 0 h 2057400"/>
              <a:gd name="connsiteX2" fmla="*/ 541869 w 541869"/>
              <a:gd name="connsiteY2" fmla="*/ 2057400 h 2057400"/>
              <a:gd name="connsiteX3" fmla="*/ 0 w 5418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541869" h="2057400">
                <a:moveTo>
                  <a:pt x="0" y="2057400"/>
                </a:moveTo>
                <a:lnTo>
                  <a:pt x="18522" y="0"/>
                </a:lnTo>
                <a:lnTo>
                  <a:pt x="541869" y="2057400"/>
                </a:lnTo>
                <a:lnTo>
                  <a:pt x="0" y="2057400"/>
                </a:lnTo>
                <a:close/>
              </a:path>
            </a:pathLst>
          </a:custGeom>
          <a:solidFill>
            <a:srgbClr val="005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reeform: Shape 6">
            <a:extLst>
              <a:ext uri="{FF2B5EF4-FFF2-40B4-BE49-F238E27FC236}">
                <a16:creationId xmlns:a16="http://schemas.microsoft.com/office/drawing/2014/main" id="{AB745B79-AE4E-9BCA-2828-EC736AB6EAE4}"/>
              </a:ext>
            </a:extLst>
          </p:cNvPr>
          <p:cNvSpPr/>
          <p:nvPr userDrawn="1"/>
        </p:nvSpPr>
        <p:spPr>
          <a:xfrm rot="16200000">
            <a:off x="7872244" y="2567220"/>
            <a:ext cx="6964009" cy="1674994"/>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 name="connsiteX0" fmla="*/ 8170898 w 8170898"/>
              <a:gd name="connsiteY0" fmla="*/ 0 h 1922294"/>
              <a:gd name="connsiteX1" fmla="*/ 0 w 8170898"/>
              <a:gd name="connsiteY1" fmla="*/ 1303335 h 1922294"/>
              <a:gd name="connsiteX2" fmla="*/ 8414 w 8170898"/>
              <a:gd name="connsiteY2" fmla="*/ 1922295 h 1922294"/>
              <a:gd name="connsiteX3" fmla="*/ 8170898 w 8170898"/>
              <a:gd name="connsiteY3" fmla="*/ 0 h 1922294"/>
            </a:gdLst>
            <a:ahLst/>
            <a:cxnLst>
              <a:cxn ang="0">
                <a:pos x="connsiteX0" y="connsiteY0"/>
              </a:cxn>
              <a:cxn ang="0">
                <a:pos x="connsiteX1" y="connsiteY1"/>
              </a:cxn>
              <a:cxn ang="0">
                <a:pos x="connsiteX2" y="connsiteY2"/>
              </a:cxn>
              <a:cxn ang="0">
                <a:pos x="connsiteX3" y="connsiteY3"/>
              </a:cxn>
            </a:cxnLst>
            <a:rect l="l" t="t" r="r" b="b"/>
            <a:pathLst>
              <a:path w="8170898" h="1922294">
                <a:moveTo>
                  <a:pt x="8170898" y="0"/>
                </a:moveTo>
                <a:lnTo>
                  <a:pt x="0" y="1303335"/>
                </a:lnTo>
                <a:lnTo>
                  <a:pt x="8414" y="1922295"/>
                </a:lnTo>
                <a:lnTo>
                  <a:pt x="8170898" y="0"/>
                </a:lnTo>
                <a:close/>
              </a:path>
            </a:pathLst>
          </a:custGeom>
          <a:solidFill>
            <a:srgbClr val="F4FCF4">
              <a:alpha val="76000"/>
            </a:srgbClr>
          </a:solidFill>
          <a:ln w="12690" cap="flat">
            <a:noFill/>
            <a:prstDash val="solid"/>
            <a:miter/>
          </a:ln>
        </p:spPr>
        <p:txBody>
          <a:bodyPr rtlCol="0" anchor="ctr"/>
          <a:lstStyle/>
          <a:p>
            <a:r>
              <a:rPr lang="en-US" sz="1800"/>
              <a:t>                 </a:t>
            </a:r>
          </a:p>
        </p:txBody>
      </p:sp>
      <p:sp>
        <p:nvSpPr>
          <p:cNvPr id="8" name="Text Placeholder 3">
            <a:extLst>
              <a:ext uri="{FF2B5EF4-FFF2-40B4-BE49-F238E27FC236}">
                <a16:creationId xmlns:a16="http://schemas.microsoft.com/office/drawing/2014/main" id="{1C39D72C-B9FC-6996-05E1-5778F0190AB4}"/>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a:extLst>
              <a:ext uri="{FF2B5EF4-FFF2-40B4-BE49-F238E27FC236}">
                <a16:creationId xmlns:a16="http://schemas.microsoft.com/office/drawing/2014/main" id="{FF0FD017-0980-63C0-E5A6-368EAF1FB6AD}"/>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10" name="Content Placeholder 2">
            <a:extLst>
              <a:ext uri="{FF2B5EF4-FFF2-40B4-BE49-F238E27FC236}">
                <a16:creationId xmlns:a16="http://schemas.microsoft.com/office/drawing/2014/main" id="{2A8EBB79-21E9-43BD-8011-290982FB26C2}"/>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075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347D-3FC5-46E2-B5CA-361F3AEC8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95136-D283-4B7B-B1AC-E8051EC071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BCB54C-CA18-4086-AA52-EA0E53147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52798-36EC-49B1-A9EB-0C8F639F5653}"/>
              </a:ext>
            </a:extLst>
          </p:cNvPr>
          <p:cNvSpPr>
            <a:spLocks noGrp="1"/>
          </p:cNvSpPr>
          <p:nvPr>
            <p:ph type="dt" sz="half" idx="10"/>
          </p:nvPr>
        </p:nvSpPr>
        <p:spPr/>
        <p:txBody>
          <a:bodyPr/>
          <a:lstStyle/>
          <a:p>
            <a:fld id="{934CEBC4-81E7-4A1A-B54D-E3E9F4CFE0C6}" type="datetimeFigureOut">
              <a:rPr lang="en-US" smtClean="0"/>
              <a:t>10/8/2024</a:t>
            </a:fld>
            <a:endParaRPr lang="en-US"/>
          </a:p>
        </p:txBody>
      </p:sp>
      <p:sp>
        <p:nvSpPr>
          <p:cNvPr id="6" name="Footer Placeholder 5">
            <a:extLst>
              <a:ext uri="{FF2B5EF4-FFF2-40B4-BE49-F238E27FC236}">
                <a16:creationId xmlns:a16="http://schemas.microsoft.com/office/drawing/2014/main" id="{ECC7F201-1D26-4D2E-B075-3EA337E87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9268A-8624-4002-BF89-723D13BCE882}"/>
              </a:ext>
            </a:extLst>
          </p:cNvPr>
          <p:cNvSpPr>
            <a:spLocks noGrp="1"/>
          </p:cNvSpPr>
          <p:nvPr>
            <p:ph type="sldNum" sz="quarter" idx="12"/>
          </p:nvPr>
        </p:nvSpPr>
        <p:spPr/>
        <p:txBody>
          <a:bodyPr/>
          <a:lstStyle/>
          <a:p>
            <a:fld id="{449DCDC1-6181-4D1F-A859-C0BD1D2A3703}" type="slidenum">
              <a:rPr lang="en-US" smtClean="0"/>
              <a:t>‹#›</a:t>
            </a:fld>
            <a:endParaRPr lang="en-US"/>
          </a:p>
        </p:txBody>
      </p:sp>
    </p:spTree>
    <p:extLst>
      <p:ext uri="{BB962C8B-B14F-4D97-AF65-F5344CB8AC3E}">
        <p14:creationId xmlns:p14="http://schemas.microsoft.com/office/powerpoint/2010/main" val="32265109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Blank pa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ADD1BB-A1D5-3365-8445-14AA541AAEDC}"/>
              </a:ext>
            </a:extLst>
          </p:cNvPr>
          <p:cNvSpPr/>
          <p:nvPr/>
        </p:nvSpPr>
        <p:spPr>
          <a:xfrm>
            <a:off x="-77806" y="266701"/>
            <a:ext cx="7141211" cy="6604768"/>
          </a:xfrm>
          <a:custGeom>
            <a:avLst/>
            <a:gdLst>
              <a:gd name="connsiteX0" fmla="*/ 0 w 8463325"/>
              <a:gd name="connsiteY0" fmla="*/ 5278903 h 6858834"/>
              <a:gd name="connsiteX1" fmla="*/ 0 w 8463325"/>
              <a:gd name="connsiteY1" fmla="*/ 6858835 h 6858834"/>
              <a:gd name="connsiteX2" fmla="*/ 8463326 w 8463325"/>
              <a:gd name="connsiteY2" fmla="*/ 6604768 h 6858834"/>
              <a:gd name="connsiteX3" fmla="*/ 1392820 w 8463325"/>
              <a:gd name="connsiteY3" fmla="*/ 0 h 6858834"/>
              <a:gd name="connsiteX4" fmla="*/ 0 w 8463325"/>
              <a:gd name="connsiteY4" fmla="*/ 5278903 h 6858834"/>
              <a:gd name="connsiteX0" fmla="*/ 1304925 w 8463326"/>
              <a:gd name="connsiteY0" fmla="*/ 5050303 h 6858835"/>
              <a:gd name="connsiteX1" fmla="*/ 0 w 8463326"/>
              <a:gd name="connsiteY1" fmla="*/ 6858835 h 6858835"/>
              <a:gd name="connsiteX2" fmla="*/ 8463326 w 8463326"/>
              <a:gd name="connsiteY2" fmla="*/ 6604768 h 6858835"/>
              <a:gd name="connsiteX3" fmla="*/ 1392820 w 8463326"/>
              <a:gd name="connsiteY3" fmla="*/ 0 h 6858835"/>
              <a:gd name="connsiteX4" fmla="*/ 1304925 w 8463326"/>
              <a:gd name="connsiteY4" fmla="*/ 5050303 h 6858835"/>
              <a:gd name="connsiteX0" fmla="*/ 133350 w 7291751"/>
              <a:gd name="connsiteY0" fmla="*/ 5050303 h 6896935"/>
              <a:gd name="connsiteX1" fmla="*/ 0 w 7291751"/>
              <a:gd name="connsiteY1" fmla="*/ 6896935 h 6896935"/>
              <a:gd name="connsiteX2" fmla="*/ 7291751 w 7291751"/>
              <a:gd name="connsiteY2" fmla="*/ 6604768 h 6896935"/>
              <a:gd name="connsiteX3" fmla="*/ 221245 w 7291751"/>
              <a:gd name="connsiteY3" fmla="*/ 0 h 6896935"/>
              <a:gd name="connsiteX4" fmla="*/ 133350 w 7291751"/>
              <a:gd name="connsiteY4" fmla="*/ 5050303 h 6896935"/>
              <a:gd name="connsiteX0" fmla="*/ 0 w 7158401"/>
              <a:gd name="connsiteY0" fmla="*/ 5050303 h 6604768"/>
              <a:gd name="connsiteX1" fmla="*/ 219075 w 7158401"/>
              <a:gd name="connsiteY1" fmla="*/ 5820610 h 6604768"/>
              <a:gd name="connsiteX2" fmla="*/ 7158401 w 7158401"/>
              <a:gd name="connsiteY2" fmla="*/ 6604768 h 6604768"/>
              <a:gd name="connsiteX3" fmla="*/ 87895 w 7158401"/>
              <a:gd name="connsiteY3" fmla="*/ 0 h 6604768"/>
              <a:gd name="connsiteX4" fmla="*/ 0 w 7158401"/>
              <a:gd name="connsiteY4" fmla="*/ 5050303 h 6604768"/>
              <a:gd name="connsiteX0" fmla="*/ 0 w 7158401"/>
              <a:gd name="connsiteY0" fmla="*/ 5050303 h 6604768"/>
              <a:gd name="connsiteX1" fmla="*/ 180975 w 7158401"/>
              <a:gd name="connsiteY1" fmla="*/ 6592135 h 6604768"/>
              <a:gd name="connsiteX2" fmla="*/ 7158401 w 7158401"/>
              <a:gd name="connsiteY2" fmla="*/ 6604768 h 6604768"/>
              <a:gd name="connsiteX3" fmla="*/ 87895 w 7158401"/>
              <a:gd name="connsiteY3" fmla="*/ 0 h 6604768"/>
              <a:gd name="connsiteX4" fmla="*/ 0 w 7158401"/>
              <a:gd name="connsiteY4" fmla="*/ 5050303 h 6604768"/>
              <a:gd name="connsiteX0" fmla="*/ 0 w 7282226"/>
              <a:gd name="connsiteY0" fmla="*/ 5050303 h 6728593"/>
              <a:gd name="connsiteX1" fmla="*/ 180975 w 7282226"/>
              <a:gd name="connsiteY1" fmla="*/ 659213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5050303 h 6728593"/>
              <a:gd name="connsiteX1" fmla="*/ 142875 w 7282226"/>
              <a:gd name="connsiteY1" fmla="*/ 6725485 h 6728593"/>
              <a:gd name="connsiteX2" fmla="*/ 7282226 w 7282226"/>
              <a:gd name="connsiteY2" fmla="*/ 6728593 h 6728593"/>
              <a:gd name="connsiteX3" fmla="*/ 87895 w 7282226"/>
              <a:gd name="connsiteY3" fmla="*/ 0 h 6728593"/>
              <a:gd name="connsiteX4" fmla="*/ 0 w 7282226"/>
              <a:gd name="connsiteY4" fmla="*/ 5050303 h 6728593"/>
              <a:gd name="connsiteX0" fmla="*/ 0 w 7282226"/>
              <a:gd name="connsiteY0" fmla="*/ 4926478 h 6604768"/>
              <a:gd name="connsiteX1" fmla="*/ 142875 w 7282226"/>
              <a:gd name="connsiteY1" fmla="*/ 6601660 h 6604768"/>
              <a:gd name="connsiteX2" fmla="*/ 7282226 w 7282226"/>
              <a:gd name="connsiteY2" fmla="*/ 6604768 h 6604768"/>
              <a:gd name="connsiteX3" fmla="*/ 211720 w 7282226"/>
              <a:gd name="connsiteY3" fmla="*/ 0 h 6604768"/>
              <a:gd name="connsiteX4" fmla="*/ 0 w 7282226"/>
              <a:gd name="connsiteY4" fmla="*/ 4926478 h 6604768"/>
              <a:gd name="connsiteX0" fmla="*/ 266700 w 7139351"/>
              <a:gd name="connsiteY0" fmla="*/ 4926478 h 6604768"/>
              <a:gd name="connsiteX1" fmla="*/ 0 w 7139351"/>
              <a:gd name="connsiteY1" fmla="*/ 6601660 h 6604768"/>
              <a:gd name="connsiteX2" fmla="*/ 7139351 w 7139351"/>
              <a:gd name="connsiteY2" fmla="*/ 6604768 h 6604768"/>
              <a:gd name="connsiteX3" fmla="*/ 68845 w 7139351"/>
              <a:gd name="connsiteY3" fmla="*/ 0 h 6604768"/>
              <a:gd name="connsiteX4" fmla="*/ 266700 w 7139351"/>
              <a:gd name="connsiteY4" fmla="*/ 4926478 h 6604768"/>
              <a:gd name="connsiteX0" fmla="*/ 57150 w 7139351"/>
              <a:gd name="connsiteY0" fmla="*/ 4955053 h 6604768"/>
              <a:gd name="connsiteX1" fmla="*/ 0 w 7139351"/>
              <a:gd name="connsiteY1" fmla="*/ 6601660 h 6604768"/>
              <a:gd name="connsiteX2" fmla="*/ 7139351 w 7139351"/>
              <a:gd name="connsiteY2" fmla="*/ 6604768 h 6604768"/>
              <a:gd name="connsiteX3" fmla="*/ 68845 w 7139351"/>
              <a:gd name="connsiteY3" fmla="*/ 0 h 6604768"/>
              <a:gd name="connsiteX4" fmla="*/ 57150 w 7139351"/>
              <a:gd name="connsiteY4" fmla="*/ 4955053 h 660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351" h="6604768">
                <a:moveTo>
                  <a:pt x="57150" y="4955053"/>
                </a:moveTo>
                <a:lnTo>
                  <a:pt x="0" y="6601660"/>
                </a:lnTo>
                <a:lnTo>
                  <a:pt x="7139351" y="6604768"/>
                </a:lnTo>
                <a:lnTo>
                  <a:pt x="68845" y="0"/>
                </a:lnTo>
                <a:cubicBezTo>
                  <a:pt x="64947" y="1651684"/>
                  <a:pt x="61048" y="3303369"/>
                  <a:pt x="57150" y="4955053"/>
                </a:cubicBezTo>
                <a:close/>
              </a:path>
            </a:pathLst>
          </a:custGeom>
          <a:gradFill>
            <a:gsLst>
              <a:gs pos="0">
                <a:srgbClr val="D4F0E9"/>
              </a:gs>
              <a:gs pos="70000">
                <a:srgbClr val="FFFFFF"/>
              </a:gs>
            </a:gsLst>
            <a:lin ang="14651631" scaled="1"/>
          </a:gradFill>
          <a:ln w="0"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C6040019-F6CD-4489-1FC9-AE1FE8DD0CB2}"/>
              </a:ext>
            </a:extLst>
          </p:cNvPr>
          <p:cNvSpPr/>
          <p:nvPr/>
        </p:nvSpPr>
        <p:spPr>
          <a:xfrm>
            <a:off x="-224163" y="4129478"/>
            <a:ext cx="7217188" cy="2769823"/>
          </a:xfrm>
          <a:custGeom>
            <a:avLst/>
            <a:gdLst>
              <a:gd name="connsiteX0" fmla="*/ 0 w 7215309"/>
              <a:gd name="connsiteY0" fmla="*/ 2131780 h 2769823"/>
              <a:gd name="connsiteX1" fmla="*/ 0 w 7215309"/>
              <a:gd name="connsiteY1" fmla="*/ 2769824 h 2769823"/>
              <a:gd name="connsiteX2" fmla="*/ 7215310 w 7215309"/>
              <a:gd name="connsiteY2" fmla="*/ 2667240 h 2769823"/>
              <a:gd name="connsiteX3" fmla="*/ 4359993 w 7215309"/>
              <a:gd name="connsiteY3" fmla="*/ 0 h 2769823"/>
              <a:gd name="connsiteX4" fmla="*/ 0 w 7215309"/>
              <a:gd name="connsiteY4" fmla="*/ 2131780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309" h="2769823">
                <a:moveTo>
                  <a:pt x="0" y="2131780"/>
                </a:moveTo>
                <a:lnTo>
                  <a:pt x="0" y="2769824"/>
                </a:lnTo>
                <a:lnTo>
                  <a:pt x="7215310" y="2667240"/>
                </a:lnTo>
                <a:lnTo>
                  <a:pt x="4359993" y="0"/>
                </a:lnTo>
                <a:lnTo>
                  <a:pt x="0" y="2131780"/>
                </a:lnTo>
                <a:close/>
              </a:path>
            </a:pathLst>
          </a:custGeom>
          <a:solidFill>
            <a:srgbClr val="D4F0E9"/>
          </a:solidFill>
          <a:ln w="0"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DD39C4F-F341-D969-FCDC-A25C5E911FCC}"/>
              </a:ext>
            </a:extLst>
          </p:cNvPr>
          <p:cNvSpPr/>
          <p:nvPr/>
        </p:nvSpPr>
        <p:spPr>
          <a:xfrm>
            <a:off x="-123705" y="4231887"/>
            <a:ext cx="7217145" cy="2769823"/>
          </a:xfrm>
          <a:custGeom>
            <a:avLst/>
            <a:gdLst>
              <a:gd name="connsiteX0" fmla="*/ 0 w 7215266"/>
              <a:gd name="connsiteY0" fmla="*/ 2131779 h 2769823"/>
              <a:gd name="connsiteX1" fmla="*/ 0 w 7215266"/>
              <a:gd name="connsiteY1" fmla="*/ 2769824 h 2769823"/>
              <a:gd name="connsiteX2" fmla="*/ 7215267 w 7215266"/>
              <a:gd name="connsiteY2" fmla="*/ 2667195 h 2769823"/>
              <a:gd name="connsiteX3" fmla="*/ 4359992 w 7215266"/>
              <a:gd name="connsiteY3" fmla="*/ 0 h 2769823"/>
              <a:gd name="connsiteX4" fmla="*/ 0 w 7215266"/>
              <a:gd name="connsiteY4" fmla="*/ 2131779 h 27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266" h="2769823">
                <a:moveTo>
                  <a:pt x="0" y="2131779"/>
                </a:moveTo>
                <a:lnTo>
                  <a:pt x="0" y="2769824"/>
                </a:lnTo>
                <a:lnTo>
                  <a:pt x="7215267" y="2667195"/>
                </a:lnTo>
                <a:lnTo>
                  <a:pt x="4359992" y="0"/>
                </a:lnTo>
                <a:lnTo>
                  <a:pt x="0" y="2131779"/>
                </a:lnTo>
                <a:close/>
              </a:path>
            </a:pathLst>
          </a:custGeom>
          <a:gradFill>
            <a:gsLst>
              <a:gs pos="5000">
                <a:srgbClr val="005D3E"/>
              </a:gs>
              <a:gs pos="100000">
                <a:srgbClr val="F4FCF4"/>
              </a:gs>
              <a:gs pos="32000">
                <a:srgbClr val="007852"/>
              </a:gs>
            </a:gsLst>
            <a:lin ang="788592" scaled="1"/>
          </a:gradFill>
          <a:ln w="0" cap="flat">
            <a:noFill/>
            <a:prstDash val="solid"/>
            <a:miter/>
          </a:ln>
        </p:spPr>
        <p:txBody>
          <a:bodyPr rtlCol="0" anchor="ctr"/>
          <a:lstStyle/>
          <a:p>
            <a:endParaRPr lang="en-US" sz="180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A85A62CF-5D97-44F8-AA15-4071A0EF29A1}" type="datetime1">
              <a:rPr lang="en-US" smtClean="0"/>
              <a:pPr/>
              <a:t>10/8/2024</a:t>
            </a:fld>
            <a:endParaRPr lang="en-US"/>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2" name="Text Placeholder 3">
            <a:extLst>
              <a:ext uri="{FF2B5EF4-FFF2-40B4-BE49-F238E27FC236}">
                <a16:creationId xmlns:a16="http://schemas.microsoft.com/office/drawing/2014/main" id="{1C935E55-8710-2B3A-9859-444BBB098C4E}"/>
              </a:ext>
            </a:extLst>
          </p:cNvPr>
          <p:cNvSpPr>
            <a:spLocks noGrp="1"/>
          </p:cNvSpPr>
          <p:nvPr>
            <p:ph type="body" sz="half" idx="2"/>
          </p:nvPr>
        </p:nvSpPr>
        <p:spPr>
          <a:xfrm>
            <a:off x="760610" y="1356870"/>
            <a:ext cx="4039653" cy="458673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Title 1">
            <a:extLst>
              <a:ext uri="{FF2B5EF4-FFF2-40B4-BE49-F238E27FC236}">
                <a16:creationId xmlns:a16="http://schemas.microsoft.com/office/drawing/2014/main" id="{F999D3E8-036F-1364-14AD-6A6331269646}"/>
              </a:ext>
            </a:extLst>
          </p:cNvPr>
          <p:cNvSpPr>
            <a:spLocks noGrp="1"/>
          </p:cNvSpPr>
          <p:nvPr>
            <p:ph type="ctrTitle" hasCustomPrompt="1"/>
          </p:nvPr>
        </p:nvSpPr>
        <p:spPr>
          <a:xfrm>
            <a:off x="760610" y="535394"/>
            <a:ext cx="10735882" cy="617940"/>
          </a:xfrm>
          <a:prstGeom prst="rect">
            <a:avLst/>
          </a:prstGeom>
        </p:spPr>
        <p:txBody>
          <a:bodyPr>
            <a:normAutofit/>
          </a:bodyPr>
          <a:lstStyle>
            <a:lvl1pPr algn="l">
              <a:defRPr sz="3400" b="1">
                <a:solidFill>
                  <a:srgbClr val="007751"/>
                </a:solidFill>
                <a:latin typeface="+mn-lt"/>
              </a:defRPr>
            </a:lvl1pPr>
          </a:lstStyle>
          <a:p>
            <a:r>
              <a:rPr lang="en-US"/>
              <a:t>Click to edit Master section style</a:t>
            </a:r>
          </a:p>
        </p:txBody>
      </p:sp>
      <p:sp>
        <p:nvSpPr>
          <p:cNvPr id="6" name="Content Placeholder 2">
            <a:extLst>
              <a:ext uri="{FF2B5EF4-FFF2-40B4-BE49-F238E27FC236}">
                <a16:creationId xmlns:a16="http://schemas.microsoft.com/office/drawing/2014/main" id="{28D89E2D-64FF-B7B6-251F-8E304596CA6B}"/>
              </a:ext>
            </a:extLst>
          </p:cNvPr>
          <p:cNvSpPr>
            <a:spLocks noGrp="1"/>
          </p:cNvSpPr>
          <p:nvPr>
            <p:ph idx="12"/>
          </p:nvPr>
        </p:nvSpPr>
        <p:spPr>
          <a:xfrm>
            <a:off x="4952702" y="1356868"/>
            <a:ext cx="6543790" cy="4586731"/>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5923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B17CC47-7E9D-D8E9-B4AB-970E48DAC42E}"/>
              </a:ext>
            </a:extLst>
          </p:cNvPr>
          <p:cNvSpPr/>
          <p:nvPr userDrawn="1"/>
        </p:nvSpPr>
        <p:spPr>
          <a:xfrm rot="10800000">
            <a:off x="7364032" y="17464"/>
            <a:ext cx="4839092" cy="1831419"/>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9DD5C4">
              <a:alpha val="53725"/>
            </a:srgbClr>
          </a:solidFill>
          <a:ln w="12690" cap="flat">
            <a:noFill/>
            <a:prstDash val="solid"/>
            <a:miter/>
          </a:ln>
        </p:spPr>
        <p:txBody>
          <a:bodyPr rtlCol="0" anchor="ctr"/>
          <a:lstStyle/>
          <a:p>
            <a:endParaRPr lang="en-US" sz="100"/>
          </a:p>
        </p:txBody>
      </p:sp>
      <p:sp>
        <p:nvSpPr>
          <p:cNvPr id="4" name="Freeform: Shape 3">
            <a:extLst>
              <a:ext uri="{FF2B5EF4-FFF2-40B4-BE49-F238E27FC236}">
                <a16:creationId xmlns:a16="http://schemas.microsoft.com/office/drawing/2014/main" id="{09151A79-978B-68A4-2B5E-B0E6653D173E}"/>
              </a:ext>
            </a:extLst>
          </p:cNvPr>
          <p:cNvSpPr/>
          <p:nvPr userDrawn="1"/>
        </p:nvSpPr>
        <p:spPr>
          <a:xfrm rot="10800000">
            <a:off x="7367502" y="-1"/>
            <a:ext cx="4839092" cy="1444521"/>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D4F0E9">
              <a:alpha val="53725"/>
            </a:srgbClr>
          </a:solidFill>
          <a:ln w="12690" cap="flat">
            <a:noFill/>
            <a:prstDash val="solid"/>
            <a:miter/>
          </a:ln>
        </p:spPr>
        <p:txBody>
          <a:bodyPr rtlCol="0" anchor="ctr"/>
          <a:lstStyle/>
          <a:p>
            <a:endParaRPr lang="en-US" sz="100"/>
          </a:p>
        </p:txBody>
      </p:sp>
      <p:pic>
        <p:nvPicPr>
          <p:cNvPr id="2" name="Graphic 1">
            <a:extLst>
              <a:ext uri="{FF2B5EF4-FFF2-40B4-BE49-F238E27FC236}">
                <a16:creationId xmlns:a16="http://schemas.microsoft.com/office/drawing/2014/main" id="{A118D14C-1B9B-BFBC-511B-2078BB44DF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12192000" cy="1828799"/>
          </a:xfrm>
          <a:prstGeom prst="rect">
            <a:avLst/>
          </a:prstGeom>
        </p:spPr>
      </p:pic>
      <p:sp>
        <p:nvSpPr>
          <p:cNvPr id="7" name="Date Placeholder 6"/>
          <p:cNvSpPr>
            <a:spLocks noGrp="1"/>
          </p:cNvSpPr>
          <p:nvPr>
            <p:ph type="dt" sz="half" idx="10"/>
          </p:nvPr>
        </p:nvSpPr>
        <p:spPr/>
        <p:txBody>
          <a:bodyPr/>
          <a:lstStyle/>
          <a:p>
            <a:fld id="{82FE3060-2180-41C3-91CE-023801077C3B}" type="datetimeFigureOut">
              <a:rPr lang="en-US" smtClean="0"/>
              <a:t>10/8/2024</a:t>
            </a:fld>
            <a:endParaRPr lang="en-US"/>
          </a:p>
        </p:txBody>
      </p:sp>
      <p:sp>
        <p:nvSpPr>
          <p:cNvPr id="8" name="Footer Placeholder 7"/>
          <p:cNvSpPr>
            <a:spLocks noGrp="1"/>
          </p:cNvSpPr>
          <p:nvPr>
            <p:ph type="ftr" sz="quarter" idx="11"/>
          </p:nvPr>
        </p:nvSpPr>
        <p:spPr/>
        <p:txBody>
          <a:bodyPr/>
          <a:lstStyle/>
          <a:p>
            <a:endParaRPr lang="en-US"/>
          </a:p>
        </p:txBody>
      </p:sp>
      <p:sp>
        <p:nvSpPr>
          <p:cNvPr id="11" name="Title 1">
            <a:extLst>
              <a:ext uri="{FF2B5EF4-FFF2-40B4-BE49-F238E27FC236}">
                <a16:creationId xmlns:a16="http://schemas.microsoft.com/office/drawing/2014/main" id="{78DD7126-9FEE-F117-2543-CA8F09C8F338}"/>
              </a:ext>
            </a:extLst>
          </p:cNvPr>
          <p:cNvSpPr>
            <a:spLocks noGrp="1"/>
          </p:cNvSpPr>
          <p:nvPr>
            <p:ph type="title"/>
          </p:nvPr>
        </p:nvSpPr>
        <p:spPr>
          <a:xfrm>
            <a:off x="609600" y="3048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66D6CA1-1907-9CD7-9928-AEDB6C2BF103}"/>
              </a:ext>
            </a:extLst>
          </p:cNvPr>
          <p:cNvSpPr>
            <a:spLocks noGrp="1"/>
          </p:cNvSpPr>
          <p:nvPr>
            <p:ph idx="1"/>
          </p:nvPr>
        </p:nvSpPr>
        <p:spPr>
          <a:xfrm>
            <a:off x="609601" y="1828800"/>
            <a:ext cx="6401037" cy="44243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069E83D5-D472-3F80-4025-0271F4B0DC88}"/>
              </a:ext>
            </a:extLst>
          </p:cNvPr>
          <p:cNvSpPr>
            <a:spLocks noGrp="1"/>
          </p:cNvSpPr>
          <p:nvPr>
            <p:ph type="pic" idx="12"/>
          </p:nvPr>
        </p:nvSpPr>
        <p:spPr>
          <a:xfrm>
            <a:off x="7212249" y="1819274"/>
            <a:ext cx="4368563" cy="404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2085083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D1919EC-D315-B733-191F-059AD1B60439}"/>
              </a:ext>
            </a:extLst>
          </p:cNvPr>
          <p:cNvSpPr/>
          <p:nvPr userDrawn="1"/>
        </p:nvSpPr>
        <p:spPr>
          <a:xfrm rot="10800000">
            <a:off x="7364032" y="17464"/>
            <a:ext cx="4839092" cy="1831419"/>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9DD5C4">
              <a:alpha val="53725"/>
            </a:srgbClr>
          </a:solidFill>
          <a:ln w="12690" cap="flat">
            <a:noFill/>
            <a:prstDash val="solid"/>
            <a:miter/>
          </a:ln>
        </p:spPr>
        <p:txBody>
          <a:bodyPr rtlCol="0" anchor="ctr"/>
          <a:lstStyle/>
          <a:p>
            <a:endParaRPr lang="en-US" sz="100"/>
          </a:p>
        </p:txBody>
      </p:sp>
      <p:sp>
        <p:nvSpPr>
          <p:cNvPr id="6" name="Freeform: Shape 5">
            <a:extLst>
              <a:ext uri="{FF2B5EF4-FFF2-40B4-BE49-F238E27FC236}">
                <a16:creationId xmlns:a16="http://schemas.microsoft.com/office/drawing/2014/main" id="{61D2C85F-4E3A-0833-3B13-1B1E5759AF6D}"/>
              </a:ext>
            </a:extLst>
          </p:cNvPr>
          <p:cNvSpPr/>
          <p:nvPr userDrawn="1"/>
        </p:nvSpPr>
        <p:spPr>
          <a:xfrm rot="10800000">
            <a:off x="7367502" y="-1"/>
            <a:ext cx="4839092" cy="1444521"/>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D4F0E9">
              <a:alpha val="53725"/>
            </a:srgbClr>
          </a:solidFill>
          <a:ln w="12690" cap="flat">
            <a:noFill/>
            <a:prstDash val="solid"/>
            <a:miter/>
          </a:ln>
        </p:spPr>
        <p:txBody>
          <a:bodyPr rtlCol="0" anchor="ctr"/>
          <a:lstStyle/>
          <a:p>
            <a:endParaRPr lang="en-US" sz="100"/>
          </a:p>
        </p:txBody>
      </p:sp>
      <p:pic>
        <p:nvPicPr>
          <p:cNvPr id="4" name="Graphic 3">
            <a:extLst>
              <a:ext uri="{FF2B5EF4-FFF2-40B4-BE49-F238E27FC236}">
                <a16:creationId xmlns:a16="http://schemas.microsoft.com/office/drawing/2014/main" id="{8CD94607-76B0-7478-ACAF-925FB3490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0" cy="2362200"/>
          </a:xfrm>
          <a:prstGeom prst="rect">
            <a:avLst/>
          </a:prstGeom>
        </p:spPr>
      </p:pic>
      <p:sp>
        <p:nvSpPr>
          <p:cNvPr id="7" name="Date Placeholder 6"/>
          <p:cNvSpPr>
            <a:spLocks noGrp="1"/>
          </p:cNvSpPr>
          <p:nvPr>
            <p:ph type="dt" sz="half" idx="10"/>
          </p:nvPr>
        </p:nvSpPr>
        <p:spPr/>
        <p:txBody>
          <a:bodyPr/>
          <a:lstStyle/>
          <a:p>
            <a:fld id="{82FE3060-2180-41C3-91CE-023801077C3B}" type="datetimeFigureOut">
              <a:rPr lang="en-US" smtClean="0"/>
              <a:t>10/8/2024</a:t>
            </a:fld>
            <a:endParaRPr lang="en-US"/>
          </a:p>
        </p:txBody>
      </p:sp>
      <p:sp>
        <p:nvSpPr>
          <p:cNvPr id="8" name="Footer Placeholder 7"/>
          <p:cNvSpPr>
            <a:spLocks noGrp="1"/>
          </p:cNvSpPr>
          <p:nvPr>
            <p:ph type="ftr" sz="quarter" idx="11"/>
          </p:nvPr>
        </p:nvSpPr>
        <p:spPr/>
        <p:txBody>
          <a:bodyPr/>
          <a:lstStyle/>
          <a:p>
            <a:endParaRPr lang="en-US"/>
          </a:p>
        </p:txBody>
      </p:sp>
      <p:sp>
        <p:nvSpPr>
          <p:cNvPr id="2" name="Subtitle 2">
            <a:extLst>
              <a:ext uri="{FF2B5EF4-FFF2-40B4-BE49-F238E27FC236}">
                <a16:creationId xmlns:a16="http://schemas.microsoft.com/office/drawing/2014/main" id="{4252A85C-E9AF-448E-E5E7-BA1431651740}"/>
              </a:ext>
            </a:extLst>
          </p:cNvPr>
          <p:cNvSpPr>
            <a:spLocks noGrp="1"/>
          </p:cNvSpPr>
          <p:nvPr>
            <p:ph type="subTitle" idx="12" hasCustomPrompt="1"/>
          </p:nvPr>
        </p:nvSpPr>
        <p:spPr>
          <a:xfrm>
            <a:off x="639248" y="914400"/>
            <a:ext cx="8534401" cy="3810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Title 1">
            <a:extLst>
              <a:ext uri="{FF2B5EF4-FFF2-40B4-BE49-F238E27FC236}">
                <a16:creationId xmlns:a16="http://schemas.microsoft.com/office/drawing/2014/main" id="{6E055F19-5B39-8BBA-C527-E27B360236E0}"/>
              </a:ext>
            </a:extLst>
          </p:cNvPr>
          <p:cNvSpPr>
            <a:spLocks noGrp="1"/>
          </p:cNvSpPr>
          <p:nvPr>
            <p:ph type="title"/>
          </p:nvPr>
        </p:nvSpPr>
        <p:spPr>
          <a:xfrm>
            <a:off x="609600" y="3048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C361E095-5C96-11B0-DBEE-4E7C8A9B8399}"/>
              </a:ext>
            </a:extLst>
          </p:cNvPr>
          <p:cNvSpPr>
            <a:spLocks noGrp="1"/>
          </p:cNvSpPr>
          <p:nvPr>
            <p:ph idx="1"/>
          </p:nvPr>
        </p:nvSpPr>
        <p:spPr>
          <a:xfrm>
            <a:off x="609601" y="2362200"/>
            <a:ext cx="6401037" cy="38909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DA0163-EE70-E71B-D21A-FC7D5410CDDC}"/>
              </a:ext>
            </a:extLst>
          </p:cNvPr>
          <p:cNvSpPr>
            <a:spLocks noGrp="1"/>
          </p:cNvSpPr>
          <p:nvPr>
            <p:ph type="pic" idx="13"/>
          </p:nvPr>
        </p:nvSpPr>
        <p:spPr>
          <a:xfrm>
            <a:off x="7212249" y="1819274"/>
            <a:ext cx="4368563" cy="404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549172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AF61C95-3E6C-C2D2-9892-A986A7480B77}"/>
              </a:ext>
            </a:extLst>
          </p:cNvPr>
          <p:cNvSpPr/>
          <p:nvPr userDrawn="1"/>
        </p:nvSpPr>
        <p:spPr>
          <a:xfrm rot="10800000">
            <a:off x="7364032" y="17465"/>
            <a:ext cx="4839092" cy="1255921"/>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9DD5C4">
              <a:alpha val="53725"/>
            </a:srgbClr>
          </a:solidFill>
          <a:ln w="12690" cap="flat">
            <a:noFill/>
            <a:prstDash val="solid"/>
            <a:miter/>
          </a:ln>
        </p:spPr>
        <p:txBody>
          <a:bodyPr rtlCol="0" anchor="ctr"/>
          <a:lstStyle/>
          <a:p>
            <a:endParaRPr lang="en-US" sz="300"/>
          </a:p>
        </p:txBody>
      </p:sp>
      <p:sp>
        <p:nvSpPr>
          <p:cNvPr id="7" name="Freeform: Shape 6">
            <a:extLst>
              <a:ext uri="{FF2B5EF4-FFF2-40B4-BE49-F238E27FC236}">
                <a16:creationId xmlns:a16="http://schemas.microsoft.com/office/drawing/2014/main" id="{81C2A6C2-B3D6-57EF-824A-56D00C20266E}"/>
              </a:ext>
            </a:extLst>
          </p:cNvPr>
          <p:cNvSpPr/>
          <p:nvPr userDrawn="1"/>
        </p:nvSpPr>
        <p:spPr>
          <a:xfrm rot="10800000">
            <a:off x="7367502" y="0"/>
            <a:ext cx="4839092" cy="990600"/>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D4F0E9">
              <a:alpha val="53725"/>
            </a:srgbClr>
          </a:solidFill>
          <a:ln w="12690" cap="flat">
            <a:noFill/>
            <a:prstDash val="solid"/>
            <a:miter/>
          </a:ln>
        </p:spPr>
        <p:txBody>
          <a:bodyPr rtlCol="0" anchor="ctr"/>
          <a:lstStyle/>
          <a:p>
            <a:endParaRPr lang="en-US" sz="300"/>
          </a:p>
        </p:txBody>
      </p:sp>
      <p:pic>
        <p:nvPicPr>
          <p:cNvPr id="4" name="Graphic 3">
            <a:extLst>
              <a:ext uri="{FF2B5EF4-FFF2-40B4-BE49-F238E27FC236}">
                <a16:creationId xmlns:a16="http://schemas.microsoft.com/office/drawing/2014/main" id="{1E1F400F-7F5C-5A30-9EBE-D2DFC94181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12192000" cy="1254124"/>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10/8/2024</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1" name="Content Placeholder 2"/>
          <p:cNvSpPr>
            <a:spLocks noGrp="1"/>
          </p:cNvSpPr>
          <p:nvPr>
            <p:ph idx="1"/>
          </p:nvPr>
        </p:nvSpPr>
        <p:spPr>
          <a:xfrm>
            <a:off x="609600" y="1828800"/>
            <a:ext cx="10972801" cy="44243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1236663"/>
            <a:ext cx="10972801" cy="609600"/>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10016220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10/8/2024</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1" name="Content Placeholder 2"/>
          <p:cNvSpPr>
            <a:spLocks noGrp="1"/>
          </p:cNvSpPr>
          <p:nvPr>
            <p:ph idx="1"/>
          </p:nvPr>
        </p:nvSpPr>
        <p:spPr>
          <a:xfrm>
            <a:off x="609600" y="2192338"/>
            <a:ext cx="10972801" cy="3903663"/>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1600200"/>
            <a:ext cx="10972801" cy="609600"/>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pic>
        <p:nvPicPr>
          <p:cNvPr id="10" name="Graphic 9">
            <a:extLst>
              <a:ext uri="{FF2B5EF4-FFF2-40B4-BE49-F238E27FC236}">
                <a16:creationId xmlns:a16="http://schemas.microsoft.com/office/drawing/2014/main" id="{D621B15F-384A-066A-E8DA-C2947AAAD3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16546"/>
            <a:ext cx="12192000" cy="1616746"/>
          </a:xfrm>
          <a:prstGeom prst="rect">
            <a:avLst/>
          </a:prstGeom>
        </p:spPr>
      </p:pic>
    </p:spTree>
    <p:extLst>
      <p:ext uri="{BB962C8B-B14F-4D97-AF65-F5344CB8AC3E}">
        <p14:creationId xmlns:p14="http://schemas.microsoft.com/office/powerpoint/2010/main" val="38166313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10/8/2024</a:t>
            </a:fld>
            <a:endParaRPr lang="en-US"/>
          </a:p>
        </p:txBody>
      </p:sp>
      <p:sp>
        <p:nvSpPr>
          <p:cNvPr id="11" name="Content Placeholder 2"/>
          <p:cNvSpPr>
            <a:spLocks noGrp="1"/>
          </p:cNvSpPr>
          <p:nvPr>
            <p:ph idx="1"/>
          </p:nvPr>
        </p:nvSpPr>
        <p:spPr>
          <a:xfrm>
            <a:off x="4038063" y="1600200"/>
            <a:ext cx="7544337" cy="46529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3504524" y="604840"/>
            <a:ext cx="8077876" cy="766761"/>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pic>
        <p:nvPicPr>
          <p:cNvPr id="5" name="Graphic 4">
            <a:extLst>
              <a:ext uri="{FF2B5EF4-FFF2-40B4-BE49-F238E27FC236}">
                <a16:creationId xmlns:a16="http://schemas.microsoft.com/office/drawing/2014/main" id="{4FC70958-CFB9-A842-BEAC-27F4D3C21D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409118" cy="6858000"/>
          </a:xfrm>
          <a:prstGeom prst="rect">
            <a:avLst/>
          </a:prstGeom>
        </p:spPr>
      </p:pic>
      <p:sp>
        <p:nvSpPr>
          <p:cNvPr id="3" name="Footer Placeholder 2"/>
          <p:cNvSpPr>
            <a:spLocks noGrp="1"/>
          </p:cNvSpPr>
          <p:nvPr>
            <p:ph type="ftr" sz="quarter" idx="11"/>
          </p:nvPr>
        </p:nvSpPr>
        <p:spPr>
          <a:xfrm>
            <a:off x="303292" y="6356351"/>
            <a:ext cx="3257380" cy="349249"/>
          </a:xfrm>
        </p:spPr>
        <p:txBody>
          <a:bodyPr anchor="ctr"/>
          <a:lstStyle>
            <a:lvl1pPr algn="l">
              <a:defRPr>
                <a:solidFill>
                  <a:schemeClr val="bg1">
                    <a:lumMod val="95000"/>
                  </a:schemeClr>
                </a:solidFill>
              </a:defRPr>
            </a:lvl1pPr>
          </a:lstStyle>
          <a:p>
            <a:fld id="{FB4B16BA-6571-4387-AA63-5662BB6E436E}" type="datetime1">
              <a:rPr lang="en-US" smtClean="0">
                <a:solidFill>
                  <a:schemeClr val="bg1"/>
                </a:solidFill>
              </a:rPr>
              <a:pPr/>
              <a:t>10/8/2024</a:t>
            </a:fld>
            <a:endParaRPr lang="en-US">
              <a:solidFill>
                <a:schemeClr val="bg1"/>
              </a:solidFill>
            </a:endParaRPr>
          </a:p>
        </p:txBody>
      </p:sp>
    </p:spTree>
    <p:extLst>
      <p:ext uri="{BB962C8B-B14F-4D97-AF65-F5344CB8AC3E}">
        <p14:creationId xmlns:p14="http://schemas.microsoft.com/office/powerpoint/2010/main" val="30905270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10/8/2024</a:t>
            </a:fld>
            <a:endParaRPr lang="en-US"/>
          </a:p>
        </p:txBody>
      </p:sp>
      <p:sp>
        <p:nvSpPr>
          <p:cNvPr id="11" name="Content Placeholder 2"/>
          <p:cNvSpPr>
            <a:spLocks noGrp="1"/>
          </p:cNvSpPr>
          <p:nvPr>
            <p:ph idx="1"/>
          </p:nvPr>
        </p:nvSpPr>
        <p:spPr>
          <a:xfrm>
            <a:off x="4038063" y="1600200"/>
            <a:ext cx="7544337" cy="46529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970985" y="604840"/>
            <a:ext cx="8611415" cy="766761"/>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pic>
        <p:nvPicPr>
          <p:cNvPr id="5" name="Graphic 4">
            <a:extLst>
              <a:ext uri="{FF2B5EF4-FFF2-40B4-BE49-F238E27FC236}">
                <a16:creationId xmlns:a16="http://schemas.microsoft.com/office/drawing/2014/main" id="{4FC70958-CFB9-A842-BEAC-27F4D3C21D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4190503" cy="6858000"/>
          </a:xfrm>
          <a:prstGeom prst="rect">
            <a:avLst/>
          </a:prstGeom>
        </p:spPr>
      </p:pic>
      <p:sp>
        <p:nvSpPr>
          <p:cNvPr id="6" name="Footer Placeholder 2">
            <a:extLst>
              <a:ext uri="{FF2B5EF4-FFF2-40B4-BE49-F238E27FC236}">
                <a16:creationId xmlns:a16="http://schemas.microsoft.com/office/drawing/2014/main" id="{5789FEE0-35F8-C535-04A1-AAC1C1DB6714}"/>
              </a:ext>
            </a:extLst>
          </p:cNvPr>
          <p:cNvSpPr>
            <a:spLocks noGrp="1"/>
          </p:cNvSpPr>
          <p:nvPr>
            <p:ph type="ftr" sz="quarter" idx="11"/>
          </p:nvPr>
        </p:nvSpPr>
        <p:spPr>
          <a:xfrm>
            <a:off x="3504525" y="6356351"/>
            <a:ext cx="5196386" cy="349249"/>
          </a:xfrm>
        </p:spPr>
        <p:txBody>
          <a:bodyPr/>
          <a:lstStyle>
            <a:lvl1pPr>
              <a:defRPr>
                <a:solidFill>
                  <a:schemeClr val="bg1">
                    <a:lumMod val="50000"/>
                  </a:schemeClr>
                </a:solidFill>
              </a:defRPr>
            </a:lvl1pPr>
          </a:lstStyle>
          <a:p>
            <a:endParaRPr lang="en-US"/>
          </a:p>
        </p:txBody>
      </p:sp>
      <p:sp>
        <p:nvSpPr>
          <p:cNvPr id="4" name="Date Placeholder 1">
            <a:extLst>
              <a:ext uri="{FF2B5EF4-FFF2-40B4-BE49-F238E27FC236}">
                <a16:creationId xmlns:a16="http://schemas.microsoft.com/office/drawing/2014/main" id="{FBE35D02-1216-4457-CBB1-286DAC176990}"/>
              </a:ext>
            </a:extLst>
          </p:cNvPr>
          <p:cNvSpPr txBox="1">
            <a:spLocks/>
          </p:cNvSpPr>
          <p:nvPr userDrawn="1"/>
        </p:nvSpPr>
        <p:spPr>
          <a:xfrm>
            <a:off x="303291" y="6356352"/>
            <a:ext cx="2844800" cy="34924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4B16BA-6571-4387-AA63-5662BB6E436E}" type="datetime1">
              <a:rPr lang="en-US" sz="1200" smtClean="0">
                <a:solidFill>
                  <a:schemeClr val="bg1"/>
                </a:solidFill>
              </a:rPr>
              <a:pPr/>
              <a:t>10/8/2024</a:t>
            </a:fld>
            <a:endParaRPr lang="en-US" sz="1200">
              <a:solidFill>
                <a:schemeClr val="bg1"/>
              </a:solidFill>
            </a:endParaRPr>
          </a:p>
        </p:txBody>
      </p:sp>
    </p:spTree>
    <p:extLst>
      <p:ext uri="{BB962C8B-B14F-4D97-AF65-F5344CB8AC3E}">
        <p14:creationId xmlns:p14="http://schemas.microsoft.com/office/powerpoint/2010/main" val="145623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FB4B16BA-6571-4387-AA63-5662BB6E436E}" type="datetime1">
              <a:rPr lang="en-US" smtClean="0"/>
              <a:pPr/>
              <a:t>10/8/2024</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1" name="Content Placeholder 2"/>
          <p:cNvSpPr>
            <a:spLocks noGrp="1"/>
          </p:cNvSpPr>
          <p:nvPr>
            <p:ph idx="1"/>
          </p:nvPr>
        </p:nvSpPr>
        <p:spPr>
          <a:xfrm>
            <a:off x="608170" y="2747960"/>
            <a:ext cx="10974230" cy="342900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8170" y="1824040"/>
            <a:ext cx="10974230" cy="766761"/>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FC1F4C96-BF6F-1EBA-7F54-3EB3A74DB7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20240"/>
            <a:ext cx="12192000" cy="2001440"/>
          </a:xfrm>
          <a:prstGeom prst="rect">
            <a:avLst/>
          </a:prstGeom>
        </p:spPr>
      </p:pic>
    </p:spTree>
    <p:extLst>
      <p:ext uri="{BB962C8B-B14F-4D97-AF65-F5344CB8AC3E}">
        <p14:creationId xmlns:p14="http://schemas.microsoft.com/office/powerpoint/2010/main" val="28720954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11" name="Content Placeholder 2"/>
          <p:cNvSpPr>
            <a:spLocks noGrp="1"/>
          </p:cNvSpPr>
          <p:nvPr>
            <p:ph idx="1"/>
          </p:nvPr>
        </p:nvSpPr>
        <p:spPr>
          <a:xfrm>
            <a:off x="2132567" y="2209800"/>
            <a:ext cx="9449833" cy="396716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818546" y="381002"/>
            <a:ext cx="8763854" cy="1447799"/>
          </a:xfrm>
          <a:prstGeom prst="rect">
            <a:avLst/>
          </a:prstGeom>
        </p:spPr>
        <p:txBody>
          <a:bodyPr>
            <a:normAutofit/>
          </a:bodyPr>
          <a:lstStyle>
            <a:lvl1pPr algn="l">
              <a:defRPr sz="3200" b="1">
                <a:solidFill>
                  <a:srgbClr val="007751"/>
                </a:solidFill>
                <a:latin typeface="Trebuchet MS" panose="020B0603020202020204"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FC1F4C96-BF6F-1EBA-7F54-3EB3A74DB7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2134851" y="2133263"/>
            <a:ext cx="6858000" cy="2591474"/>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fld id="{FB4B16BA-6571-4387-AA63-5662BB6E436E}" type="datetime1">
              <a:rPr lang="en-US" smtClean="0"/>
              <a:pPr/>
              <a:t>10/8/2024</a:t>
            </a:fld>
            <a:endParaRPr lang="en-US"/>
          </a:p>
        </p:txBody>
      </p:sp>
    </p:spTree>
    <p:extLst>
      <p:ext uri="{BB962C8B-B14F-4D97-AF65-F5344CB8AC3E}">
        <p14:creationId xmlns:p14="http://schemas.microsoft.com/office/powerpoint/2010/main" val="35172396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Blank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fld id="{A85A62CF-5D97-44F8-AA15-4071A0EF29A1}" type="datetime1">
              <a:rPr lang="en-US" smtClean="0"/>
              <a:pPr/>
              <a:t>10/8/2024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pic>
        <p:nvPicPr>
          <p:cNvPr id="3" name="Graphic 2">
            <a:extLst>
              <a:ext uri="{FF2B5EF4-FFF2-40B4-BE49-F238E27FC236}">
                <a16:creationId xmlns:a16="http://schemas.microsoft.com/office/drawing/2014/main" id="{A145D6C4-8966-6366-C395-0B9D47402C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0" cy="2895600"/>
          </a:xfrm>
          <a:prstGeom prst="rect">
            <a:avLst/>
          </a:prstGeom>
        </p:spPr>
      </p:pic>
    </p:spTree>
    <p:extLst>
      <p:ext uri="{BB962C8B-B14F-4D97-AF65-F5344CB8AC3E}">
        <p14:creationId xmlns:p14="http://schemas.microsoft.com/office/powerpoint/2010/main" val="373375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jpe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75.xml"/><Relationship Id="rId21" Type="http://schemas.openxmlformats.org/officeDocument/2006/relationships/slideLayout" Target="../slideLayouts/slideLayout70.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63" Type="http://schemas.openxmlformats.org/officeDocument/2006/relationships/slideLayout" Target="../slideLayouts/slideLayout112.xml"/><Relationship Id="rId68" Type="http://schemas.openxmlformats.org/officeDocument/2006/relationships/image" Target="../media/image10.png"/><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slideLayout" Target="../slideLayouts/slideLayout102.xml"/><Relationship Id="rId58" Type="http://schemas.openxmlformats.org/officeDocument/2006/relationships/slideLayout" Target="../slideLayouts/slideLayout107.xml"/><Relationship Id="rId66" Type="http://schemas.openxmlformats.org/officeDocument/2006/relationships/slideLayout" Target="../slideLayouts/slideLayout115.xml"/><Relationship Id="rId5" Type="http://schemas.openxmlformats.org/officeDocument/2006/relationships/slideLayout" Target="../slideLayouts/slideLayout54.xml"/><Relationship Id="rId61" Type="http://schemas.openxmlformats.org/officeDocument/2006/relationships/slideLayout" Target="../slideLayouts/slideLayout110.xml"/><Relationship Id="rId19" Type="http://schemas.openxmlformats.org/officeDocument/2006/relationships/slideLayout" Target="../slideLayouts/slideLayout6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56" Type="http://schemas.openxmlformats.org/officeDocument/2006/relationships/slideLayout" Target="../slideLayouts/slideLayout105.xml"/><Relationship Id="rId64" Type="http://schemas.openxmlformats.org/officeDocument/2006/relationships/slideLayout" Target="../slideLayouts/slideLayout113.xml"/><Relationship Id="rId69" Type="http://schemas.openxmlformats.org/officeDocument/2006/relationships/image" Target="../media/image11.svg"/><Relationship Id="rId8" Type="http://schemas.openxmlformats.org/officeDocument/2006/relationships/slideLayout" Target="../slideLayouts/slideLayout57.xml"/><Relationship Id="rId51" Type="http://schemas.openxmlformats.org/officeDocument/2006/relationships/slideLayout" Target="../slideLayouts/slideLayout100.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59" Type="http://schemas.openxmlformats.org/officeDocument/2006/relationships/slideLayout" Target="../slideLayouts/slideLayout108.xml"/><Relationship Id="rId67" Type="http://schemas.openxmlformats.org/officeDocument/2006/relationships/theme" Target="../theme/theme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slideLayout" Target="../slideLayouts/slideLayout103.xml"/><Relationship Id="rId62" Type="http://schemas.openxmlformats.org/officeDocument/2006/relationships/slideLayout" Target="../slideLayouts/slideLayout11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57" Type="http://schemas.openxmlformats.org/officeDocument/2006/relationships/slideLayout" Target="../slideLayouts/slideLayout10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 Id="rId60" Type="http://schemas.openxmlformats.org/officeDocument/2006/relationships/slideLayout" Target="../slideLayouts/slideLayout109.xml"/><Relationship Id="rId65" Type="http://schemas.openxmlformats.org/officeDocument/2006/relationships/slideLayout" Target="../slideLayouts/slideLayout114.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34" Type="http://schemas.openxmlformats.org/officeDocument/2006/relationships/slideLayout" Target="../slideLayouts/slideLayout83.xml"/><Relationship Id="rId50" Type="http://schemas.openxmlformats.org/officeDocument/2006/relationships/slideLayout" Target="../slideLayouts/slideLayout99.xml"/><Relationship Id="rId55" Type="http://schemas.openxmlformats.org/officeDocument/2006/relationships/slideLayout" Target="../slideLayouts/slideLayout10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theme" Target="../theme/theme6.xml"/><Relationship Id="rId5" Type="http://schemas.openxmlformats.org/officeDocument/2006/relationships/slideLayout" Target="../slideLayouts/slideLayout120.xml"/><Relationship Id="rId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73F1B-811A-4A0C-856F-1F1640E06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EAC1C2-01A1-46E3-9D09-FA1BFE7C54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49D8A-554E-4A14-847D-B9BE0EEDF0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CEBC4-81E7-4A1A-B54D-E3E9F4CFE0C6}" type="datetimeFigureOut">
              <a:rPr lang="en-US" smtClean="0"/>
              <a:t>10/8/2024</a:t>
            </a:fld>
            <a:endParaRPr lang="en-US"/>
          </a:p>
        </p:txBody>
      </p:sp>
      <p:sp>
        <p:nvSpPr>
          <p:cNvPr id="5" name="Footer Placeholder 4">
            <a:extLst>
              <a:ext uri="{FF2B5EF4-FFF2-40B4-BE49-F238E27FC236}">
                <a16:creationId xmlns:a16="http://schemas.microsoft.com/office/drawing/2014/main" id="{049D6A53-F1D8-4D19-896C-395A2DA37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18ACD6-4CDD-4106-900A-08F8B57AB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DCDC1-6181-4D1F-A859-C0BD1D2A3703}" type="slidenum">
              <a:rPr lang="en-US" smtClean="0"/>
              <a:t>‹#›</a:t>
            </a:fld>
            <a:endParaRPr lang="en-US"/>
          </a:p>
        </p:txBody>
      </p:sp>
    </p:spTree>
    <p:extLst>
      <p:ext uri="{BB962C8B-B14F-4D97-AF65-F5344CB8AC3E}">
        <p14:creationId xmlns:p14="http://schemas.microsoft.com/office/powerpoint/2010/main" val="643808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03136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FB4C3E7-E0C1-4658-9185-1B110A94858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13977"/>
            <a:ext cx="12192000" cy="685443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10939948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F9BBEF-0A74-4C09-9F84-9B0F8AA5FC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35040148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03291" y="6356352"/>
            <a:ext cx="2844800" cy="349248"/>
          </a:xfrm>
          <a:prstGeom prst="rect">
            <a:avLst/>
          </a:prstGeom>
        </p:spPr>
        <p:txBody>
          <a:bodyPr vert="horz" lIns="91440" tIns="45720" rIns="91440" bIns="45720" rtlCol="0" anchor="ctr"/>
          <a:lstStyle>
            <a:lvl1pPr algn="l">
              <a:defRPr sz="1200">
                <a:solidFill>
                  <a:schemeClr val="tx1">
                    <a:tint val="75000"/>
                  </a:schemeClr>
                </a:solidFill>
              </a:defRPr>
            </a:lvl1pPr>
          </a:lstStyle>
          <a:p>
            <a:fld id="{2C9C363B-0D3D-41FE-8EA5-30E51D5F59AE}" type="datetime1">
              <a:rPr lang="en-US" smtClean="0"/>
              <a:t>10/8/2024</a:t>
            </a:fld>
            <a:endParaRPr lang="en-US"/>
          </a:p>
        </p:txBody>
      </p:sp>
      <p:sp>
        <p:nvSpPr>
          <p:cNvPr id="5" name="Footer Placeholder 4"/>
          <p:cNvSpPr>
            <a:spLocks noGrp="1"/>
          </p:cNvSpPr>
          <p:nvPr>
            <p:ph type="ftr" sz="quarter" idx="3"/>
          </p:nvPr>
        </p:nvSpPr>
        <p:spPr>
          <a:xfrm>
            <a:off x="3504525" y="6356351"/>
            <a:ext cx="5196386" cy="34924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TextBox 6"/>
          <p:cNvSpPr txBox="1"/>
          <p:nvPr/>
        </p:nvSpPr>
        <p:spPr>
          <a:xfrm>
            <a:off x="11584020" y="6367046"/>
            <a:ext cx="609568" cy="338554"/>
          </a:xfrm>
          <a:prstGeom prst="rect">
            <a:avLst/>
          </a:prstGeom>
          <a:noFill/>
        </p:spPr>
        <p:txBody>
          <a:bodyPr wrap="square" rtlCol="0">
            <a:spAutoFit/>
          </a:bodyPr>
          <a:lstStyle/>
          <a:p>
            <a:fld id="{392D9293-7378-4473-89C7-CA5342781C0A}" type="slidenum">
              <a:rPr lang="en-US" sz="1600" smtClean="0"/>
              <a:t>‹#›</a:t>
            </a:fld>
            <a:endParaRPr lang="en-US" sz="1600"/>
          </a:p>
        </p:txBody>
      </p:sp>
      <p:pic>
        <p:nvPicPr>
          <p:cNvPr id="9" name="Picture 8">
            <a:extLst>
              <a:ext uri="{FF2B5EF4-FFF2-40B4-BE49-F238E27FC236}">
                <a16:creationId xmlns:a16="http://schemas.microsoft.com/office/drawing/2014/main" id="{8A8C5265-F97A-7DF8-AB13-BD0CC3E7D565}"/>
              </a:ext>
            </a:extLst>
          </p:cNvPr>
          <p:cNvPicPr>
            <a:picLocks noChangeAspect="1"/>
          </p:cNvPicPr>
          <p:nvPr userDrawn="1"/>
        </p:nvPicPr>
        <p:blipFill>
          <a:blip r:embed="rId68">
            <a:extLst>
              <a:ext uri="{96DAC541-7B7A-43D3-8B79-37D633B846F1}">
                <asvg:svgBlip xmlns:asvg="http://schemas.microsoft.com/office/drawing/2016/SVG/main" r:embed="rId69"/>
              </a:ext>
            </a:extLst>
          </a:blip>
          <a:srcRect/>
          <a:stretch/>
        </p:blipFill>
        <p:spPr>
          <a:xfrm>
            <a:off x="8917926" y="5981998"/>
            <a:ext cx="2513463" cy="827817"/>
          </a:xfrm>
          <a:prstGeom prst="rect">
            <a:avLst/>
          </a:prstGeom>
        </p:spPr>
      </p:pic>
    </p:spTree>
    <p:extLst>
      <p:ext uri="{BB962C8B-B14F-4D97-AF65-F5344CB8AC3E}">
        <p14:creationId xmlns:p14="http://schemas.microsoft.com/office/powerpoint/2010/main" val="125362915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 id="2147483752" r:id="rId51"/>
    <p:sldLayoutId id="2147483753" r:id="rId52"/>
    <p:sldLayoutId id="2147483754" r:id="rId53"/>
    <p:sldLayoutId id="2147483755" r:id="rId54"/>
    <p:sldLayoutId id="2147483756" r:id="rId55"/>
    <p:sldLayoutId id="2147483757" r:id="rId56"/>
    <p:sldLayoutId id="2147483758" r:id="rId57"/>
    <p:sldLayoutId id="2147483759" r:id="rId58"/>
    <p:sldLayoutId id="2147483760" r:id="rId59"/>
    <p:sldLayoutId id="2147483761" r:id="rId60"/>
    <p:sldLayoutId id="2147483762" r:id="rId61"/>
    <p:sldLayoutId id="2147483763" r:id="rId62"/>
    <p:sldLayoutId id="2147483764" r:id="rId63"/>
    <p:sldLayoutId id="2147483765" r:id="rId64"/>
    <p:sldLayoutId id="2147483766" r:id="rId65"/>
    <p:sldLayoutId id="2147483767" r:id="rId6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F3944-F773-F3F3-0559-4EAE321F7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CAE1C4-59F3-3F31-BCD3-6DE4E3B5C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9124F-3C62-1AB7-8030-F18E620DB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5C646-7BE9-4813-8271-16B2129F5160}" type="datetimeFigureOut">
              <a:rPr lang="en-US" smtClean="0"/>
              <a:t>10/8/2024</a:t>
            </a:fld>
            <a:endParaRPr lang="en-US"/>
          </a:p>
        </p:txBody>
      </p:sp>
      <p:sp>
        <p:nvSpPr>
          <p:cNvPr id="5" name="Footer Placeholder 4">
            <a:extLst>
              <a:ext uri="{FF2B5EF4-FFF2-40B4-BE49-F238E27FC236}">
                <a16:creationId xmlns:a16="http://schemas.microsoft.com/office/drawing/2014/main" id="{A782010C-3E03-7561-82FC-AE9C0782AD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A50EB-733E-DE5C-19FE-54D9B7403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D843A7-8CC2-448F-9313-0EEEF0A1134F}" type="slidenum">
              <a:rPr lang="en-US" smtClean="0"/>
              <a:t>‹#›</a:t>
            </a:fld>
            <a:endParaRPr lang="en-US"/>
          </a:p>
        </p:txBody>
      </p:sp>
    </p:spTree>
    <p:extLst>
      <p:ext uri="{BB962C8B-B14F-4D97-AF65-F5344CB8AC3E}">
        <p14:creationId xmlns:p14="http://schemas.microsoft.com/office/powerpoint/2010/main" val="285176738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svg"/><Relationship Id="rId2" Type="http://schemas.openxmlformats.org/officeDocument/2006/relationships/image" Target="../media/image83.jpeg"/><Relationship Id="rId1" Type="http://schemas.openxmlformats.org/officeDocument/2006/relationships/slideLayout" Target="../slideLayouts/slideLayout45.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3.jpeg"/><Relationship Id="rId1" Type="http://schemas.openxmlformats.org/officeDocument/2006/relationships/slideLayout" Target="../slideLayouts/slideLayout45.xml"/><Relationship Id="rId6" Type="http://schemas.openxmlformats.org/officeDocument/2006/relationships/image" Target="../media/image93.svg"/><Relationship Id="rId11" Type="http://schemas.openxmlformats.org/officeDocument/2006/relationships/image" Target="../media/image98.sv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svg"/><Relationship Id="rId9" Type="http://schemas.openxmlformats.org/officeDocument/2006/relationships/image" Target="../media/image96.jpeg"/></Relationships>
</file>

<file path=ppt/slides/_rels/slide1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100.jpeg"/><Relationship Id="rId7" Type="http://schemas.openxmlformats.org/officeDocument/2006/relationships/image" Target="../media/image102.jpeg"/><Relationship Id="rId12" Type="http://schemas.openxmlformats.org/officeDocument/2006/relationships/image" Target="../media/image107.jpeg"/><Relationship Id="rId2" Type="http://schemas.openxmlformats.org/officeDocument/2006/relationships/image" Target="../media/image99.jpeg"/><Relationship Id="rId1" Type="http://schemas.openxmlformats.org/officeDocument/2006/relationships/slideLayout" Target="../slideLayouts/slideLayout45.xml"/><Relationship Id="rId6" Type="http://schemas.openxmlformats.org/officeDocument/2006/relationships/image" Target="../media/image101.jpeg"/><Relationship Id="rId11" Type="http://schemas.openxmlformats.org/officeDocument/2006/relationships/image" Target="../media/image106.svg"/><Relationship Id="rId5" Type="http://schemas.openxmlformats.org/officeDocument/2006/relationships/image" Target="../media/image98.svg"/><Relationship Id="rId10" Type="http://schemas.openxmlformats.org/officeDocument/2006/relationships/image" Target="../media/image105.png"/><Relationship Id="rId4" Type="http://schemas.openxmlformats.org/officeDocument/2006/relationships/image" Target="../media/image97.png"/><Relationship Id="rId9" Type="http://schemas.openxmlformats.org/officeDocument/2006/relationships/image" Target="../media/image104.jpeg"/></Relationships>
</file>

<file path=ppt/slides/_rels/slide1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83.jpeg"/><Relationship Id="rId1" Type="http://schemas.openxmlformats.org/officeDocument/2006/relationships/slideLayout" Target="../slideLayouts/slideLayout45.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slides/_rels/slide1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svg"/><Relationship Id="rId2" Type="http://schemas.openxmlformats.org/officeDocument/2006/relationships/image" Target="../media/image83.jpeg"/><Relationship Id="rId1" Type="http://schemas.openxmlformats.org/officeDocument/2006/relationships/slideLayout" Target="../slideLayouts/slideLayout45.xml"/><Relationship Id="rId6" Type="http://schemas.openxmlformats.org/officeDocument/2006/relationships/image" Target="../media/image120.png"/><Relationship Id="rId5" Type="http://schemas.openxmlformats.org/officeDocument/2006/relationships/image" Target="../media/image119.svg"/><Relationship Id="rId10" Type="http://schemas.openxmlformats.org/officeDocument/2006/relationships/image" Target="../media/image89.png"/><Relationship Id="rId4" Type="http://schemas.openxmlformats.org/officeDocument/2006/relationships/image" Target="../media/image118.png"/><Relationship Id="rId9" Type="http://schemas.openxmlformats.org/officeDocument/2006/relationships/image" Target="../media/image123.svg"/></Relationships>
</file>

<file path=ppt/slides/_rels/slide15.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83.jpeg"/><Relationship Id="rId1" Type="http://schemas.openxmlformats.org/officeDocument/2006/relationships/slideLayout" Target="../slideLayouts/slideLayout45.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 Id="rId9" Type="http://schemas.openxmlformats.org/officeDocument/2006/relationships/image" Target="../media/image89.png"/></Relationships>
</file>

<file path=ppt/slides/_rels/slide1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99.jpeg"/><Relationship Id="rId1" Type="http://schemas.openxmlformats.org/officeDocument/2006/relationships/slideLayout" Target="../slideLayouts/slideLayout45.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svg"/><Relationship Id="rId7" Type="http://schemas.openxmlformats.org/officeDocument/2006/relationships/diagramColors" Target="../diagrams/colors1.xml"/><Relationship Id="rId2" Type="http://schemas.openxmlformats.org/officeDocument/2006/relationships/image" Target="../media/image34.png"/><Relationship Id="rId1" Type="http://schemas.openxmlformats.org/officeDocument/2006/relationships/slideLayout" Target="../slideLayouts/slideLayout1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1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image" Target="../media/image137.png"/><Relationship Id="rId21" Type="http://schemas.openxmlformats.org/officeDocument/2006/relationships/image" Target="../media/image155.png"/><Relationship Id="rId7" Type="http://schemas.openxmlformats.org/officeDocument/2006/relationships/image" Target="../media/image141.jpeg"/><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image" Target="../media/image136.png"/><Relationship Id="rId16" Type="http://schemas.openxmlformats.org/officeDocument/2006/relationships/image" Target="../media/image150.png"/><Relationship Id="rId20" Type="http://schemas.openxmlformats.org/officeDocument/2006/relationships/image" Target="../media/image154.png"/><Relationship Id="rId1" Type="http://schemas.openxmlformats.org/officeDocument/2006/relationships/slideLayout" Target="../slideLayouts/slideLayout93.xml"/><Relationship Id="rId6" Type="http://schemas.openxmlformats.org/officeDocument/2006/relationships/image" Target="../media/image140.jpeg"/><Relationship Id="rId11" Type="http://schemas.openxmlformats.org/officeDocument/2006/relationships/image" Target="../media/image145.png"/><Relationship Id="rId5" Type="http://schemas.openxmlformats.org/officeDocument/2006/relationships/image" Target="../media/image139.png"/><Relationship Id="rId15" Type="http://schemas.openxmlformats.org/officeDocument/2006/relationships/image" Target="../media/image149.png"/><Relationship Id="rId10" Type="http://schemas.openxmlformats.org/officeDocument/2006/relationships/image" Target="../media/image144.png"/><Relationship Id="rId19" Type="http://schemas.openxmlformats.org/officeDocument/2006/relationships/image" Target="../media/image153.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s>
</file>

<file path=ppt/slides/_rels/slide2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9.png"/><Relationship Id="rId1" Type="http://schemas.openxmlformats.org/officeDocument/2006/relationships/slideLayout" Target="../slideLayouts/slideLayout6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69.png"/><Relationship Id="rId3" Type="http://schemas.openxmlformats.org/officeDocument/2006/relationships/image" Target="../media/image162.svg"/><Relationship Id="rId7" Type="http://schemas.openxmlformats.org/officeDocument/2006/relationships/image" Target="../media/image166.svg"/><Relationship Id="rId12" Type="http://schemas.openxmlformats.org/officeDocument/2006/relationships/image" Target="../media/image137.png"/><Relationship Id="rId2" Type="http://schemas.openxmlformats.org/officeDocument/2006/relationships/image" Target="../media/image161.png"/><Relationship Id="rId1" Type="http://schemas.openxmlformats.org/officeDocument/2006/relationships/slideLayout" Target="../slideLayouts/slideLayout58.xml"/><Relationship Id="rId6" Type="http://schemas.openxmlformats.org/officeDocument/2006/relationships/image" Target="../media/image165.png"/><Relationship Id="rId11" Type="http://schemas.openxmlformats.org/officeDocument/2006/relationships/image" Target="../media/image136.png"/><Relationship Id="rId5" Type="http://schemas.openxmlformats.org/officeDocument/2006/relationships/image" Target="../media/image164.svg"/><Relationship Id="rId10" Type="http://schemas.openxmlformats.org/officeDocument/2006/relationships/hyperlink" Target="http://state.ccok.com/" TargetMode="External"/><Relationship Id="rId4" Type="http://schemas.openxmlformats.org/officeDocument/2006/relationships/image" Target="../media/image163.png"/><Relationship Id="rId9" Type="http://schemas.openxmlformats.org/officeDocument/2006/relationships/image" Target="../media/image168.svg"/><Relationship Id="rId14" Type="http://schemas.openxmlformats.org/officeDocument/2006/relationships/image" Target="../media/image170.svg"/></Relationships>
</file>

<file path=ppt/slides/_rels/slide2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svg"/><Relationship Id="rId3" Type="http://schemas.openxmlformats.org/officeDocument/2006/relationships/image" Target="../media/image174.svg"/><Relationship Id="rId7" Type="http://schemas.openxmlformats.org/officeDocument/2006/relationships/image" Target="../media/image178.svg"/><Relationship Id="rId12" Type="http://schemas.openxmlformats.org/officeDocument/2006/relationships/image" Target="../media/image183.png"/><Relationship Id="rId17" Type="http://schemas.openxmlformats.org/officeDocument/2006/relationships/image" Target="../media/image188.svg"/><Relationship Id="rId2" Type="http://schemas.openxmlformats.org/officeDocument/2006/relationships/image" Target="../media/image173.png"/><Relationship Id="rId16" Type="http://schemas.openxmlformats.org/officeDocument/2006/relationships/image" Target="../media/image187.png"/><Relationship Id="rId1" Type="http://schemas.openxmlformats.org/officeDocument/2006/relationships/slideLayout" Target="../slideLayouts/slideLayout119.xml"/><Relationship Id="rId6" Type="http://schemas.openxmlformats.org/officeDocument/2006/relationships/image" Target="../media/image177.png"/><Relationship Id="rId11" Type="http://schemas.openxmlformats.org/officeDocument/2006/relationships/image" Target="../media/image182.svg"/><Relationship Id="rId5" Type="http://schemas.openxmlformats.org/officeDocument/2006/relationships/image" Target="../media/image176.svg"/><Relationship Id="rId15" Type="http://schemas.openxmlformats.org/officeDocument/2006/relationships/image" Target="../media/image186.sv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svg"/><Relationship Id="rId14" Type="http://schemas.openxmlformats.org/officeDocument/2006/relationships/image" Target="../media/image185.png"/></Relationships>
</file>

<file path=ppt/slides/_rels/slide31.xml.rels><?xml version="1.0" encoding="UTF-8" standalone="yes"?>
<Relationships xmlns="http://schemas.openxmlformats.org/package/2006/relationships"><Relationship Id="rId8" Type="http://schemas.openxmlformats.org/officeDocument/2006/relationships/image" Target="../media/image195.sv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119.xml"/><Relationship Id="rId6" Type="http://schemas.openxmlformats.org/officeDocument/2006/relationships/image" Target="../media/image193.svg"/><Relationship Id="rId5" Type="http://schemas.openxmlformats.org/officeDocument/2006/relationships/image" Target="../media/image192.png"/><Relationship Id="rId10" Type="http://schemas.openxmlformats.org/officeDocument/2006/relationships/image" Target="../media/image197.svg"/><Relationship Id="rId4" Type="http://schemas.openxmlformats.org/officeDocument/2006/relationships/image" Target="../media/image191.svg"/><Relationship Id="rId9" Type="http://schemas.openxmlformats.org/officeDocument/2006/relationships/image" Target="../media/image196.png"/></Relationships>
</file>

<file path=ppt/slides/_rels/slide3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xml"/><Relationship Id="rId4" Type="http://schemas.openxmlformats.org/officeDocument/2006/relationships/image" Target="../media/image205.png"/></Relationships>
</file>

<file path=ppt/slides/_rels/slide3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xml"/><Relationship Id="rId4" Type="http://schemas.openxmlformats.org/officeDocument/2006/relationships/image" Target="../media/image2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5.png"/><Relationship Id="rId1" Type="http://schemas.openxmlformats.org/officeDocument/2006/relationships/slideLayout" Target="../slideLayouts/slideLayout1.xml"/><Relationship Id="rId4" Type="http://schemas.openxmlformats.org/officeDocument/2006/relationships/image" Target="../media/image209.png"/></Relationships>
</file>

<file path=ppt/slides/_rels/slide41.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E9A"/>
        </a:solidFill>
        <a:effectLst/>
      </p:bgPr>
    </p:bg>
    <p:spTree>
      <p:nvGrpSpPr>
        <p:cNvPr id="1" name=""/>
        <p:cNvGrpSpPr/>
        <p:nvPr/>
      </p:nvGrpSpPr>
      <p:grpSpPr>
        <a:xfrm>
          <a:off x="0" y="0"/>
          <a:ext cx="0" cy="0"/>
          <a:chOff x="0" y="0"/>
          <a:chExt cx="0" cy="0"/>
        </a:xfrm>
      </p:grpSpPr>
      <p:sp>
        <p:nvSpPr>
          <p:cNvPr id="2" name="Freeform 2"/>
          <p:cNvSpPr/>
          <p:nvPr/>
        </p:nvSpPr>
        <p:spPr>
          <a:xfrm>
            <a:off x="10538440" y="5293514"/>
            <a:ext cx="1233693" cy="1233693"/>
          </a:xfrm>
          <a:custGeom>
            <a:avLst/>
            <a:gdLst/>
            <a:ahLst/>
            <a:cxnLst/>
            <a:rect l="l" t="t" r="r" b="b"/>
            <a:pathLst>
              <a:path w="1850540" h="1850540">
                <a:moveTo>
                  <a:pt x="0" y="0"/>
                </a:moveTo>
                <a:lnTo>
                  <a:pt x="1850540" y="0"/>
                </a:lnTo>
                <a:lnTo>
                  <a:pt x="1850540" y="1850540"/>
                </a:lnTo>
                <a:lnTo>
                  <a:pt x="0" y="185054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514350" y="2200939"/>
            <a:ext cx="11163300" cy="2456122"/>
          </a:xfrm>
          <a:prstGeom prst="rect">
            <a:avLst/>
          </a:prstGeom>
        </p:spPr>
        <p:txBody>
          <a:bodyPr lIns="0" tIns="0" rIns="0" bIns="0" rtlCol="0" anchor="t">
            <a:spAutoFit/>
          </a:bodyPr>
          <a:lstStyle/>
          <a:p>
            <a:pPr marL="0" marR="0" lvl="0" indent="0" algn="ctr" defTabSz="609630" rtl="0" eaLnBrk="1" fontAlgn="auto" latinLnBrk="0" hangingPunct="1">
              <a:lnSpc>
                <a:spcPts val="20486"/>
              </a:lnSpc>
              <a:spcBef>
                <a:spcPct val="0"/>
              </a:spcBef>
              <a:spcAft>
                <a:spcPts val="0"/>
              </a:spcAft>
              <a:buClrTx/>
              <a:buSzTx/>
              <a:buFontTx/>
              <a:buNone/>
              <a:tabLst/>
              <a:defRPr/>
            </a:pPr>
            <a:r>
              <a:rPr kumimoji="0" lang="en-US" sz="14633" b="0" i="0" u="none" strike="noStrike" kern="1200" cap="none" spc="0" normalizeH="0" baseline="0" noProof="0">
                <a:ln>
                  <a:noFill/>
                </a:ln>
                <a:solidFill>
                  <a:srgbClr val="FFFFFF"/>
                </a:solidFill>
                <a:effectLst/>
                <a:uLnTx/>
                <a:uFillTx/>
                <a:latin typeface="Open Sans"/>
                <a:ea typeface="+mn-ea"/>
                <a:cs typeface="+mn-cs"/>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690" t="-11691" b="-18230"/>
            </a:stretch>
          </a:blipFill>
        </p:spPr>
        <p:txBody>
          <a:bodyPr/>
          <a:lstStyle/>
          <a:p>
            <a:endParaRPr lang="en-US"/>
          </a:p>
        </p:txBody>
      </p:sp>
      <p:grpSp>
        <p:nvGrpSpPr>
          <p:cNvPr id="3" name="Group 3"/>
          <p:cNvGrpSpPr/>
          <p:nvPr/>
        </p:nvGrpSpPr>
        <p:grpSpPr>
          <a:xfrm>
            <a:off x="5303231" y="4160706"/>
            <a:ext cx="2306108" cy="2017844"/>
            <a:chOff x="0" y="0"/>
            <a:chExt cx="812800" cy="711200"/>
          </a:xfrm>
        </p:grpSpPr>
        <p:sp>
          <p:nvSpPr>
            <p:cNvPr id="4" name="Freeform 4"/>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91E39"/>
            </a:solidFill>
          </p:spPr>
          <p:txBody>
            <a:bodyPr/>
            <a:lstStyle/>
            <a:p>
              <a:endParaRPr lang="en-US"/>
            </a:p>
          </p:txBody>
        </p:sp>
        <p:sp>
          <p:nvSpPr>
            <p:cNvPr id="5" name="TextBox 5"/>
            <p:cNvSpPr txBox="1"/>
            <p:nvPr/>
          </p:nvSpPr>
          <p:spPr>
            <a:xfrm>
              <a:off x="127000" y="50800"/>
              <a:ext cx="558800" cy="330200"/>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rot="755098">
            <a:off x="6460460" y="-1307501"/>
            <a:ext cx="1853929" cy="9473003"/>
            <a:chOff x="0" y="0"/>
            <a:chExt cx="732416" cy="3742421"/>
          </a:xfrm>
        </p:grpSpPr>
        <p:sp>
          <p:nvSpPr>
            <p:cNvPr id="7" name="Freeform 7"/>
            <p:cNvSpPr/>
            <p:nvPr/>
          </p:nvSpPr>
          <p:spPr>
            <a:xfrm>
              <a:off x="0" y="0"/>
              <a:ext cx="732416" cy="3742421"/>
            </a:xfrm>
            <a:custGeom>
              <a:avLst/>
              <a:gdLst/>
              <a:ahLst/>
              <a:cxnLst/>
              <a:rect l="l" t="t" r="r" b="b"/>
              <a:pathLst>
                <a:path w="732416" h="3742421">
                  <a:moveTo>
                    <a:pt x="0" y="0"/>
                  </a:moveTo>
                  <a:lnTo>
                    <a:pt x="732416" y="0"/>
                  </a:lnTo>
                  <a:lnTo>
                    <a:pt x="732416" y="3742421"/>
                  </a:lnTo>
                  <a:lnTo>
                    <a:pt x="0" y="3742421"/>
                  </a:lnTo>
                  <a:close/>
                </a:path>
              </a:pathLst>
            </a:custGeom>
            <a:solidFill>
              <a:srgbClr val="0F3566"/>
            </a:solidFill>
            <a:ln cap="sq">
              <a:noFill/>
              <a:prstDash val="solid"/>
              <a:miter/>
            </a:ln>
          </p:spPr>
          <p:txBody>
            <a:bodyPr/>
            <a:lstStyle/>
            <a:p>
              <a:endParaRPr lang="en-US"/>
            </a:p>
          </p:txBody>
        </p:sp>
        <p:sp>
          <p:nvSpPr>
            <p:cNvPr id="8" name="TextBox 8"/>
            <p:cNvSpPr txBox="1"/>
            <p:nvPr/>
          </p:nvSpPr>
          <p:spPr>
            <a:xfrm>
              <a:off x="0" y="0"/>
              <a:ext cx="732416" cy="3742421"/>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rot="-10800000">
            <a:off x="4356078" y="2090245"/>
            <a:ext cx="2306108" cy="2017844"/>
            <a:chOff x="0" y="0"/>
            <a:chExt cx="812800" cy="711200"/>
          </a:xfrm>
        </p:grpSpPr>
        <p:sp>
          <p:nvSpPr>
            <p:cNvPr id="10" name="Freeform 1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91E39"/>
            </a:solidFill>
          </p:spPr>
          <p:txBody>
            <a:bodyPr/>
            <a:lstStyle/>
            <a:p>
              <a:endParaRPr lang="en-US"/>
            </a:p>
          </p:txBody>
        </p:sp>
        <p:sp>
          <p:nvSpPr>
            <p:cNvPr id="11" name="TextBox 11"/>
            <p:cNvSpPr txBox="1"/>
            <p:nvPr/>
          </p:nvSpPr>
          <p:spPr>
            <a:xfrm>
              <a:off x="127000" y="50800"/>
              <a:ext cx="558800" cy="330200"/>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1172704" y="2593518"/>
            <a:ext cx="9528503" cy="1852409"/>
            <a:chOff x="0" y="0"/>
            <a:chExt cx="2792726" cy="542926"/>
          </a:xfrm>
        </p:grpSpPr>
        <p:sp>
          <p:nvSpPr>
            <p:cNvPr id="13" name="Freeform 13"/>
            <p:cNvSpPr/>
            <p:nvPr/>
          </p:nvSpPr>
          <p:spPr>
            <a:xfrm>
              <a:off x="0" y="0"/>
              <a:ext cx="2792725" cy="542926"/>
            </a:xfrm>
            <a:custGeom>
              <a:avLst/>
              <a:gdLst/>
              <a:ahLst/>
              <a:cxnLst/>
              <a:rect l="l" t="t" r="r" b="b"/>
              <a:pathLst>
                <a:path w="2792725" h="542926">
                  <a:moveTo>
                    <a:pt x="203200" y="0"/>
                  </a:moveTo>
                  <a:lnTo>
                    <a:pt x="2792725" y="0"/>
                  </a:lnTo>
                  <a:lnTo>
                    <a:pt x="2589525" y="542926"/>
                  </a:lnTo>
                  <a:lnTo>
                    <a:pt x="0" y="542926"/>
                  </a:lnTo>
                  <a:lnTo>
                    <a:pt x="203200" y="0"/>
                  </a:lnTo>
                  <a:close/>
                </a:path>
              </a:pathLst>
            </a:custGeom>
            <a:solidFill>
              <a:srgbClr val="2586AF"/>
            </a:solidFill>
          </p:spPr>
          <p:txBody>
            <a:bodyPr/>
            <a:lstStyle/>
            <a:p>
              <a:endParaRPr lang="en-US"/>
            </a:p>
          </p:txBody>
        </p:sp>
        <p:sp>
          <p:nvSpPr>
            <p:cNvPr id="14" name="TextBox 14"/>
            <p:cNvSpPr txBox="1"/>
            <p:nvPr/>
          </p:nvSpPr>
          <p:spPr>
            <a:xfrm>
              <a:off x="101600" y="0"/>
              <a:ext cx="2589526" cy="542926"/>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5"/>
          <p:cNvGrpSpPr>
            <a:grpSpLocks noChangeAspect="1"/>
          </p:cNvGrpSpPr>
          <p:nvPr/>
        </p:nvGrpSpPr>
        <p:grpSpPr>
          <a:xfrm>
            <a:off x="6310233" y="0"/>
            <a:ext cx="5881767" cy="7032629"/>
            <a:chOff x="0" y="0"/>
            <a:chExt cx="8603361" cy="10286746"/>
          </a:xfrm>
        </p:grpSpPr>
        <p:sp>
          <p:nvSpPr>
            <p:cNvPr id="16" name="Freeform 16"/>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39619" r="-58848" b="-10727"/>
              </a:stretch>
            </a:blipFill>
          </p:spPr>
          <p:txBody>
            <a:bodyPr/>
            <a:lstStyle/>
            <a:p>
              <a:endParaRPr lang="en-US"/>
            </a:p>
          </p:txBody>
        </p:sp>
      </p:grpSp>
      <p:grpSp>
        <p:nvGrpSpPr>
          <p:cNvPr id="17" name="Group 17"/>
          <p:cNvGrpSpPr/>
          <p:nvPr/>
        </p:nvGrpSpPr>
        <p:grpSpPr>
          <a:xfrm>
            <a:off x="1615188" y="2090246"/>
            <a:ext cx="3902173" cy="940126"/>
            <a:chOff x="0" y="0"/>
            <a:chExt cx="4523508" cy="1089820"/>
          </a:xfrm>
        </p:grpSpPr>
        <p:sp>
          <p:nvSpPr>
            <p:cNvPr id="18" name="Freeform 18"/>
            <p:cNvSpPr/>
            <p:nvPr/>
          </p:nvSpPr>
          <p:spPr>
            <a:xfrm>
              <a:off x="0" y="0"/>
              <a:ext cx="4523508" cy="1089820"/>
            </a:xfrm>
            <a:custGeom>
              <a:avLst/>
              <a:gdLst/>
              <a:ahLst/>
              <a:cxnLst/>
              <a:rect l="l" t="t" r="r" b="b"/>
              <a:pathLst>
                <a:path w="4523508" h="1089820">
                  <a:moveTo>
                    <a:pt x="203200" y="0"/>
                  </a:moveTo>
                  <a:lnTo>
                    <a:pt x="4523508" y="0"/>
                  </a:lnTo>
                  <a:lnTo>
                    <a:pt x="4320308" y="1089820"/>
                  </a:lnTo>
                  <a:lnTo>
                    <a:pt x="0" y="1089820"/>
                  </a:lnTo>
                  <a:lnTo>
                    <a:pt x="203200" y="0"/>
                  </a:lnTo>
                  <a:close/>
                </a:path>
              </a:pathLst>
            </a:custGeom>
            <a:solidFill>
              <a:srgbClr val="0F3566"/>
            </a:solidFill>
          </p:spPr>
          <p:txBody>
            <a:bodyPr/>
            <a:lstStyle/>
            <a:p>
              <a:endParaRPr lang="en-US"/>
            </a:p>
          </p:txBody>
        </p:sp>
        <p:sp>
          <p:nvSpPr>
            <p:cNvPr id="19" name="TextBox 19"/>
            <p:cNvSpPr txBox="1"/>
            <p:nvPr/>
          </p:nvSpPr>
          <p:spPr>
            <a:xfrm>
              <a:off x="101600" y="0"/>
              <a:ext cx="4320308" cy="1089820"/>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Freeform 20"/>
          <p:cNvSpPr/>
          <p:nvPr/>
        </p:nvSpPr>
        <p:spPr>
          <a:xfrm>
            <a:off x="2831499" y="4258658"/>
            <a:ext cx="187270" cy="187270"/>
          </a:xfrm>
          <a:custGeom>
            <a:avLst/>
            <a:gdLst/>
            <a:ahLst/>
            <a:cxnLst/>
            <a:rect l="l" t="t" r="r" b="b"/>
            <a:pathLst>
              <a:path w="280905" h="280905">
                <a:moveTo>
                  <a:pt x="0" y="0"/>
                </a:moveTo>
                <a:lnTo>
                  <a:pt x="280904" y="0"/>
                </a:lnTo>
                <a:lnTo>
                  <a:pt x="280904" y="280904"/>
                </a:lnTo>
                <a:lnTo>
                  <a:pt x="0" y="280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6763777" y="3209924"/>
            <a:ext cx="164375" cy="88763"/>
          </a:xfrm>
          <a:custGeom>
            <a:avLst/>
            <a:gdLst/>
            <a:ahLst/>
            <a:cxnLst/>
            <a:rect l="l" t="t" r="r" b="b"/>
            <a:pathLst>
              <a:path w="246563" h="133144">
                <a:moveTo>
                  <a:pt x="0" y="0"/>
                </a:moveTo>
                <a:lnTo>
                  <a:pt x="246563" y="0"/>
                </a:lnTo>
                <a:lnTo>
                  <a:pt x="246563" y="133143"/>
                </a:lnTo>
                <a:lnTo>
                  <a:pt x="0" y="1331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a:off x="2106490" y="2365909"/>
            <a:ext cx="2970117" cy="455219"/>
          </a:xfrm>
          <a:custGeom>
            <a:avLst/>
            <a:gdLst/>
            <a:ahLst/>
            <a:cxnLst/>
            <a:rect l="l" t="t" r="r" b="b"/>
            <a:pathLst>
              <a:path w="4455176" h="682828">
                <a:moveTo>
                  <a:pt x="0" y="0"/>
                </a:moveTo>
                <a:lnTo>
                  <a:pt x="4455175" y="0"/>
                </a:lnTo>
                <a:lnTo>
                  <a:pt x="4455175" y="682829"/>
                </a:lnTo>
                <a:lnTo>
                  <a:pt x="0" y="682829"/>
                </a:lnTo>
                <a:lnTo>
                  <a:pt x="0" y="0"/>
                </a:lnTo>
                <a:close/>
              </a:path>
            </a:pathLst>
          </a:custGeom>
          <a:blipFill>
            <a:blip r:embed="rId8"/>
            <a:stretch>
              <a:fillRect/>
            </a:stretch>
          </a:blipFill>
        </p:spPr>
        <p:txBody>
          <a:bodyPr/>
          <a:lstStyle/>
          <a:p>
            <a:endParaRPr lang="en-US"/>
          </a:p>
        </p:txBody>
      </p:sp>
      <p:sp>
        <p:nvSpPr>
          <p:cNvPr id="23" name="TextBox 23"/>
          <p:cNvSpPr txBox="1"/>
          <p:nvPr/>
        </p:nvSpPr>
        <p:spPr>
          <a:xfrm>
            <a:off x="163949" y="3151021"/>
            <a:ext cx="6682015" cy="872034"/>
          </a:xfrm>
          <a:prstGeom prst="rect">
            <a:avLst/>
          </a:prstGeom>
        </p:spPr>
        <p:txBody>
          <a:bodyPr lIns="0" tIns="0" rIns="0" bIns="0" rtlCol="0" anchor="t">
            <a:spAutoFit/>
          </a:bodyPr>
          <a:lstStyle/>
          <a:p>
            <a:pPr marL="0" marR="0" lvl="0" indent="0" algn="l" defTabSz="914400" rtl="0" eaLnBrk="1" fontAlgn="auto" latinLnBrk="0" hangingPunct="1">
              <a:lnSpc>
                <a:spcPts val="6821"/>
              </a:lnSpc>
              <a:spcBef>
                <a:spcPts val="0"/>
              </a:spcBef>
              <a:spcAft>
                <a:spcPts val="0"/>
              </a:spcAft>
              <a:buClrTx/>
              <a:buSzTx/>
              <a:buFontTx/>
              <a:buNone/>
              <a:tabLst/>
              <a:defRPr/>
            </a:pPr>
            <a:r>
              <a:rPr kumimoji="0" lang="en-US" sz="682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BlueLincs HMO</a:t>
            </a:r>
          </a:p>
        </p:txBody>
      </p:sp>
      <p:sp>
        <p:nvSpPr>
          <p:cNvPr id="24" name="TextBox 24"/>
          <p:cNvSpPr txBox="1"/>
          <p:nvPr/>
        </p:nvSpPr>
        <p:spPr>
          <a:xfrm>
            <a:off x="163949" y="6350598"/>
            <a:ext cx="5348069" cy="297967"/>
          </a:xfrm>
          <a:prstGeom prst="rect">
            <a:avLst/>
          </a:prstGeom>
        </p:spPr>
        <p:txBody>
          <a:bodyPr lIns="0" tIns="0" rIns="0" bIns="0" rtlCol="0" anchor="t">
            <a:spAutoFit/>
          </a:bodyPr>
          <a:lstStyle/>
          <a:p>
            <a:pPr marL="0" marR="0" lvl="0" indent="0" algn="just" defTabSz="914400" rtl="0" eaLnBrk="1" fontAlgn="auto" latinLnBrk="0" hangingPunct="1">
              <a:lnSpc>
                <a:spcPts val="1213"/>
              </a:lnSpc>
              <a:spcBef>
                <a:spcPct val="0"/>
              </a:spcBef>
              <a:spcAft>
                <a:spcPts val="0"/>
              </a:spcAft>
              <a:buClrTx/>
              <a:buSzTx/>
              <a:buFontTx/>
              <a:buNone/>
              <a:tabLst/>
              <a:defRPr/>
            </a:pPr>
            <a:r>
              <a:rPr kumimoji="0" lang="en-US" sz="866" b="0" i="0" u="none" strike="noStrike" kern="1200" cap="none" spc="0" normalizeH="0" baseline="0" noProof="0">
                <a:ln>
                  <a:noFill/>
                </a:ln>
                <a:solidFill>
                  <a:srgbClr val="003D61"/>
                </a:solidFill>
                <a:effectLst/>
                <a:uLnTx/>
                <a:uFillTx/>
                <a:latin typeface="Open Sans"/>
                <a:ea typeface="Open Sans"/>
                <a:cs typeface="Open Sans"/>
                <a:sym typeface="Open Sans"/>
              </a:rPr>
              <a:t>Blue Cross and Blue Shield of Oklahoma, a Division of Health Care Service Corporation, a Mutual Legal Reserve Company, an Independent Licensee of the Blue Cross and Blue Shield Association</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690" t="-11691" b="-18230"/>
            </a:stretch>
          </a:blipFill>
        </p:spPr>
        <p:txBody>
          <a:bodyPr/>
          <a:lstStyle/>
          <a:p>
            <a:endParaRPr lang="en-US"/>
          </a:p>
        </p:txBody>
      </p:sp>
      <p:grpSp>
        <p:nvGrpSpPr>
          <p:cNvPr id="3" name="Group 3"/>
          <p:cNvGrpSpPr/>
          <p:nvPr/>
        </p:nvGrpSpPr>
        <p:grpSpPr>
          <a:xfrm>
            <a:off x="646429" y="3557718"/>
            <a:ext cx="5866919" cy="524090"/>
            <a:chOff x="0" y="0"/>
            <a:chExt cx="6824158" cy="609600"/>
          </a:xfrm>
        </p:grpSpPr>
        <p:sp>
          <p:nvSpPr>
            <p:cNvPr id="4" name="Freeform 4"/>
            <p:cNvSpPr/>
            <p:nvPr/>
          </p:nvSpPr>
          <p:spPr>
            <a:xfrm>
              <a:off x="0" y="0"/>
              <a:ext cx="6824158" cy="609600"/>
            </a:xfrm>
            <a:custGeom>
              <a:avLst/>
              <a:gdLst/>
              <a:ahLst/>
              <a:cxnLst/>
              <a:rect l="l" t="t" r="r" b="b"/>
              <a:pathLst>
                <a:path w="6824158" h="609600">
                  <a:moveTo>
                    <a:pt x="6620958" y="0"/>
                  </a:moveTo>
                  <a:lnTo>
                    <a:pt x="0" y="0"/>
                  </a:lnTo>
                  <a:lnTo>
                    <a:pt x="203200" y="609600"/>
                  </a:lnTo>
                  <a:lnTo>
                    <a:pt x="6824158" y="609600"/>
                  </a:lnTo>
                  <a:lnTo>
                    <a:pt x="6620958" y="0"/>
                  </a:lnTo>
                  <a:close/>
                </a:path>
              </a:pathLst>
            </a:custGeom>
            <a:solidFill>
              <a:srgbClr val="0F3566"/>
            </a:solidFill>
          </p:spPr>
          <p:txBody>
            <a:bodyPr/>
            <a:lstStyle/>
            <a:p>
              <a:endParaRPr lang="en-US"/>
            </a:p>
          </p:txBody>
        </p:sp>
        <p:sp>
          <p:nvSpPr>
            <p:cNvPr id="5" name="TextBox 5"/>
            <p:cNvSpPr txBox="1"/>
            <p:nvPr/>
          </p:nvSpPr>
          <p:spPr>
            <a:xfrm>
              <a:off x="101600" y="0"/>
              <a:ext cx="6620958" cy="609600"/>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696457" y="4532704"/>
            <a:ext cx="5816891" cy="524090"/>
            <a:chOff x="0" y="0"/>
            <a:chExt cx="6765967" cy="609600"/>
          </a:xfrm>
        </p:grpSpPr>
        <p:sp>
          <p:nvSpPr>
            <p:cNvPr id="7" name="Freeform 7"/>
            <p:cNvSpPr/>
            <p:nvPr/>
          </p:nvSpPr>
          <p:spPr>
            <a:xfrm>
              <a:off x="0" y="0"/>
              <a:ext cx="6765967" cy="609600"/>
            </a:xfrm>
            <a:custGeom>
              <a:avLst/>
              <a:gdLst/>
              <a:ahLst/>
              <a:cxnLst/>
              <a:rect l="l" t="t" r="r" b="b"/>
              <a:pathLst>
                <a:path w="6765967" h="609600">
                  <a:moveTo>
                    <a:pt x="6562767" y="0"/>
                  </a:moveTo>
                  <a:lnTo>
                    <a:pt x="0" y="0"/>
                  </a:lnTo>
                  <a:lnTo>
                    <a:pt x="203200" y="609600"/>
                  </a:lnTo>
                  <a:lnTo>
                    <a:pt x="6765967" y="609600"/>
                  </a:lnTo>
                  <a:lnTo>
                    <a:pt x="6562767" y="0"/>
                  </a:lnTo>
                  <a:close/>
                </a:path>
              </a:pathLst>
            </a:custGeom>
            <a:solidFill>
              <a:srgbClr val="0F3566"/>
            </a:solidFill>
          </p:spPr>
          <p:txBody>
            <a:bodyPr/>
            <a:lstStyle/>
            <a:p>
              <a:endParaRPr lang="en-US"/>
            </a:p>
          </p:txBody>
        </p:sp>
        <p:sp>
          <p:nvSpPr>
            <p:cNvPr id="8" name="TextBox 8"/>
            <p:cNvSpPr txBox="1"/>
            <p:nvPr/>
          </p:nvSpPr>
          <p:spPr>
            <a:xfrm>
              <a:off x="101600" y="0"/>
              <a:ext cx="6562767" cy="609600"/>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a:off x="672250" y="5535672"/>
            <a:ext cx="5841099" cy="524090"/>
            <a:chOff x="0" y="0"/>
            <a:chExt cx="6794124" cy="609600"/>
          </a:xfrm>
        </p:grpSpPr>
        <p:sp>
          <p:nvSpPr>
            <p:cNvPr id="10" name="Freeform 10"/>
            <p:cNvSpPr/>
            <p:nvPr/>
          </p:nvSpPr>
          <p:spPr>
            <a:xfrm>
              <a:off x="0" y="0"/>
              <a:ext cx="6794124" cy="609600"/>
            </a:xfrm>
            <a:custGeom>
              <a:avLst/>
              <a:gdLst/>
              <a:ahLst/>
              <a:cxnLst/>
              <a:rect l="l" t="t" r="r" b="b"/>
              <a:pathLst>
                <a:path w="6794124" h="609600">
                  <a:moveTo>
                    <a:pt x="6590924" y="0"/>
                  </a:moveTo>
                  <a:lnTo>
                    <a:pt x="0" y="0"/>
                  </a:lnTo>
                  <a:lnTo>
                    <a:pt x="203200" y="609600"/>
                  </a:lnTo>
                  <a:lnTo>
                    <a:pt x="6794124" y="609600"/>
                  </a:lnTo>
                  <a:lnTo>
                    <a:pt x="6590924" y="0"/>
                  </a:lnTo>
                  <a:close/>
                </a:path>
              </a:pathLst>
            </a:custGeom>
            <a:solidFill>
              <a:srgbClr val="0F3566"/>
            </a:solidFill>
          </p:spPr>
          <p:txBody>
            <a:bodyPr/>
            <a:lstStyle/>
            <a:p>
              <a:endParaRPr lang="en-US"/>
            </a:p>
          </p:txBody>
        </p:sp>
        <p:sp>
          <p:nvSpPr>
            <p:cNvPr id="11" name="TextBox 11"/>
            <p:cNvSpPr txBox="1"/>
            <p:nvPr/>
          </p:nvSpPr>
          <p:spPr>
            <a:xfrm>
              <a:off x="101600" y="0"/>
              <a:ext cx="6590924" cy="609600"/>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494419" y="3445280"/>
            <a:ext cx="748967" cy="748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6A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86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5"/>
          <p:cNvGrpSpPr/>
          <p:nvPr/>
        </p:nvGrpSpPr>
        <p:grpSpPr>
          <a:xfrm>
            <a:off x="494419" y="4420266"/>
            <a:ext cx="748967" cy="748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6AF"/>
            </a:solidFill>
            <a:ln cap="sq">
              <a:no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86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8"/>
          <p:cNvGrpSpPr/>
          <p:nvPr/>
        </p:nvGrpSpPr>
        <p:grpSpPr>
          <a:xfrm>
            <a:off x="520239" y="5423233"/>
            <a:ext cx="748967" cy="74896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6AF"/>
            </a:soli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86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1"/>
          <p:cNvGrpSpPr/>
          <p:nvPr/>
        </p:nvGrpSpPr>
        <p:grpSpPr>
          <a:xfrm rot="-10800000">
            <a:off x="5568217" y="269175"/>
            <a:ext cx="764393" cy="663447"/>
            <a:chOff x="0" y="0"/>
            <a:chExt cx="799516" cy="693931"/>
          </a:xfrm>
        </p:grpSpPr>
        <p:sp>
          <p:nvSpPr>
            <p:cNvPr id="22" name="Freeform 22"/>
            <p:cNvSpPr/>
            <p:nvPr/>
          </p:nvSpPr>
          <p:spPr>
            <a:xfrm>
              <a:off x="0" y="0"/>
              <a:ext cx="799516" cy="693931"/>
            </a:xfrm>
            <a:custGeom>
              <a:avLst/>
              <a:gdLst/>
              <a:ahLst/>
              <a:cxnLst/>
              <a:rect l="l" t="t" r="r" b="b"/>
              <a:pathLst>
                <a:path w="799516" h="693931">
                  <a:moveTo>
                    <a:pt x="399758" y="693931"/>
                  </a:moveTo>
                  <a:lnTo>
                    <a:pt x="799516" y="0"/>
                  </a:lnTo>
                  <a:lnTo>
                    <a:pt x="0" y="0"/>
                  </a:lnTo>
                  <a:lnTo>
                    <a:pt x="399758" y="693931"/>
                  </a:lnTo>
                  <a:close/>
                </a:path>
              </a:pathLst>
            </a:custGeom>
            <a:solidFill>
              <a:srgbClr val="091E39"/>
            </a:solidFill>
          </p:spPr>
          <p:txBody>
            <a:bodyPr/>
            <a:lstStyle/>
            <a:p>
              <a:endParaRPr lang="en-US"/>
            </a:p>
          </p:txBody>
        </p:sp>
        <p:sp>
          <p:nvSpPr>
            <p:cNvPr id="23" name="TextBox 23"/>
            <p:cNvSpPr txBox="1"/>
            <p:nvPr/>
          </p:nvSpPr>
          <p:spPr>
            <a:xfrm>
              <a:off x="124924" y="49567"/>
              <a:ext cx="549668" cy="322182"/>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roup 24"/>
          <p:cNvGrpSpPr/>
          <p:nvPr/>
        </p:nvGrpSpPr>
        <p:grpSpPr>
          <a:xfrm>
            <a:off x="-4552153" y="932622"/>
            <a:ext cx="10885829" cy="782665"/>
            <a:chOff x="0" y="0"/>
            <a:chExt cx="8036798" cy="577827"/>
          </a:xfrm>
        </p:grpSpPr>
        <p:sp>
          <p:nvSpPr>
            <p:cNvPr id="25" name="Freeform 25"/>
            <p:cNvSpPr/>
            <p:nvPr/>
          </p:nvSpPr>
          <p:spPr>
            <a:xfrm>
              <a:off x="0" y="0"/>
              <a:ext cx="8036799" cy="577827"/>
            </a:xfrm>
            <a:custGeom>
              <a:avLst/>
              <a:gdLst/>
              <a:ahLst/>
              <a:cxnLst/>
              <a:rect l="l" t="t" r="r" b="b"/>
              <a:pathLst>
                <a:path w="8036799" h="577827">
                  <a:moveTo>
                    <a:pt x="203200" y="0"/>
                  </a:moveTo>
                  <a:lnTo>
                    <a:pt x="8036799" y="0"/>
                  </a:lnTo>
                  <a:lnTo>
                    <a:pt x="7833599" y="577827"/>
                  </a:lnTo>
                  <a:lnTo>
                    <a:pt x="0" y="577827"/>
                  </a:lnTo>
                  <a:lnTo>
                    <a:pt x="203200" y="0"/>
                  </a:lnTo>
                  <a:close/>
                </a:path>
              </a:pathLst>
            </a:custGeom>
            <a:solidFill>
              <a:srgbClr val="2586AF"/>
            </a:solidFill>
          </p:spPr>
          <p:txBody>
            <a:bodyPr/>
            <a:lstStyle/>
            <a:p>
              <a:endParaRPr lang="en-US"/>
            </a:p>
          </p:txBody>
        </p:sp>
        <p:sp>
          <p:nvSpPr>
            <p:cNvPr id="26" name="TextBox 26"/>
            <p:cNvSpPr txBox="1"/>
            <p:nvPr/>
          </p:nvSpPr>
          <p:spPr>
            <a:xfrm>
              <a:off x="101600" y="0"/>
              <a:ext cx="7833598" cy="577827"/>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7"/>
          <p:cNvGrpSpPr/>
          <p:nvPr/>
        </p:nvGrpSpPr>
        <p:grpSpPr>
          <a:xfrm>
            <a:off x="-419894" y="269175"/>
            <a:ext cx="6387786" cy="1271069"/>
            <a:chOff x="0" y="0"/>
            <a:chExt cx="3599409" cy="716226"/>
          </a:xfrm>
        </p:grpSpPr>
        <p:sp>
          <p:nvSpPr>
            <p:cNvPr id="28" name="Freeform 28"/>
            <p:cNvSpPr/>
            <p:nvPr/>
          </p:nvSpPr>
          <p:spPr>
            <a:xfrm>
              <a:off x="0" y="0"/>
              <a:ext cx="3599409" cy="716226"/>
            </a:xfrm>
            <a:custGeom>
              <a:avLst/>
              <a:gdLst/>
              <a:ahLst/>
              <a:cxnLst/>
              <a:rect l="l" t="t" r="r" b="b"/>
              <a:pathLst>
                <a:path w="3599409" h="716226">
                  <a:moveTo>
                    <a:pt x="203200" y="0"/>
                  </a:moveTo>
                  <a:lnTo>
                    <a:pt x="3599409" y="0"/>
                  </a:lnTo>
                  <a:lnTo>
                    <a:pt x="3396209" y="716226"/>
                  </a:lnTo>
                  <a:lnTo>
                    <a:pt x="0" y="716226"/>
                  </a:lnTo>
                  <a:lnTo>
                    <a:pt x="203200" y="0"/>
                  </a:lnTo>
                  <a:close/>
                </a:path>
              </a:pathLst>
            </a:custGeom>
            <a:solidFill>
              <a:srgbClr val="0F3566"/>
            </a:solidFill>
          </p:spPr>
          <p:txBody>
            <a:bodyPr/>
            <a:lstStyle/>
            <a:p>
              <a:endParaRPr lang="en-US"/>
            </a:p>
          </p:txBody>
        </p:sp>
        <p:sp>
          <p:nvSpPr>
            <p:cNvPr id="29" name="TextBox 29"/>
            <p:cNvSpPr txBox="1"/>
            <p:nvPr/>
          </p:nvSpPr>
          <p:spPr>
            <a:xfrm>
              <a:off x="101600" y="0"/>
              <a:ext cx="3396209" cy="716226"/>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30"/>
          <p:cNvSpPr/>
          <p:nvPr/>
        </p:nvSpPr>
        <p:spPr>
          <a:xfrm>
            <a:off x="684600" y="3517306"/>
            <a:ext cx="360681" cy="604917"/>
          </a:xfrm>
          <a:custGeom>
            <a:avLst/>
            <a:gdLst/>
            <a:ahLst/>
            <a:cxnLst/>
            <a:rect l="l" t="t" r="r" b="b"/>
            <a:pathLst>
              <a:path w="541022" h="907375">
                <a:moveTo>
                  <a:pt x="0" y="0"/>
                </a:moveTo>
                <a:lnTo>
                  <a:pt x="541022" y="0"/>
                </a:lnTo>
                <a:lnTo>
                  <a:pt x="541022" y="907374"/>
                </a:lnTo>
                <a:lnTo>
                  <a:pt x="0" y="907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Freeform 31"/>
          <p:cNvSpPr/>
          <p:nvPr/>
        </p:nvSpPr>
        <p:spPr>
          <a:xfrm>
            <a:off x="608727" y="4491266"/>
            <a:ext cx="452691" cy="546233"/>
          </a:xfrm>
          <a:custGeom>
            <a:avLst/>
            <a:gdLst/>
            <a:ahLst/>
            <a:cxnLst/>
            <a:rect l="l" t="t" r="r" b="b"/>
            <a:pathLst>
              <a:path w="679037" h="819350">
                <a:moveTo>
                  <a:pt x="0" y="0"/>
                </a:moveTo>
                <a:lnTo>
                  <a:pt x="679037" y="0"/>
                </a:lnTo>
                <a:lnTo>
                  <a:pt x="679037" y="819351"/>
                </a:lnTo>
                <a:lnTo>
                  <a:pt x="0" y="8193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2"/>
          <p:cNvSpPr/>
          <p:nvPr/>
        </p:nvSpPr>
        <p:spPr>
          <a:xfrm>
            <a:off x="627751" y="5579710"/>
            <a:ext cx="526022" cy="458954"/>
          </a:xfrm>
          <a:custGeom>
            <a:avLst/>
            <a:gdLst/>
            <a:ahLst/>
            <a:cxnLst/>
            <a:rect l="l" t="t" r="r" b="b"/>
            <a:pathLst>
              <a:path w="789033" h="688431">
                <a:moveTo>
                  <a:pt x="0" y="0"/>
                </a:moveTo>
                <a:lnTo>
                  <a:pt x="789033" y="0"/>
                </a:lnTo>
                <a:lnTo>
                  <a:pt x="789033" y="688431"/>
                </a:lnTo>
                <a:lnTo>
                  <a:pt x="0" y="6884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TextBox 33"/>
          <p:cNvSpPr txBox="1"/>
          <p:nvPr/>
        </p:nvSpPr>
        <p:spPr>
          <a:xfrm>
            <a:off x="542556" y="2073680"/>
            <a:ext cx="5970793" cy="985013"/>
          </a:xfrm>
          <a:prstGeom prst="rect">
            <a:avLst/>
          </a:prstGeom>
        </p:spPr>
        <p:txBody>
          <a:bodyPr lIns="0" tIns="0" rIns="0" bIns="0" rtlCol="0" anchor="t">
            <a:spAutoFit/>
          </a:bodyPr>
          <a:lstStyle/>
          <a:p>
            <a:pPr marL="0" marR="0" lvl="0" indent="0" algn="just" defTabSz="914400" rtl="0" eaLnBrk="1" fontAlgn="auto" latinLnBrk="0" hangingPunct="1">
              <a:lnSpc>
                <a:spcPts val="2579"/>
              </a:lnSpc>
              <a:spcBef>
                <a:spcPts val="0"/>
              </a:spcBef>
              <a:spcAft>
                <a:spcPts val="0"/>
              </a:spcAft>
              <a:buClrTx/>
              <a:buSzTx/>
              <a:buFontTx/>
              <a:buNone/>
              <a:tabLst/>
              <a:defRPr/>
            </a:pPr>
            <a:r>
              <a:rPr kumimoji="0" lang="en-US" sz="2149" b="0" i="0" u="none" strike="noStrike" kern="1200" cap="none" spc="0" normalizeH="0" baseline="0" noProof="0">
                <a:ln>
                  <a:noFill/>
                </a:ln>
                <a:solidFill>
                  <a:srgbClr val="000000"/>
                </a:solidFill>
                <a:effectLst/>
                <a:uLnTx/>
                <a:uFillTx/>
                <a:latin typeface="Montserrat"/>
                <a:ea typeface="Montserrat"/>
                <a:cs typeface="Montserrat"/>
                <a:sym typeface="Montserrat"/>
              </a:rPr>
              <a:t>Shawn is a 35-year-old living in Oklahoma City. He is a prediabetic who is looking for employee-only coverage.</a:t>
            </a:r>
          </a:p>
        </p:txBody>
      </p:sp>
      <p:sp>
        <p:nvSpPr>
          <p:cNvPr id="34" name="TextBox 34"/>
          <p:cNvSpPr txBox="1"/>
          <p:nvPr/>
        </p:nvSpPr>
        <p:spPr>
          <a:xfrm>
            <a:off x="0" y="606433"/>
            <a:ext cx="5753621" cy="668581"/>
          </a:xfrm>
          <a:prstGeom prst="rect">
            <a:avLst/>
          </a:prstGeom>
        </p:spPr>
        <p:txBody>
          <a:bodyPr lIns="0" tIns="0" rIns="0" bIns="0" rtlCol="0" anchor="t">
            <a:spAutoFit/>
          </a:bodyPr>
          <a:lstStyle/>
          <a:p>
            <a:pPr marL="0" marR="0" lvl="0" indent="0" algn="ctr" defTabSz="914400" rtl="0" eaLnBrk="1" fontAlgn="auto" latinLnBrk="0" hangingPunct="1">
              <a:lnSpc>
                <a:spcPts val="5210"/>
              </a:lnSpc>
              <a:spcBef>
                <a:spcPts val="0"/>
              </a:spcBef>
              <a:spcAft>
                <a:spcPts val="0"/>
              </a:spcAft>
              <a:buClrTx/>
              <a:buSzTx/>
              <a:buFontTx/>
              <a:buNone/>
              <a:tabLst/>
              <a:defRPr/>
            </a:pPr>
            <a:r>
              <a:rPr kumimoji="0" lang="en-US" sz="5317"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MEET SHAWN</a:t>
            </a:r>
          </a:p>
        </p:txBody>
      </p:sp>
      <p:sp>
        <p:nvSpPr>
          <p:cNvPr id="35" name="TextBox 35"/>
          <p:cNvSpPr txBox="1"/>
          <p:nvPr/>
        </p:nvSpPr>
        <p:spPr>
          <a:xfrm>
            <a:off x="1368108" y="5598517"/>
            <a:ext cx="4556708" cy="367858"/>
          </a:xfrm>
          <a:prstGeom prst="rect">
            <a:avLst/>
          </a:prstGeom>
        </p:spPr>
        <p:txBody>
          <a:bodyPr lIns="0" tIns="0" rIns="0" bIns="0" rtlCol="0" anchor="t">
            <a:spAutoFit/>
          </a:bodyPr>
          <a:lstStyle/>
          <a:p>
            <a:pPr marL="0" marR="0" lvl="0"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Montserrat"/>
                <a:ea typeface="Montserrat"/>
                <a:cs typeface="Montserrat"/>
                <a:sym typeface="Montserrat"/>
              </a:rPr>
              <a:t>Loves living in OKC &amp; traveling</a:t>
            </a:r>
          </a:p>
        </p:txBody>
      </p:sp>
      <p:sp>
        <p:nvSpPr>
          <p:cNvPr id="36" name="TextBox 36"/>
          <p:cNvSpPr txBox="1"/>
          <p:nvPr/>
        </p:nvSpPr>
        <p:spPr>
          <a:xfrm>
            <a:off x="1342287" y="3615565"/>
            <a:ext cx="4249716" cy="355738"/>
          </a:xfrm>
          <a:prstGeom prst="rect">
            <a:avLst/>
          </a:prstGeom>
        </p:spPr>
        <p:txBody>
          <a:bodyPr lIns="0" tIns="0" rIns="0" bIns="0" rtlCol="0" anchor="t">
            <a:spAutoFit/>
          </a:bodyPr>
          <a:lstStyle/>
          <a:p>
            <a:pPr marL="0" marR="0" lvl="0" indent="0" algn="l" defTabSz="914400" rtl="0" eaLnBrk="1" fontAlgn="auto" latinLnBrk="0" hangingPunct="1">
              <a:lnSpc>
                <a:spcPts val="2969"/>
              </a:lnSpc>
              <a:spcBef>
                <a:spcPct val="0"/>
              </a:spcBef>
              <a:spcAft>
                <a:spcPts val="0"/>
              </a:spcAft>
              <a:buClrTx/>
              <a:buSzTx/>
              <a:buFontTx/>
              <a:buNone/>
              <a:tabLst/>
              <a:defRPr/>
            </a:pPr>
            <a:r>
              <a:rPr kumimoji="0" lang="en-US" sz="2121" b="0" i="0" u="none" strike="noStrike" kern="1200" cap="none" spc="0" normalizeH="0" baseline="0" noProof="0">
                <a:ln>
                  <a:noFill/>
                </a:ln>
                <a:solidFill>
                  <a:srgbClr val="FFFFFF"/>
                </a:solidFill>
                <a:effectLst/>
                <a:uLnTx/>
                <a:uFillTx/>
                <a:latin typeface="Montserrat"/>
                <a:ea typeface="Montserrat"/>
                <a:cs typeface="Montserrat"/>
                <a:sym typeface="Montserrat"/>
              </a:rPr>
              <a:t>He is a prediabetic </a:t>
            </a:r>
          </a:p>
        </p:txBody>
      </p:sp>
      <p:sp>
        <p:nvSpPr>
          <p:cNvPr id="37" name="TextBox 37"/>
          <p:cNvSpPr txBox="1"/>
          <p:nvPr/>
        </p:nvSpPr>
        <p:spPr>
          <a:xfrm>
            <a:off x="1342287" y="4604771"/>
            <a:ext cx="5518180" cy="355738"/>
          </a:xfrm>
          <a:prstGeom prst="rect">
            <a:avLst/>
          </a:prstGeom>
        </p:spPr>
        <p:txBody>
          <a:bodyPr lIns="0" tIns="0" rIns="0" bIns="0" rtlCol="0" anchor="t">
            <a:spAutoFit/>
          </a:bodyPr>
          <a:lstStyle/>
          <a:p>
            <a:pPr marL="0" marR="0" lvl="0" indent="0" algn="l" defTabSz="914400" rtl="0" eaLnBrk="1" fontAlgn="auto" latinLnBrk="0" hangingPunct="1">
              <a:lnSpc>
                <a:spcPts val="2969"/>
              </a:lnSpc>
              <a:spcBef>
                <a:spcPct val="0"/>
              </a:spcBef>
              <a:spcAft>
                <a:spcPts val="0"/>
              </a:spcAft>
              <a:buClrTx/>
              <a:buSzTx/>
              <a:buFontTx/>
              <a:buNone/>
              <a:tabLst/>
              <a:defRPr/>
            </a:pPr>
            <a:r>
              <a:rPr kumimoji="0" lang="en-US" sz="2121" b="0" i="0" u="none" strike="noStrike" kern="1200" cap="none" spc="0" normalizeH="0" baseline="0" noProof="0">
                <a:ln>
                  <a:noFill/>
                </a:ln>
                <a:solidFill>
                  <a:srgbClr val="FFFFFF"/>
                </a:solidFill>
                <a:effectLst/>
                <a:uLnTx/>
                <a:uFillTx/>
                <a:latin typeface="Montserrat"/>
                <a:ea typeface="Montserrat"/>
                <a:cs typeface="Montserrat"/>
                <a:sym typeface="Montserrat"/>
              </a:rPr>
              <a:t>Looking for employee-only coverage</a:t>
            </a:r>
          </a:p>
        </p:txBody>
      </p:sp>
      <p:sp>
        <p:nvSpPr>
          <p:cNvPr id="38" name="Freeform 38"/>
          <p:cNvSpPr/>
          <p:nvPr/>
        </p:nvSpPr>
        <p:spPr>
          <a:xfrm>
            <a:off x="6987467" y="752980"/>
            <a:ext cx="4788766" cy="4428952"/>
          </a:xfrm>
          <a:custGeom>
            <a:avLst/>
            <a:gdLst/>
            <a:ahLst/>
            <a:cxnLst/>
            <a:rect l="l" t="t" r="r" b="b"/>
            <a:pathLst>
              <a:path w="7183149" h="6643428">
                <a:moveTo>
                  <a:pt x="0" y="0"/>
                </a:moveTo>
                <a:lnTo>
                  <a:pt x="7183150" y="0"/>
                </a:lnTo>
                <a:lnTo>
                  <a:pt x="7183150" y="6643429"/>
                </a:lnTo>
                <a:lnTo>
                  <a:pt x="0" y="6643429"/>
                </a:lnTo>
                <a:lnTo>
                  <a:pt x="0" y="0"/>
                </a:lnTo>
                <a:close/>
              </a:path>
            </a:pathLst>
          </a:custGeom>
          <a:blipFill>
            <a:blip r:embed="rId9"/>
            <a:stretch>
              <a:fillRect l="-17038" r="-21691"/>
            </a:stretch>
          </a:blipFill>
        </p:spPr>
        <p:txBody>
          <a:bodyPr/>
          <a:lstStyle/>
          <a:p>
            <a:endParaRPr lang="en-US"/>
          </a:p>
        </p:txBody>
      </p:sp>
      <p:sp>
        <p:nvSpPr>
          <p:cNvPr id="39" name="Freeform 39"/>
          <p:cNvSpPr/>
          <p:nvPr/>
        </p:nvSpPr>
        <p:spPr>
          <a:xfrm>
            <a:off x="6987467" y="5165083"/>
            <a:ext cx="4789009" cy="1142487"/>
          </a:xfrm>
          <a:custGeom>
            <a:avLst/>
            <a:gdLst/>
            <a:ahLst/>
            <a:cxnLst/>
            <a:rect l="l" t="t" r="r" b="b"/>
            <a:pathLst>
              <a:path w="7183514" h="1713731">
                <a:moveTo>
                  <a:pt x="0" y="0"/>
                </a:moveTo>
                <a:lnTo>
                  <a:pt x="7183515" y="0"/>
                </a:lnTo>
                <a:lnTo>
                  <a:pt x="7183515" y="1713732"/>
                </a:lnTo>
                <a:lnTo>
                  <a:pt x="0" y="1713732"/>
                </a:lnTo>
                <a:lnTo>
                  <a:pt x="0" y="0"/>
                </a:lnTo>
                <a:close/>
              </a:path>
            </a:pathLst>
          </a:custGeom>
          <a:blipFill>
            <a:blip r:embed="rId10">
              <a:extLst>
                <a:ext uri="{96DAC541-7B7A-43D3-8B79-37D633B846F1}">
                  <asvg:svgBlip xmlns:asvg="http://schemas.microsoft.com/office/drawing/2016/SVG/main" r:embed="rId11"/>
                </a:ext>
              </a:extLst>
            </a:blip>
            <a:stretch>
              <a:fillRect t="-192414" r="-200" b="-127598"/>
            </a:stretch>
          </a:blipFill>
        </p:spPr>
        <p:txBody>
          <a:bodyPr/>
          <a:lstStyle/>
          <a:p>
            <a:endParaRPr lang="en-US"/>
          </a:p>
        </p:txBody>
      </p:sp>
      <p:sp>
        <p:nvSpPr>
          <p:cNvPr id="40" name="TextBox 40"/>
          <p:cNvSpPr txBox="1"/>
          <p:nvPr/>
        </p:nvSpPr>
        <p:spPr>
          <a:xfrm>
            <a:off x="6997295" y="5374506"/>
            <a:ext cx="4778938" cy="743793"/>
          </a:xfrm>
          <a:prstGeom prst="rect">
            <a:avLst/>
          </a:prstGeom>
        </p:spPr>
        <p:txBody>
          <a:bodyPr lIns="0" tIns="0" rIns="0" bIns="0" rtlCol="0" anchor="t">
            <a:spAutoFit/>
          </a:bodyPr>
          <a:lstStyle/>
          <a:p>
            <a:pPr marL="0" marR="0" lvl="0" indent="0" algn="ctr" defTabSz="914400" rtl="0" eaLnBrk="1" fontAlgn="auto" latinLnBrk="0" hangingPunct="1">
              <a:lnSpc>
                <a:spcPts val="5770"/>
              </a:lnSpc>
              <a:spcBef>
                <a:spcPts val="0"/>
              </a:spcBef>
              <a:spcAft>
                <a:spcPts val="0"/>
              </a:spcAft>
              <a:buClrTx/>
              <a:buSzTx/>
              <a:buFontTx/>
              <a:buNone/>
              <a:tabLst/>
              <a:defRPr/>
            </a:pPr>
            <a:r>
              <a:rPr kumimoji="0" lang="en-US" sz="4932"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Shawn</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2956" y="-200053"/>
            <a:ext cx="13680158" cy="7332837"/>
          </a:xfrm>
          <a:custGeom>
            <a:avLst/>
            <a:gdLst/>
            <a:ahLst/>
            <a:cxnLst/>
            <a:rect l="l" t="t" r="r" b="b"/>
            <a:pathLst>
              <a:path w="20520237" h="10999256">
                <a:moveTo>
                  <a:pt x="0" y="0"/>
                </a:moveTo>
                <a:lnTo>
                  <a:pt x="20520237" y="0"/>
                </a:lnTo>
                <a:lnTo>
                  <a:pt x="20520237" y="10999255"/>
                </a:lnTo>
                <a:lnTo>
                  <a:pt x="0" y="10999255"/>
                </a:lnTo>
                <a:lnTo>
                  <a:pt x="0" y="0"/>
                </a:lnTo>
                <a:close/>
              </a:path>
            </a:pathLst>
          </a:custGeom>
          <a:blipFill>
            <a:blip r:embed="rId2"/>
            <a:stretch>
              <a:fillRect t="-12147" b="-12147"/>
            </a:stretch>
          </a:blipFill>
        </p:spPr>
        <p:txBody>
          <a:bodyPr/>
          <a:lstStyle/>
          <a:p>
            <a:endParaRPr lang="en-US"/>
          </a:p>
        </p:txBody>
      </p:sp>
      <p:grpSp>
        <p:nvGrpSpPr>
          <p:cNvPr id="3" name="Group 3"/>
          <p:cNvGrpSpPr/>
          <p:nvPr/>
        </p:nvGrpSpPr>
        <p:grpSpPr>
          <a:xfrm>
            <a:off x="-5011475" y="1752331"/>
            <a:ext cx="8491377" cy="1315829"/>
            <a:chOff x="0" y="0"/>
            <a:chExt cx="6269021" cy="971451"/>
          </a:xfrm>
        </p:grpSpPr>
        <p:sp>
          <p:nvSpPr>
            <p:cNvPr id="4" name="Freeform 4"/>
            <p:cNvSpPr/>
            <p:nvPr/>
          </p:nvSpPr>
          <p:spPr>
            <a:xfrm>
              <a:off x="0" y="0"/>
              <a:ext cx="6269021" cy="971451"/>
            </a:xfrm>
            <a:custGeom>
              <a:avLst/>
              <a:gdLst/>
              <a:ahLst/>
              <a:cxnLst/>
              <a:rect l="l" t="t" r="r" b="b"/>
              <a:pathLst>
                <a:path w="6269021" h="971451">
                  <a:moveTo>
                    <a:pt x="203200" y="0"/>
                  </a:moveTo>
                  <a:lnTo>
                    <a:pt x="6269021" y="0"/>
                  </a:lnTo>
                  <a:lnTo>
                    <a:pt x="6065821" y="971451"/>
                  </a:lnTo>
                  <a:lnTo>
                    <a:pt x="0" y="971451"/>
                  </a:lnTo>
                  <a:lnTo>
                    <a:pt x="203200" y="0"/>
                  </a:lnTo>
                  <a:close/>
                </a:path>
              </a:pathLst>
            </a:custGeom>
            <a:solidFill>
              <a:srgbClr val="2586AF"/>
            </a:solidFill>
          </p:spPr>
          <p:txBody>
            <a:bodyPr/>
            <a:lstStyle/>
            <a:p>
              <a:endParaRPr lang="en-US"/>
            </a:p>
          </p:txBody>
        </p:sp>
        <p:sp>
          <p:nvSpPr>
            <p:cNvPr id="5" name="TextBox 5"/>
            <p:cNvSpPr txBox="1"/>
            <p:nvPr/>
          </p:nvSpPr>
          <p:spPr>
            <a:xfrm>
              <a:off x="101600" y="0"/>
              <a:ext cx="6065821" cy="971451"/>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419894" y="269175"/>
            <a:ext cx="4438150" cy="2472117"/>
            <a:chOff x="0" y="0"/>
            <a:chExt cx="2500822" cy="1392996"/>
          </a:xfrm>
        </p:grpSpPr>
        <p:sp>
          <p:nvSpPr>
            <p:cNvPr id="7" name="Freeform 7"/>
            <p:cNvSpPr/>
            <p:nvPr/>
          </p:nvSpPr>
          <p:spPr>
            <a:xfrm>
              <a:off x="0" y="0"/>
              <a:ext cx="2500822" cy="1392996"/>
            </a:xfrm>
            <a:custGeom>
              <a:avLst/>
              <a:gdLst/>
              <a:ahLst/>
              <a:cxnLst/>
              <a:rect l="l" t="t" r="r" b="b"/>
              <a:pathLst>
                <a:path w="2500822" h="1392996">
                  <a:moveTo>
                    <a:pt x="203200" y="0"/>
                  </a:moveTo>
                  <a:lnTo>
                    <a:pt x="2500822" y="0"/>
                  </a:lnTo>
                  <a:lnTo>
                    <a:pt x="2297622" y="1392996"/>
                  </a:lnTo>
                  <a:lnTo>
                    <a:pt x="0" y="1392996"/>
                  </a:lnTo>
                  <a:lnTo>
                    <a:pt x="203200" y="0"/>
                  </a:lnTo>
                  <a:close/>
                </a:path>
              </a:pathLst>
            </a:custGeom>
            <a:solidFill>
              <a:srgbClr val="0F3566"/>
            </a:solidFill>
          </p:spPr>
          <p:txBody>
            <a:bodyPr/>
            <a:lstStyle/>
            <a:p>
              <a:endParaRPr lang="en-US"/>
            </a:p>
          </p:txBody>
        </p:sp>
        <p:sp>
          <p:nvSpPr>
            <p:cNvPr id="8" name="TextBox 8"/>
            <p:cNvSpPr txBox="1"/>
            <p:nvPr/>
          </p:nvSpPr>
          <p:spPr>
            <a:xfrm>
              <a:off x="101600" y="0"/>
              <a:ext cx="2297622" cy="1392996"/>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9"/>
          <p:cNvSpPr txBox="1"/>
          <p:nvPr/>
        </p:nvSpPr>
        <p:spPr>
          <a:xfrm>
            <a:off x="127083" y="572084"/>
            <a:ext cx="3819637" cy="2002279"/>
          </a:xfrm>
          <a:prstGeom prst="rect">
            <a:avLst/>
          </a:prstGeom>
        </p:spPr>
        <p:txBody>
          <a:bodyPr lIns="0" tIns="0" rIns="0" bIns="0" rtlCol="0" anchor="t">
            <a:spAutoFit/>
          </a:bodyPr>
          <a:lstStyle/>
          <a:p>
            <a:pPr marL="0" marR="0" lvl="0" indent="0" algn="just" defTabSz="914400" rtl="0" eaLnBrk="1" fontAlgn="auto" latinLnBrk="0" hangingPunct="1">
              <a:lnSpc>
                <a:spcPts val="5210"/>
              </a:lnSpc>
              <a:spcBef>
                <a:spcPts val="0"/>
              </a:spcBef>
              <a:spcAft>
                <a:spcPts val="0"/>
              </a:spcAft>
              <a:buClrTx/>
              <a:buSzTx/>
              <a:buFontTx/>
              <a:buNone/>
              <a:tabLst/>
              <a:defRPr/>
            </a:pPr>
            <a:r>
              <a:rPr kumimoji="0" lang="en-US" sz="5317"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MEET THE</a:t>
            </a:r>
          </a:p>
          <a:p>
            <a:pPr marL="0" marR="0" lvl="0" indent="0" algn="just" defTabSz="914400" rtl="0" eaLnBrk="1" fontAlgn="auto" latinLnBrk="0" hangingPunct="1">
              <a:lnSpc>
                <a:spcPts val="5210"/>
              </a:lnSpc>
              <a:spcBef>
                <a:spcPts val="0"/>
              </a:spcBef>
              <a:spcAft>
                <a:spcPts val="0"/>
              </a:spcAft>
              <a:buClrTx/>
              <a:buSzTx/>
              <a:buFontTx/>
              <a:buNone/>
              <a:tabLst/>
              <a:defRPr/>
            </a:pPr>
            <a:r>
              <a:rPr kumimoji="0" lang="en-US" sz="5317"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HOPPER </a:t>
            </a:r>
          </a:p>
          <a:p>
            <a:pPr marL="0" marR="0" lvl="0" indent="0" algn="just" defTabSz="914400" rtl="0" eaLnBrk="1" fontAlgn="auto" latinLnBrk="0" hangingPunct="1">
              <a:lnSpc>
                <a:spcPts val="5210"/>
              </a:lnSpc>
              <a:spcBef>
                <a:spcPts val="0"/>
              </a:spcBef>
              <a:spcAft>
                <a:spcPts val="0"/>
              </a:spcAft>
              <a:buClrTx/>
              <a:buSzTx/>
              <a:buFontTx/>
              <a:buNone/>
              <a:tabLst/>
              <a:defRPr/>
            </a:pPr>
            <a:r>
              <a:rPr kumimoji="0" lang="en-US" sz="5317" b="0"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FAMILY.</a:t>
            </a:r>
          </a:p>
        </p:txBody>
      </p:sp>
      <p:sp>
        <p:nvSpPr>
          <p:cNvPr id="10" name="Freeform 10"/>
          <p:cNvSpPr/>
          <p:nvPr/>
        </p:nvSpPr>
        <p:spPr>
          <a:xfrm>
            <a:off x="7976780" y="685800"/>
            <a:ext cx="1918341" cy="1561253"/>
          </a:xfrm>
          <a:custGeom>
            <a:avLst/>
            <a:gdLst/>
            <a:ahLst/>
            <a:cxnLst/>
            <a:rect l="l" t="t" r="r" b="b"/>
            <a:pathLst>
              <a:path w="2877512" h="2341879">
                <a:moveTo>
                  <a:pt x="0" y="0"/>
                </a:moveTo>
                <a:lnTo>
                  <a:pt x="2877513" y="0"/>
                </a:lnTo>
                <a:lnTo>
                  <a:pt x="2877513" y="2341879"/>
                </a:lnTo>
                <a:lnTo>
                  <a:pt x="0" y="2341879"/>
                </a:lnTo>
                <a:lnTo>
                  <a:pt x="0" y="0"/>
                </a:lnTo>
                <a:close/>
              </a:path>
            </a:pathLst>
          </a:custGeom>
          <a:blipFill>
            <a:blip r:embed="rId3"/>
            <a:stretch>
              <a:fillRect l="-29723" t="-5351" r="-28384" b="-24324"/>
            </a:stretch>
          </a:blipFill>
        </p:spPr>
        <p:txBody>
          <a:bodyPr/>
          <a:lstStyle/>
          <a:p>
            <a:endParaRPr lang="en-US"/>
          </a:p>
        </p:txBody>
      </p:sp>
      <p:sp>
        <p:nvSpPr>
          <p:cNvPr id="11" name="Freeform 11"/>
          <p:cNvSpPr/>
          <p:nvPr/>
        </p:nvSpPr>
        <p:spPr>
          <a:xfrm>
            <a:off x="7976780" y="2247053"/>
            <a:ext cx="1914510" cy="612572"/>
          </a:xfrm>
          <a:custGeom>
            <a:avLst/>
            <a:gdLst/>
            <a:ahLst/>
            <a:cxnLst/>
            <a:rect l="l" t="t" r="r" b="b"/>
            <a:pathLst>
              <a:path w="2871765" h="918858">
                <a:moveTo>
                  <a:pt x="0" y="0"/>
                </a:moveTo>
                <a:lnTo>
                  <a:pt x="2871765" y="0"/>
                </a:lnTo>
                <a:lnTo>
                  <a:pt x="2871765" y="918858"/>
                </a:lnTo>
                <a:lnTo>
                  <a:pt x="0" y="918858"/>
                </a:lnTo>
                <a:lnTo>
                  <a:pt x="0" y="0"/>
                </a:lnTo>
                <a:close/>
              </a:path>
            </a:pathLst>
          </a:custGeom>
          <a:blipFill>
            <a:blip r:embed="rId4">
              <a:extLst>
                <a:ext uri="{96DAC541-7B7A-43D3-8B79-37D633B846F1}">
                  <asvg:svgBlip xmlns:asvg="http://schemas.microsoft.com/office/drawing/2016/SVG/main" r:embed="rId5"/>
                </a:ext>
              </a:extLst>
            </a:blip>
            <a:stretch>
              <a:fillRect t="-143464" r="-200" b="-69697"/>
            </a:stretch>
          </a:blipFill>
        </p:spPr>
        <p:txBody>
          <a:bodyPr/>
          <a:lstStyle/>
          <a:p>
            <a:endParaRPr lang="en-US"/>
          </a:p>
        </p:txBody>
      </p:sp>
      <p:sp>
        <p:nvSpPr>
          <p:cNvPr id="12" name="Freeform 12"/>
          <p:cNvSpPr/>
          <p:nvPr/>
        </p:nvSpPr>
        <p:spPr>
          <a:xfrm>
            <a:off x="5201548" y="697069"/>
            <a:ext cx="1918341" cy="1549984"/>
          </a:xfrm>
          <a:custGeom>
            <a:avLst/>
            <a:gdLst/>
            <a:ahLst/>
            <a:cxnLst/>
            <a:rect l="l" t="t" r="r" b="b"/>
            <a:pathLst>
              <a:path w="2877512" h="2324976">
                <a:moveTo>
                  <a:pt x="0" y="0"/>
                </a:moveTo>
                <a:lnTo>
                  <a:pt x="2877513" y="0"/>
                </a:lnTo>
                <a:lnTo>
                  <a:pt x="2877513" y="2324976"/>
                </a:lnTo>
                <a:lnTo>
                  <a:pt x="0" y="2324976"/>
                </a:lnTo>
                <a:lnTo>
                  <a:pt x="0" y="0"/>
                </a:lnTo>
                <a:close/>
              </a:path>
            </a:pathLst>
          </a:custGeom>
          <a:blipFill>
            <a:blip r:embed="rId6"/>
            <a:stretch>
              <a:fillRect l="-35736" t="-4492" r="-7694" b="-13853"/>
            </a:stretch>
          </a:blipFill>
        </p:spPr>
        <p:txBody>
          <a:bodyPr/>
          <a:lstStyle/>
          <a:p>
            <a:endParaRPr lang="en-US"/>
          </a:p>
        </p:txBody>
      </p:sp>
      <p:sp>
        <p:nvSpPr>
          <p:cNvPr id="13" name="Freeform 13"/>
          <p:cNvSpPr/>
          <p:nvPr/>
        </p:nvSpPr>
        <p:spPr>
          <a:xfrm>
            <a:off x="5201548" y="2247053"/>
            <a:ext cx="1914510" cy="612572"/>
          </a:xfrm>
          <a:custGeom>
            <a:avLst/>
            <a:gdLst/>
            <a:ahLst/>
            <a:cxnLst/>
            <a:rect l="l" t="t" r="r" b="b"/>
            <a:pathLst>
              <a:path w="2871765" h="918858">
                <a:moveTo>
                  <a:pt x="0" y="0"/>
                </a:moveTo>
                <a:lnTo>
                  <a:pt x="2871765" y="0"/>
                </a:lnTo>
                <a:lnTo>
                  <a:pt x="2871765" y="918858"/>
                </a:lnTo>
                <a:lnTo>
                  <a:pt x="0" y="918858"/>
                </a:lnTo>
                <a:lnTo>
                  <a:pt x="0" y="0"/>
                </a:lnTo>
                <a:close/>
              </a:path>
            </a:pathLst>
          </a:custGeom>
          <a:blipFill>
            <a:blip r:embed="rId4">
              <a:extLst>
                <a:ext uri="{96DAC541-7B7A-43D3-8B79-37D633B846F1}">
                  <asvg:svgBlip xmlns:asvg="http://schemas.microsoft.com/office/drawing/2016/SVG/main" r:embed="rId5"/>
                </a:ext>
              </a:extLst>
            </a:blip>
            <a:stretch>
              <a:fillRect t="-143464" r="-200" b="-69697"/>
            </a:stretch>
          </a:blipFill>
        </p:spPr>
        <p:txBody>
          <a:bodyPr/>
          <a:lstStyle/>
          <a:p>
            <a:endParaRPr lang="en-US"/>
          </a:p>
        </p:txBody>
      </p:sp>
      <p:sp>
        <p:nvSpPr>
          <p:cNvPr id="14" name="Freeform 14"/>
          <p:cNvSpPr/>
          <p:nvPr/>
        </p:nvSpPr>
        <p:spPr>
          <a:xfrm>
            <a:off x="4305158" y="4967653"/>
            <a:ext cx="1914510" cy="612572"/>
          </a:xfrm>
          <a:custGeom>
            <a:avLst/>
            <a:gdLst/>
            <a:ahLst/>
            <a:cxnLst/>
            <a:rect l="l" t="t" r="r" b="b"/>
            <a:pathLst>
              <a:path w="2871765" h="918858">
                <a:moveTo>
                  <a:pt x="0" y="0"/>
                </a:moveTo>
                <a:lnTo>
                  <a:pt x="2871765" y="0"/>
                </a:lnTo>
                <a:lnTo>
                  <a:pt x="2871765" y="918858"/>
                </a:lnTo>
                <a:lnTo>
                  <a:pt x="0" y="918858"/>
                </a:lnTo>
                <a:lnTo>
                  <a:pt x="0" y="0"/>
                </a:lnTo>
                <a:close/>
              </a:path>
            </a:pathLst>
          </a:custGeom>
          <a:blipFill>
            <a:blip r:embed="rId4">
              <a:extLst>
                <a:ext uri="{96DAC541-7B7A-43D3-8B79-37D633B846F1}">
                  <asvg:svgBlip xmlns:asvg="http://schemas.microsoft.com/office/drawing/2016/SVG/main" r:embed="rId5"/>
                </a:ext>
              </a:extLst>
            </a:blip>
            <a:stretch>
              <a:fillRect t="-143464" r="-200" b="-69697"/>
            </a:stretch>
          </a:blipFill>
        </p:spPr>
        <p:txBody>
          <a:bodyPr/>
          <a:lstStyle/>
          <a:p>
            <a:endParaRPr lang="en-US"/>
          </a:p>
        </p:txBody>
      </p:sp>
      <p:sp>
        <p:nvSpPr>
          <p:cNvPr id="15" name="Freeform 15"/>
          <p:cNvSpPr/>
          <p:nvPr/>
        </p:nvSpPr>
        <p:spPr>
          <a:xfrm>
            <a:off x="6598724" y="3447124"/>
            <a:ext cx="1918341" cy="1520529"/>
          </a:xfrm>
          <a:custGeom>
            <a:avLst/>
            <a:gdLst/>
            <a:ahLst/>
            <a:cxnLst/>
            <a:rect l="l" t="t" r="r" b="b"/>
            <a:pathLst>
              <a:path w="2877512" h="2280794">
                <a:moveTo>
                  <a:pt x="0" y="0"/>
                </a:moveTo>
                <a:lnTo>
                  <a:pt x="2877513" y="0"/>
                </a:lnTo>
                <a:lnTo>
                  <a:pt x="2877513" y="2280794"/>
                </a:lnTo>
                <a:lnTo>
                  <a:pt x="0" y="2280794"/>
                </a:lnTo>
                <a:lnTo>
                  <a:pt x="0" y="0"/>
                </a:lnTo>
                <a:close/>
              </a:path>
            </a:pathLst>
          </a:custGeom>
          <a:blipFill>
            <a:blip r:embed="rId7"/>
            <a:stretch>
              <a:fillRect l="-26871" t="-73637" r="-12568" b="-90410"/>
            </a:stretch>
          </a:blipFill>
        </p:spPr>
        <p:txBody>
          <a:bodyPr/>
          <a:lstStyle/>
          <a:p>
            <a:endParaRPr lang="en-US"/>
          </a:p>
        </p:txBody>
      </p:sp>
      <p:sp>
        <p:nvSpPr>
          <p:cNvPr id="16" name="Freeform 16"/>
          <p:cNvSpPr/>
          <p:nvPr/>
        </p:nvSpPr>
        <p:spPr>
          <a:xfrm>
            <a:off x="6598724" y="4967653"/>
            <a:ext cx="1914510" cy="612572"/>
          </a:xfrm>
          <a:custGeom>
            <a:avLst/>
            <a:gdLst/>
            <a:ahLst/>
            <a:cxnLst/>
            <a:rect l="l" t="t" r="r" b="b"/>
            <a:pathLst>
              <a:path w="2871765" h="918858">
                <a:moveTo>
                  <a:pt x="0" y="0"/>
                </a:moveTo>
                <a:lnTo>
                  <a:pt x="2871765" y="0"/>
                </a:lnTo>
                <a:lnTo>
                  <a:pt x="2871765" y="918858"/>
                </a:lnTo>
                <a:lnTo>
                  <a:pt x="0" y="918858"/>
                </a:lnTo>
                <a:lnTo>
                  <a:pt x="0" y="0"/>
                </a:lnTo>
                <a:close/>
              </a:path>
            </a:pathLst>
          </a:custGeom>
          <a:blipFill>
            <a:blip r:embed="rId4">
              <a:extLst>
                <a:ext uri="{96DAC541-7B7A-43D3-8B79-37D633B846F1}">
                  <asvg:svgBlip xmlns:asvg="http://schemas.microsoft.com/office/drawing/2016/SVG/main" r:embed="rId5"/>
                </a:ext>
              </a:extLst>
            </a:blip>
            <a:stretch>
              <a:fillRect t="-143464" r="-200" b="-69697"/>
            </a:stretch>
          </a:blipFill>
        </p:spPr>
        <p:txBody>
          <a:bodyPr/>
          <a:lstStyle/>
          <a:p>
            <a:endParaRPr lang="en-US"/>
          </a:p>
        </p:txBody>
      </p:sp>
      <p:sp>
        <p:nvSpPr>
          <p:cNvPr id="17" name="Freeform 17"/>
          <p:cNvSpPr/>
          <p:nvPr/>
        </p:nvSpPr>
        <p:spPr>
          <a:xfrm>
            <a:off x="9764456" y="3447124"/>
            <a:ext cx="1918341" cy="1542249"/>
          </a:xfrm>
          <a:custGeom>
            <a:avLst/>
            <a:gdLst/>
            <a:ahLst/>
            <a:cxnLst/>
            <a:rect l="l" t="t" r="r" b="b"/>
            <a:pathLst>
              <a:path w="2877512" h="2313374">
                <a:moveTo>
                  <a:pt x="0" y="0"/>
                </a:moveTo>
                <a:lnTo>
                  <a:pt x="2877512" y="0"/>
                </a:lnTo>
                <a:lnTo>
                  <a:pt x="2877512" y="2313374"/>
                </a:lnTo>
                <a:lnTo>
                  <a:pt x="0" y="2313374"/>
                </a:lnTo>
                <a:lnTo>
                  <a:pt x="0" y="0"/>
                </a:lnTo>
                <a:close/>
              </a:path>
            </a:pathLst>
          </a:custGeom>
          <a:blipFill>
            <a:blip r:embed="rId8"/>
            <a:stretch>
              <a:fillRect l="-13407" t="-17319" r="-13407"/>
            </a:stretch>
          </a:blipFill>
        </p:spPr>
        <p:txBody>
          <a:bodyPr/>
          <a:lstStyle/>
          <a:p>
            <a:endParaRPr lang="en-US"/>
          </a:p>
        </p:txBody>
      </p:sp>
      <p:sp>
        <p:nvSpPr>
          <p:cNvPr id="18" name="Freeform 18"/>
          <p:cNvSpPr/>
          <p:nvPr/>
        </p:nvSpPr>
        <p:spPr>
          <a:xfrm>
            <a:off x="9764456" y="4989373"/>
            <a:ext cx="1914510" cy="612572"/>
          </a:xfrm>
          <a:custGeom>
            <a:avLst/>
            <a:gdLst/>
            <a:ahLst/>
            <a:cxnLst/>
            <a:rect l="l" t="t" r="r" b="b"/>
            <a:pathLst>
              <a:path w="2871765" h="918858">
                <a:moveTo>
                  <a:pt x="0" y="0"/>
                </a:moveTo>
                <a:lnTo>
                  <a:pt x="2871765" y="0"/>
                </a:lnTo>
                <a:lnTo>
                  <a:pt x="2871765" y="918857"/>
                </a:lnTo>
                <a:lnTo>
                  <a:pt x="0" y="918857"/>
                </a:lnTo>
                <a:lnTo>
                  <a:pt x="0" y="0"/>
                </a:lnTo>
                <a:close/>
              </a:path>
            </a:pathLst>
          </a:custGeom>
          <a:blipFill>
            <a:blip r:embed="rId4">
              <a:extLst>
                <a:ext uri="{96DAC541-7B7A-43D3-8B79-37D633B846F1}">
                  <asvg:svgBlip xmlns:asvg="http://schemas.microsoft.com/office/drawing/2016/SVG/main" r:embed="rId5"/>
                </a:ext>
              </a:extLst>
            </a:blip>
            <a:stretch>
              <a:fillRect t="-143464" r="-200" b="-69697"/>
            </a:stretch>
          </a:blipFill>
        </p:spPr>
        <p:txBody>
          <a:bodyPr/>
          <a:lstStyle/>
          <a:p>
            <a:endParaRPr lang="en-US"/>
          </a:p>
        </p:txBody>
      </p:sp>
      <p:sp>
        <p:nvSpPr>
          <p:cNvPr id="19" name="Freeform 19"/>
          <p:cNvSpPr/>
          <p:nvPr/>
        </p:nvSpPr>
        <p:spPr>
          <a:xfrm>
            <a:off x="6598724" y="3447124"/>
            <a:ext cx="1918341" cy="1520529"/>
          </a:xfrm>
          <a:custGeom>
            <a:avLst/>
            <a:gdLst/>
            <a:ahLst/>
            <a:cxnLst/>
            <a:rect l="l" t="t" r="r" b="b"/>
            <a:pathLst>
              <a:path w="2877512" h="2280794">
                <a:moveTo>
                  <a:pt x="0" y="0"/>
                </a:moveTo>
                <a:lnTo>
                  <a:pt x="2877513" y="0"/>
                </a:lnTo>
                <a:lnTo>
                  <a:pt x="2877513" y="2280794"/>
                </a:lnTo>
                <a:lnTo>
                  <a:pt x="0" y="2280794"/>
                </a:lnTo>
                <a:lnTo>
                  <a:pt x="0" y="0"/>
                </a:lnTo>
                <a:close/>
              </a:path>
            </a:pathLst>
          </a:custGeom>
          <a:blipFill>
            <a:blip r:embed="rId9"/>
            <a:stretch>
              <a:fillRect l="-22973" r="-9447" b="-11376"/>
            </a:stretch>
          </a:blipFill>
        </p:spPr>
        <p:txBody>
          <a:bodyPr/>
          <a:lstStyle/>
          <a:p>
            <a:endParaRPr lang="en-US"/>
          </a:p>
        </p:txBody>
      </p:sp>
      <p:sp>
        <p:nvSpPr>
          <p:cNvPr id="20" name="AutoShape 20"/>
          <p:cNvSpPr/>
          <p:nvPr/>
        </p:nvSpPr>
        <p:spPr>
          <a:xfrm>
            <a:off x="7210623" y="1449582"/>
            <a:ext cx="648228" cy="0"/>
          </a:xfrm>
          <a:prstGeom prst="line">
            <a:avLst/>
          </a:prstGeom>
          <a:ln w="28575" cap="rnd">
            <a:solidFill>
              <a:srgbClr val="FFFFFF"/>
            </a:solidFill>
            <a:prstDash val="solid"/>
            <a:headEnd type="arrow" w="med" len="sm"/>
            <a:tailEnd type="arrow" w="med" len="sm"/>
          </a:ln>
        </p:spPr>
        <p:txBody>
          <a:bodyPr/>
          <a:lstStyle/>
          <a:p>
            <a:endParaRPr lang="en-US"/>
          </a:p>
        </p:txBody>
      </p:sp>
      <p:sp>
        <p:nvSpPr>
          <p:cNvPr id="21" name="AutoShape 21"/>
          <p:cNvSpPr/>
          <p:nvPr/>
        </p:nvSpPr>
        <p:spPr>
          <a:xfrm>
            <a:off x="7546078" y="1455055"/>
            <a:ext cx="0" cy="1676231"/>
          </a:xfrm>
          <a:prstGeom prst="line">
            <a:avLst/>
          </a:prstGeom>
          <a:ln w="28575" cap="rnd">
            <a:solidFill>
              <a:srgbClr val="FFFFFF"/>
            </a:solidFill>
            <a:prstDash val="solid"/>
            <a:headEnd type="none" w="sm" len="sm"/>
            <a:tailEnd type="none" w="sm" len="sm"/>
          </a:ln>
        </p:spPr>
        <p:txBody>
          <a:bodyPr/>
          <a:lstStyle/>
          <a:p>
            <a:endParaRPr lang="en-US"/>
          </a:p>
        </p:txBody>
      </p:sp>
      <p:sp>
        <p:nvSpPr>
          <p:cNvPr id="22" name="AutoShape 22"/>
          <p:cNvSpPr/>
          <p:nvPr/>
        </p:nvSpPr>
        <p:spPr>
          <a:xfrm>
            <a:off x="5289273" y="3126717"/>
            <a:ext cx="5457163" cy="4569"/>
          </a:xfrm>
          <a:prstGeom prst="line">
            <a:avLst/>
          </a:prstGeom>
          <a:ln w="28575" cap="flat">
            <a:solidFill>
              <a:srgbClr val="FFFFFF"/>
            </a:solidFill>
            <a:prstDash val="solid"/>
            <a:headEnd type="none" w="sm" len="sm"/>
            <a:tailEnd type="none" w="sm" len="sm"/>
          </a:ln>
        </p:spPr>
        <p:txBody>
          <a:bodyPr/>
          <a:lstStyle/>
          <a:p>
            <a:endParaRPr lang="en-US"/>
          </a:p>
        </p:txBody>
      </p:sp>
      <p:sp>
        <p:nvSpPr>
          <p:cNvPr id="23" name="AutoShape 23"/>
          <p:cNvSpPr/>
          <p:nvPr/>
        </p:nvSpPr>
        <p:spPr>
          <a:xfrm>
            <a:off x="7546078" y="3123138"/>
            <a:ext cx="0" cy="248501"/>
          </a:xfrm>
          <a:prstGeom prst="line">
            <a:avLst/>
          </a:prstGeom>
          <a:ln w="28575" cap="rnd">
            <a:solidFill>
              <a:srgbClr val="FFFFFF"/>
            </a:solidFill>
            <a:prstDash val="solid"/>
            <a:headEnd type="none" w="sm" len="sm"/>
            <a:tailEnd type="arrow" w="med" len="sm"/>
          </a:ln>
        </p:spPr>
        <p:txBody>
          <a:bodyPr/>
          <a:lstStyle/>
          <a:p>
            <a:endParaRPr lang="en-US"/>
          </a:p>
        </p:txBody>
      </p:sp>
      <p:sp>
        <p:nvSpPr>
          <p:cNvPr id="24" name="AutoShape 24"/>
          <p:cNvSpPr/>
          <p:nvPr/>
        </p:nvSpPr>
        <p:spPr>
          <a:xfrm>
            <a:off x="10746444" y="3123138"/>
            <a:ext cx="0" cy="278829"/>
          </a:xfrm>
          <a:prstGeom prst="line">
            <a:avLst/>
          </a:prstGeom>
          <a:ln w="28575" cap="flat">
            <a:solidFill>
              <a:srgbClr val="FFFFFF"/>
            </a:solidFill>
            <a:prstDash val="solid"/>
            <a:headEnd type="none" w="sm" len="sm"/>
            <a:tailEnd type="arrow" w="med" len="sm"/>
          </a:ln>
        </p:spPr>
        <p:txBody>
          <a:bodyPr/>
          <a:lstStyle/>
          <a:p>
            <a:endParaRPr lang="en-US"/>
          </a:p>
        </p:txBody>
      </p:sp>
      <p:sp>
        <p:nvSpPr>
          <p:cNvPr id="25" name="AutoShape 25"/>
          <p:cNvSpPr/>
          <p:nvPr/>
        </p:nvSpPr>
        <p:spPr>
          <a:xfrm>
            <a:off x="5300969" y="3115020"/>
            <a:ext cx="0" cy="245338"/>
          </a:xfrm>
          <a:prstGeom prst="line">
            <a:avLst/>
          </a:prstGeom>
          <a:ln w="28575" cap="rnd">
            <a:solidFill>
              <a:srgbClr val="FFFFFF"/>
            </a:solidFill>
            <a:prstDash val="solid"/>
            <a:headEnd type="none" w="sm" len="sm"/>
            <a:tailEnd type="arrow" w="med" len="sm"/>
          </a:ln>
        </p:spPr>
        <p:txBody>
          <a:bodyPr/>
          <a:lstStyle/>
          <a:p>
            <a:endParaRPr lang="en-US"/>
          </a:p>
        </p:txBody>
      </p:sp>
      <p:sp>
        <p:nvSpPr>
          <p:cNvPr id="26" name="TextBox 26"/>
          <p:cNvSpPr txBox="1"/>
          <p:nvPr/>
        </p:nvSpPr>
        <p:spPr>
          <a:xfrm>
            <a:off x="7977062" y="2404263"/>
            <a:ext cx="1918060" cy="294953"/>
          </a:xfrm>
          <a:prstGeom prst="rect">
            <a:avLst/>
          </a:prstGeom>
        </p:spPr>
        <p:txBody>
          <a:bodyPr lIns="0" tIns="0" rIns="0" bIns="0" rtlCol="0" anchor="t">
            <a:spAutoFit/>
          </a:bodyPr>
          <a:lstStyle/>
          <a:p>
            <a:pPr marL="0" marR="0" lvl="0" indent="0" algn="ctr" defTabSz="914400" rtl="0" eaLnBrk="1" fontAlgn="auto" latinLnBrk="0" hangingPunct="1">
              <a:lnSpc>
                <a:spcPts val="2307"/>
              </a:lnSpc>
              <a:spcBef>
                <a:spcPts val="0"/>
              </a:spcBef>
              <a:spcAft>
                <a:spcPts val="0"/>
              </a:spcAft>
              <a:buClrTx/>
              <a:buSzTx/>
              <a:buFontTx/>
              <a:buNone/>
              <a:tabLst/>
              <a:defRPr/>
            </a:pPr>
            <a:r>
              <a:rPr kumimoji="0" lang="en-US" sz="19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Maria</a:t>
            </a:r>
          </a:p>
        </p:txBody>
      </p:sp>
      <p:sp>
        <p:nvSpPr>
          <p:cNvPr id="27" name="TextBox 27"/>
          <p:cNvSpPr txBox="1"/>
          <p:nvPr/>
        </p:nvSpPr>
        <p:spPr>
          <a:xfrm>
            <a:off x="5204611" y="2389755"/>
            <a:ext cx="1910484" cy="294953"/>
          </a:xfrm>
          <a:prstGeom prst="rect">
            <a:avLst/>
          </a:prstGeom>
        </p:spPr>
        <p:txBody>
          <a:bodyPr lIns="0" tIns="0" rIns="0" bIns="0" rtlCol="0" anchor="t">
            <a:spAutoFit/>
          </a:bodyPr>
          <a:lstStyle/>
          <a:p>
            <a:pPr marL="0" marR="0" lvl="0" indent="0" algn="ctr" defTabSz="914400" rtl="0" eaLnBrk="1" fontAlgn="auto" latinLnBrk="0" hangingPunct="1">
              <a:lnSpc>
                <a:spcPts val="2307"/>
              </a:lnSpc>
              <a:spcBef>
                <a:spcPts val="0"/>
              </a:spcBef>
              <a:spcAft>
                <a:spcPts val="0"/>
              </a:spcAft>
              <a:buClrTx/>
              <a:buSzTx/>
              <a:buFontTx/>
              <a:buNone/>
              <a:tabLst/>
              <a:defRPr/>
            </a:pPr>
            <a:r>
              <a:rPr kumimoji="0" lang="en-US" sz="19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Jason</a:t>
            </a:r>
          </a:p>
        </p:txBody>
      </p:sp>
      <p:sp>
        <p:nvSpPr>
          <p:cNvPr id="28" name="TextBox 28"/>
          <p:cNvSpPr txBox="1"/>
          <p:nvPr/>
        </p:nvSpPr>
        <p:spPr>
          <a:xfrm>
            <a:off x="4309924" y="5124863"/>
            <a:ext cx="1914510" cy="294953"/>
          </a:xfrm>
          <a:prstGeom prst="rect">
            <a:avLst/>
          </a:prstGeom>
        </p:spPr>
        <p:txBody>
          <a:bodyPr lIns="0" tIns="0" rIns="0" bIns="0" rtlCol="0" anchor="t">
            <a:spAutoFit/>
          </a:bodyPr>
          <a:lstStyle/>
          <a:p>
            <a:pPr marL="0" marR="0" lvl="0" indent="0" algn="ctr" defTabSz="914400" rtl="0" eaLnBrk="1" fontAlgn="auto" latinLnBrk="0" hangingPunct="1">
              <a:lnSpc>
                <a:spcPts val="2307"/>
              </a:lnSpc>
              <a:spcBef>
                <a:spcPts val="0"/>
              </a:spcBef>
              <a:spcAft>
                <a:spcPts val="0"/>
              </a:spcAft>
              <a:buClrTx/>
              <a:buSzTx/>
              <a:buFontTx/>
              <a:buNone/>
              <a:tabLst/>
              <a:defRPr/>
            </a:pPr>
            <a:r>
              <a:rPr kumimoji="0" lang="en-US" sz="19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Axel</a:t>
            </a:r>
          </a:p>
        </p:txBody>
      </p:sp>
      <p:sp>
        <p:nvSpPr>
          <p:cNvPr id="29" name="TextBox 29"/>
          <p:cNvSpPr txBox="1"/>
          <p:nvPr/>
        </p:nvSpPr>
        <p:spPr>
          <a:xfrm>
            <a:off x="6602556" y="5124863"/>
            <a:ext cx="1914510" cy="294953"/>
          </a:xfrm>
          <a:prstGeom prst="rect">
            <a:avLst/>
          </a:prstGeom>
        </p:spPr>
        <p:txBody>
          <a:bodyPr lIns="0" tIns="0" rIns="0" bIns="0" rtlCol="0" anchor="t">
            <a:spAutoFit/>
          </a:bodyPr>
          <a:lstStyle/>
          <a:p>
            <a:pPr marL="0" marR="0" lvl="0" indent="0" algn="ctr" defTabSz="914400" rtl="0" eaLnBrk="1" fontAlgn="auto" latinLnBrk="0" hangingPunct="1">
              <a:lnSpc>
                <a:spcPts val="2307"/>
              </a:lnSpc>
              <a:spcBef>
                <a:spcPts val="0"/>
              </a:spcBef>
              <a:spcAft>
                <a:spcPts val="0"/>
              </a:spcAft>
              <a:buClrTx/>
              <a:buSzTx/>
              <a:buFontTx/>
              <a:buNone/>
              <a:tabLst/>
              <a:defRPr/>
            </a:pPr>
            <a:r>
              <a:rPr kumimoji="0" lang="en-US" sz="19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Carson</a:t>
            </a:r>
          </a:p>
        </p:txBody>
      </p:sp>
      <p:sp>
        <p:nvSpPr>
          <p:cNvPr id="30" name="TextBox 30"/>
          <p:cNvSpPr txBox="1"/>
          <p:nvPr/>
        </p:nvSpPr>
        <p:spPr>
          <a:xfrm>
            <a:off x="9768287" y="5146583"/>
            <a:ext cx="1914510" cy="294953"/>
          </a:xfrm>
          <a:prstGeom prst="rect">
            <a:avLst/>
          </a:prstGeom>
        </p:spPr>
        <p:txBody>
          <a:bodyPr lIns="0" tIns="0" rIns="0" bIns="0" rtlCol="0" anchor="t">
            <a:spAutoFit/>
          </a:bodyPr>
          <a:lstStyle/>
          <a:p>
            <a:pPr marL="0" marR="0" lvl="0" indent="0" algn="ctr" defTabSz="914400" rtl="0" eaLnBrk="1" fontAlgn="auto" latinLnBrk="0" hangingPunct="1">
              <a:lnSpc>
                <a:spcPts val="2307"/>
              </a:lnSpc>
              <a:spcBef>
                <a:spcPts val="0"/>
              </a:spcBef>
              <a:spcAft>
                <a:spcPts val="0"/>
              </a:spcAft>
              <a:buClrTx/>
              <a:buSzTx/>
              <a:buFontTx/>
              <a:buNone/>
              <a:tabLst/>
              <a:defRPr/>
            </a:pPr>
            <a:r>
              <a:rPr kumimoji="0" lang="en-US" sz="197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Baby Hopper</a:t>
            </a:r>
          </a:p>
        </p:txBody>
      </p:sp>
      <p:sp>
        <p:nvSpPr>
          <p:cNvPr id="31" name="Freeform 31"/>
          <p:cNvSpPr/>
          <p:nvPr/>
        </p:nvSpPr>
        <p:spPr>
          <a:xfrm>
            <a:off x="4348921" y="874848"/>
            <a:ext cx="1055710" cy="1289417"/>
          </a:xfrm>
          <a:custGeom>
            <a:avLst/>
            <a:gdLst/>
            <a:ahLst/>
            <a:cxnLst/>
            <a:rect l="l" t="t" r="r" b="b"/>
            <a:pathLst>
              <a:path w="1583565" h="1934125">
                <a:moveTo>
                  <a:pt x="0" y="0"/>
                </a:moveTo>
                <a:lnTo>
                  <a:pt x="1583565" y="0"/>
                </a:lnTo>
                <a:lnTo>
                  <a:pt x="1583565" y="1934125"/>
                </a:lnTo>
                <a:lnTo>
                  <a:pt x="0" y="1934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2" name="TextBox 32"/>
          <p:cNvSpPr txBox="1"/>
          <p:nvPr/>
        </p:nvSpPr>
        <p:spPr>
          <a:xfrm>
            <a:off x="4423817" y="1314697"/>
            <a:ext cx="905917" cy="256480"/>
          </a:xfrm>
          <a:prstGeom prst="rect">
            <a:avLst/>
          </a:prstGeom>
        </p:spPr>
        <p:txBody>
          <a:bodyPr lIns="0" tIns="0" rIns="0" bIns="0" rtlCol="0" anchor="t">
            <a:spAutoFit/>
          </a:bodyPr>
          <a:lstStyle/>
          <a:p>
            <a:pPr marL="0" marR="0" lvl="0" indent="0" algn="ctr" defTabSz="914400" rtl="0" eaLnBrk="1" fontAlgn="auto" latinLnBrk="0" hangingPunct="1">
              <a:lnSpc>
                <a:spcPts val="1006"/>
              </a:lnSpc>
              <a:spcBef>
                <a:spcPts val="0"/>
              </a:spcBef>
              <a:spcAft>
                <a:spcPts val="0"/>
              </a:spcAft>
              <a:buClrTx/>
              <a:buSzTx/>
              <a:buFontTx/>
              <a:buNone/>
              <a:tabLst/>
              <a:defRPr/>
            </a:pPr>
            <a:r>
              <a:rPr kumimoji="0" lang="en-US" sz="996"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Away From </a:t>
            </a:r>
          </a:p>
          <a:p>
            <a:pPr marL="0" marR="0" lvl="0" indent="0" algn="ctr" defTabSz="914400" rtl="0" eaLnBrk="1" fontAlgn="auto" latinLnBrk="0" hangingPunct="1">
              <a:lnSpc>
                <a:spcPts val="1006"/>
              </a:lnSpc>
              <a:spcBef>
                <a:spcPts val="0"/>
              </a:spcBef>
              <a:spcAft>
                <a:spcPts val="0"/>
              </a:spcAft>
              <a:buClrTx/>
              <a:buSzTx/>
              <a:buFontTx/>
              <a:buNone/>
              <a:tabLst/>
              <a:defRPr/>
            </a:pPr>
            <a:r>
              <a:rPr kumimoji="0" lang="en-US" sz="996"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Home Care</a:t>
            </a:r>
          </a:p>
        </p:txBody>
      </p:sp>
      <p:sp>
        <p:nvSpPr>
          <p:cNvPr id="33" name="Freeform 33"/>
          <p:cNvSpPr/>
          <p:nvPr/>
        </p:nvSpPr>
        <p:spPr>
          <a:xfrm>
            <a:off x="9667916" y="872379"/>
            <a:ext cx="1055710" cy="1289417"/>
          </a:xfrm>
          <a:custGeom>
            <a:avLst/>
            <a:gdLst/>
            <a:ahLst/>
            <a:cxnLst/>
            <a:rect l="l" t="t" r="r" b="b"/>
            <a:pathLst>
              <a:path w="1583565" h="1934125">
                <a:moveTo>
                  <a:pt x="0" y="0"/>
                </a:moveTo>
                <a:lnTo>
                  <a:pt x="1583565" y="0"/>
                </a:lnTo>
                <a:lnTo>
                  <a:pt x="1583565" y="1934125"/>
                </a:lnTo>
                <a:lnTo>
                  <a:pt x="0" y="1934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4" name="TextBox 34"/>
          <p:cNvSpPr txBox="1"/>
          <p:nvPr/>
        </p:nvSpPr>
        <p:spPr>
          <a:xfrm>
            <a:off x="9742813" y="1263117"/>
            <a:ext cx="905917" cy="384721"/>
          </a:xfrm>
          <a:prstGeom prst="rect">
            <a:avLst/>
          </a:prstGeom>
        </p:spPr>
        <p:txBody>
          <a:bodyPr lIns="0" tIns="0" rIns="0" bIns="0" rtlCol="0" anchor="t">
            <a:spAutoFit/>
          </a:bodyPr>
          <a:lstStyle/>
          <a:p>
            <a:pPr marL="0" marR="0" lvl="0" indent="0" algn="ctr" defTabSz="914400" rtl="0" eaLnBrk="1" fontAlgn="auto" latinLnBrk="0" hangingPunct="1">
              <a:lnSpc>
                <a:spcPts val="1006"/>
              </a:lnSpc>
              <a:spcBef>
                <a:spcPts val="0"/>
              </a:spcBef>
              <a:spcAft>
                <a:spcPts val="0"/>
              </a:spcAft>
              <a:buClrTx/>
              <a:buSzTx/>
              <a:buFontTx/>
              <a:buNone/>
              <a:tabLst/>
              <a:defRPr/>
            </a:pPr>
            <a:r>
              <a:rPr kumimoji="0" lang="en-US" sz="996"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Pregnancy &amp;</a:t>
            </a:r>
          </a:p>
          <a:p>
            <a:pPr marL="0" marR="0" lvl="0" indent="0" algn="ctr" defTabSz="914400" rtl="0" eaLnBrk="1" fontAlgn="auto" latinLnBrk="0" hangingPunct="1">
              <a:lnSpc>
                <a:spcPts val="1006"/>
              </a:lnSpc>
              <a:spcBef>
                <a:spcPts val="0"/>
              </a:spcBef>
              <a:spcAft>
                <a:spcPts val="0"/>
              </a:spcAft>
              <a:buClrTx/>
              <a:buSzTx/>
              <a:buFontTx/>
              <a:buNone/>
              <a:tabLst/>
              <a:defRPr/>
            </a:pPr>
            <a:r>
              <a:rPr kumimoji="0" lang="en-US" sz="996"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Parenting </a:t>
            </a:r>
          </a:p>
          <a:p>
            <a:pPr marL="0" marR="0" lvl="0" indent="0" algn="ctr" defTabSz="914400" rtl="0" eaLnBrk="1" fontAlgn="auto" latinLnBrk="0" hangingPunct="1">
              <a:lnSpc>
                <a:spcPts val="1006"/>
              </a:lnSpc>
              <a:spcBef>
                <a:spcPts val="0"/>
              </a:spcBef>
              <a:spcAft>
                <a:spcPts val="0"/>
              </a:spcAft>
              <a:buClrTx/>
              <a:buSzTx/>
              <a:buFontTx/>
              <a:buNone/>
              <a:tabLst/>
              <a:defRPr/>
            </a:pPr>
            <a:r>
              <a:rPr kumimoji="0" lang="en-US" sz="996"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Tools</a:t>
            </a:r>
          </a:p>
        </p:txBody>
      </p:sp>
      <p:sp>
        <p:nvSpPr>
          <p:cNvPr id="35" name="Freeform 35"/>
          <p:cNvSpPr/>
          <p:nvPr/>
        </p:nvSpPr>
        <p:spPr>
          <a:xfrm>
            <a:off x="4305158" y="3425404"/>
            <a:ext cx="1918341" cy="1542249"/>
          </a:xfrm>
          <a:custGeom>
            <a:avLst/>
            <a:gdLst/>
            <a:ahLst/>
            <a:cxnLst/>
            <a:rect l="l" t="t" r="r" b="b"/>
            <a:pathLst>
              <a:path w="2877512" h="2313374">
                <a:moveTo>
                  <a:pt x="0" y="0"/>
                </a:moveTo>
                <a:lnTo>
                  <a:pt x="2877513" y="0"/>
                </a:lnTo>
                <a:lnTo>
                  <a:pt x="2877513" y="2313374"/>
                </a:lnTo>
                <a:lnTo>
                  <a:pt x="0" y="2313374"/>
                </a:lnTo>
                <a:lnTo>
                  <a:pt x="0" y="0"/>
                </a:lnTo>
                <a:close/>
              </a:path>
            </a:pathLst>
          </a:custGeom>
          <a:blipFill>
            <a:blip r:embed="rId12"/>
            <a:stretch>
              <a:fillRect l="-22282" t="-9484" r="-21777" b="-69705"/>
            </a:stretch>
          </a:blipFill>
        </p:spPr>
        <p:txBody>
          <a:bodyPr/>
          <a:lstStyle/>
          <a:p>
            <a:endParaRPr lang="en-US"/>
          </a:p>
        </p:txBody>
      </p:sp>
      <p:sp>
        <p:nvSpPr>
          <p:cNvPr id="36" name="Freeform 36"/>
          <p:cNvSpPr/>
          <p:nvPr/>
        </p:nvSpPr>
        <p:spPr>
          <a:xfrm>
            <a:off x="3479902" y="3609484"/>
            <a:ext cx="1055710" cy="1289417"/>
          </a:xfrm>
          <a:custGeom>
            <a:avLst/>
            <a:gdLst/>
            <a:ahLst/>
            <a:cxnLst/>
            <a:rect l="l" t="t" r="r" b="b"/>
            <a:pathLst>
              <a:path w="1583565" h="1934125">
                <a:moveTo>
                  <a:pt x="0" y="0"/>
                </a:moveTo>
                <a:lnTo>
                  <a:pt x="1583565" y="0"/>
                </a:lnTo>
                <a:lnTo>
                  <a:pt x="1583565" y="1934125"/>
                </a:lnTo>
                <a:lnTo>
                  <a:pt x="0" y="1934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7" name="TextBox 37"/>
          <p:cNvSpPr txBox="1"/>
          <p:nvPr/>
        </p:nvSpPr>
        <p:spPr>
          <a:xfrm>
            <a:off x="3555703" y="4078016"/>
            <a:ext cx="904107" cy="256480"/>
          </a:xfrm>
          <a:prstGeom prst="rect">
            <a:avLst/>
          </a:prstGeom>
        </p:spPr>
        <p:txBody>
          <a:bodyPr lIns="0" tIns="0" rIns="0" bIns="0" rtlCol="0" anchor="t">
            <a:spAutoFit/>
          </a:bodyPr>
          <a:lstStyle/>
          <a:p>
            <a:pPr marL="0" marR="0" lvl="0" indent="0" algn="ctr" defTabSz="914400" rtl="0" eaLnBrk="1" fontAlgn="auto" latinLnBrk="0" hangingPunct="1">
              <a:lnSpc>
                <a:spcPts val="965"/>
              </a:lnSpc>
              <a:spcBef>
                <a:spcPts val="0"/>
              </a:spcBef>
              <a:spcAft>
                <a:spcPts val="0"/>
              </a:spcAft>
              <a:buClrTx/>
              <a:buSzTx/>
              <a:buFontTx/>
              <a:buNone/>
              <a:tabLst/>
              <a:defRPr/>
            </a:pPr>
            <a:r>
              <a:rPr kumimoji="0" lang="en-US" sz="955"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Telemedicine</a:t>
            </a:r>
          </a:p>
          <a:p>
            <a:pPr marL="0" marR="0" lvl="0" indent="0" algn="ctr" defTabSz="914400" rtl="0" eaLnBrk="1" fontAlgn="auto" latinLnBrk="0" hangingPunct="1">
              <a:lnSpc>
                <a:spcPts val="965"/>
              </a:lnSpc>
              <a:spcBef>
                <a:spcPts val="0"/>
              </a:spcBef>
              <a:spcAft>
                <a:spcPts val="0"/>
              </a:spcAft>
              <a:buClrTx/>
              <a:buSzTx/>
              <a:buFontTx/>
              <a:buNone/>
              <a:tabLst/>
              <a:defRPr/>
            </a:pPr>
            <a:r>
              <a:rPr kumimoji="0" lang="en-US" sz="955"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Visit</a:t>
            </a:r>
          </a:p>
        </p:txBody>
      </p:sp>
      <p:sp>
        <p:nvSpPr>
          <p:cNvPr id="38" name="Freeform 38"/>
          <p:cNvSpPr/>
          <p:nvPr/>
        </p:nvSpPr>
        <p:spPr>
          <a:xfrm>
            <a:off x="8282752" y="3609484"/>
            <a:ext cx="1055710" cy="1289417"/>
          </a:xfrm>
          <a:custGeom>
            <a:avLst/>
            <a:gdLst/>
            <a:ahLst/>
            <a:cxnLst/>
            <a:rect l="l" t="t" r="r" b="b"/>
            <a:pathLst>
              <a:path w="1583565" h="1934125">
                <a:moveTo>
                  <a:pt x="0" y="0"/>
                </a:moveTo>
                <a:lnTo>
                  <a:pt x="1583565" y="0"/>
                </a:lnTo>
                <a:lnTo>
                  <a:pt x="1583565" y="1934125"/>
                </a:lnTo>
                <a:lnTo>
                  <a:pt x="0" y="19341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TextBox 39"/>
          <p:cNvSpPr txBox="1"/>
          <p:nvPr/>
        </p:nvSpPr>
        <p:spPr>
          <a:xfrm>
            <a:off x="8357648" y="3998896"/>
            <a:ext cx="905917" cy="256480"/>
          </a:xfrm>
          <a:prstGeom prst="rect">
            <a:avLst/>
          </a:prstGeom>
        </p:spPr>
        <p:txBody>
          <a:bodyPr lIns="0" tIns="0" rIns="0" bIns="0" rtlCol="0" anchor="t">
            <a:spAutoFit/>
          </a:bodyPr>
          <a:lstStyle/>
          <a:p>
            <a:pPr marL="0" marR="0" lvl="0" indent="0" algn="ctr" defTabSz="914400" rtl="0" eaLnBrk="1" fontAlgn="auto" latinLnBrk="0" hangingPunct="1">
              <a:lnSpc>
                <a:spcPts val="1006"/>
              </a:lnSpc>
              <a:spcBef>
                <a:spcPts val="0"/>
              </a:spcBef>
              <a:spcAft>
                <a:spcPts val="0"/>
              </a:spcAft>
              <a:buClrTx/>
              <a:buSzTx/>
              <a:buFontTx/>
              <a:buNone/>
              <a:tabLst/>
              <a:defRPr/>
            </a:pPr>
            <a:r>
              <a:rPr kumimoji="0" lang="en-US" sz="996"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24-hour </a:t>
            </a:r>
          </a:p>
          <a:p>
            <a:pPr marL="0" marR="0" lvl="0" indent="0" algn="ctr" defTabSz="914400" rtl="0" eaLnBrk="1" fontAlgn="auto" latinLnBrk="0" hangingPunct="1">
              <a:lnSpc>
                <a:spcPts val="1006"/>
              </a:lnSpc>
              <a:spcBef>
                <a:spcPts val="0"/>
              </a:spcBef>
              <a:spcAft>
                <a:spcPts val="0"/>
              </a:spcAft>
              <a:buClrTx/>
              <a:buSzTx/>
              <a:buFontTx/>
              <a:buNone/>
              <a:tabLst/>
              <a:defRPr/>
            </a:pPr>
            <a:r>
              <a:rPr kumimoji="0" lang="en-US" sz="996"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Nurseline</a:t>
            </a:r>
          </a:p>
        </p:txBody>
      </p:sp>
      <p:sp>
        <p:nvSpPr>
          <p:cNvPr id="40" name="TextBox 40"/>
          <p:cNvSpPr txBox="1"/>
          <p:nvPr/>
        </p:nvSpPr>
        <p:spPr>
          <a:xfrm>
            <a:off x="3479902" y="5938495"/>
            <a:ext cx="8202895" cy="718145"/>
          </a:xfrm>
          <a:prstGeom prst="rect">
            <a:avLst/>
          </a:prstGeom>
        </p:spPr>
        <p:txBody>
          <a:bodyPr lIns="0" tIns="0" rIns="0" bIns="0" rtlCol="0" anchor="t">
            <a:spAutoFit/>
          </a:bodyPr>
          <a:lstStyle/>
          <a:p>
            <a:pPr marL="0" marR="0" lvl="0" indent="0" algn="ctr" defTabSz="914400" rtl="0" eaLnBrk="1" fontAlgn="auto" latinLnBrk="0" hangingPunct="1">
              <a:lnSpc>
                <a:spcPts val="2765"/>
              </a:lnSpc>
              <a:spcBef>
                <a:spcPts val="0"/>
              </a:spcBef>
              <a:spcAft>
                <a:spcPts val="0"/>
              </a:spcAft>
              <a:buClrTx/>
              <a:buSzTx/>
              <a:buFontTx/>
              <a:buNone/>
              <a:tabLst/>
              <a:defRPr/>
            </a:pPr>
            <a:r>
              <a:rPr kumimoji="0" lang="en-US" sz="2405" b="0" i="0" u="none"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Connecting you to quality health care </a:t>
            </a:r>
          </a:p>
          <a:p>
            <a:pPr marL="0" marR="0" lvl="0" indent="0" algn="ctr" defTabSz="914400" rtl="0" eaLnBrk="1" fontAlgn="auto" latinLnBrk="0" hangingPunct="1">
              <a:lnSpc>
                <a:spcPts val="2765"/>
              </a:lnSpc>
              <a:spcBef>
                <a:spcPts val="0"/>
              </a:spcBef>
              <a:spcAft>
                <a:spcPts val="0"/>
              </a:spcAft>
              <a:buClrTx/>
              <a:buSzTx/>
              <a:buFontTx/>
              <a:buNone/>
              <a:tabLst/>
              <a:defRPr/>
            </a:pPr>
            <a:r>
              <a:rPr kumimoji="0" lang="en-US" sz="2405" b="0" i="0" u="none"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through every stage of life</a:t>
            </a:r>
          </a:p>
        </p:txBody>
      </p:sp>
      <p:sp>
        <p:nvSpPr>
          <p:cNvPr id="41" name="AutoShape 41"/>
          <p:cNvSpPr/>
          <p:nvPr/>
        </p:nvSpPr>
        <p:spPr>
          <a:xfrm flipV="1">
            <a:off x="-426245" y="6328666"/>
            <a:ext cx="4820927" cy="0"/>
          </a:xfrm>
          <a:prstGeom prst="line">
            <a:avLst/>
          </a:prstGeom>
          <a:ln w="114300" cap="flat">
            <a:solidFill>
              <a:srgbClr val="1780C0"/>
            </a:solidFill>
            <a:prstDash val="solid"/>
            <a:headEnd type="none" w="sm" len="sm"/>
            <a:tailEnd type="none" w="sm" len="sm"/>
          </a:ln>
        </p:spPr>
        <p:txBody>
          <a:bodyPr/>
          <a:lstStyle/>
          <a:p>
            <a:endParaRPr lang="en-US"/>
          </a:p>
        </p:txBody>
      </p:sp>
      <p:sp>
        <p:nvSpPr>
          <p:cNvPr id="42" name="AutoShape 42"/>
          <p:cNvSpPr/>
          <p:nvPr/>
        </p:nvSpPr>
        <p:spPr>
          <a:xfrm>
            <a:off x="10784547" y="6328666"/>
            <a:ext cx="1691097" cy="0"/>
          </a:xfrm>
          <a:prstGeom prst="line">
            <a:avLst/>
          </a:prstGeom>
          <a:ln w="114300" cap="flat">
            <a:solidFill>
              <a:srgbClr val="1780C0"/>
            </a:solidFill>
            <a:prstDash val="solid"/>
            <a:headEnd type="none" w="sm" len="sm"/>
            <a:tailEnd type="none" w="sm" len="sm"/>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4986" t="-14543" r="-748" b="-69916"/>
            </a:stretch>
          </a:blipFill>
        </p:spPr>
        <p:txBody>
          <a:bodyPr/>
          <a:lstStyle/>
          <a:p>
            <a:endParaRPr lang="en-US"/>
          </a:p>
        </p:txBody>
      </p:sp>
      <p:sp>
        <p:nvSpPr>
          <p:cNvPr id="3" name="Freeform 3"/>
          <p:cNvSpPr/>
          <p:nvPr/>
        </p:nvSpPr>
        <p:spPr>
          <a:xfrm>
            <a:off x="3341254" y="571401"/>
            <a:ext cx="3927081" cy="5885271"/>
          </a:xfrm>
          <a:custGeom>
            <a:avLst/>
            <a:gdLst/>
            <a:ahLst/>
            <a:cxnLst/>
            <a:rect l="l" t="t" r="r" b="b"/>
            <a:pathLst>
              <a:path w="5890622" h="8827907">
                <a:moveTo>
                  <a:pt x="0" y="0"/>
                </a:moveTo>
                <a:lnTo>
                  <a:pt x="5890621" y="0"/>
                </a:lnTo>
                <a:lnTo>
                  <a:pt x="5890621" y="8827907"/>
                </a:lnTo>
                <a:lnTo>
                  <a:pt x="0" y="88279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868825" y="571401"/>
            <a:ext cx="3927081" cy="5885271"/>
          </a:xfrm>
          <a:custGeom>
            <a:avLst/>
            <a:gdLst/>
            <a:ahLst/>
            <a:cxnLst/>
            <a:rect l="l" t="t" r="r" b="b"/>
            <a:pathLst>
              <a:path w="5890622" h="8827907">
                <a:moveTo>
                  <a:pt x="0" y="0"/>
                </a:moveTo>
                <a:lnTo>
                  <a:pt x="5890622" y="0"/>
                </a:lnTo>
                <a:lnTo>
                  <a:pt x="5890622" y="8827907"/>
                </a:lnTo>
                <a:lnTo>
                  <a:pt x="0" y="88279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9022206" y="1017175"/>
            <a:ext cx="1746805" cy="1715045"/>
          </a:xfrm>
          <a:custGeom>
            <a:avLst/>
            <a:gdLst/>
            <a:ahLst/>
            <a:cxnLst/>
            <a:rect l="l" t="t" r="r" b="b"/>
            <a:pathLst>
              <a:path w="2620208" h="2572567">
                <a:moveTo>
                  <a:pt x="0" y="0"/>
                </a:moveTo>
                <a:lnTo>
                  <a:pt x="2620207" y="0"/>
                </a:lnTo>
                <a:lnTo>
                  <a:pt x="2620207" y="2572567"/>
                </a:lnTo>
                <a:lnTo>
                  <a:pt x="0" y="2572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4515337" y="1239523"/>
            <a:ext cx="1578915" cy="1270349"/>
          </a:xfrm>
          <a:custGeom>
            <a:avLst/>
            <a:gdLst/>
            <a:ahLst/>
            <a:cxnLst/>
            <a:rect l="l" t="t" r="r" b="b"/>
            <a:pathLst>
              <a:path w="2368372" h="1905524">
                <a:moveTo>
                  <a:pt x="0" y="0"/>
                </a:moveTo>
                <a:lnTo>
                  <a:pt x="2368371" y="0"/>
                </a:lnTo>
                <a:lnTo>
                  <a:pt x="2368371" y="1905524"/>
                </a:lnTo>
                <a:lnTo>
                  <a:pt x="0" y="19055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7" name="Group 7"/>
          <p:cNvGrpSpPr/>
          <p:nvPr/>
        </p:nvGrpSpPr>
        <p:grpSpPr>
          <a:xfrm>
            <a:off x="-4820975" y="-360466"/>
            <a:ext cx="8796933" cy="1904626"/>
            <a:chOff x="0" y="0"/>
            <a:chExt cx="17593866" cy="3809252"/>
          </a:xfrm>
        </p:grpSpPr>
        <p:grpSp>
          <p:nvGrpSpPr>
            <p:cNvPr id="8" name="Group 8"/>
            <p:cNvGrpSpPr/>
            <p:nvPr/>
          </p:nvGrpSpPr>
          <p:grpSpPr>
            <a:xfrm>
              <a:off x="0" y="987095"/>
              <a:ext cx="16982754" cy="2822157"/>
              <a:chOff x="0" y="0"/>
              <a:chExt cx="6269021" cy="1041772"/>
            </a:xfrm>
          </p:grpSpPr>
          <p:sp>
            <p:nvSpPr>
              <p:cNvPr id="9" name="Freeform 9"/>
              <p:cNvSpPr/>
              <p:nvPr/>
            </p:nvSpPr>
            <p:spPr>
              <a:xfrm>
                <a:off x="0" y="0"/>
                <a:ext cx="6269021" cy="1041772"/>
              </a:xfrm>
              <a:custGeom>
                <a:avLst/>
                <a:gdLst/>
                <a:ahLst/>
                <a:cxnLst/>
                <a:rect l="l" t="t" r="r" b="b"/>
                <a:pathLst>
                  <a:path w="6269021" h="1041772">
                    <a:moveTo>
                      <a:pt x="203200" y="0"/>
                    </a:moveTo>
                    <a:lnTo>
                      <a:pt x="6269021" y="0"/>
                    </a:lnTo>
                    <a:lnTo>
                      <a:pt x="6065821" y="1041772"/>
                    </a:lnTo>
                    <a:lnTo>
                      <a:pt x="0" y="1041772"/>
                    </a:lnTo>
                    <a:lnTo>
                      <a:pt x="203200" y="0"/>
                    </a:lnTo>
                    <a:close/>
                  </a:path>
                </a:pathLst>
              </a:custGeom>
              <a:solidFill>
                <a:srgbClr val="2586AF"/>
              </a:solidFill>
            </p:spPr>
            <p:txBody>
              <a:bodyPr/>
              <a:lstStyle/>
              <a:p>
                <a:endParaRPr lang="en-US"/>
              </a:p>
            </p:txBody>
          </p:sp>
          <p:sp>
            <p:nvSpPr>
              <p:cNvPr id="10" name="TextBox 10"/>
              <p:cNvSpPr txBox="1"/>
              <p:nvPr/>
            </p:nvSpPr>
            <p:spPr>
              <a:xfrm>
                <a:off x="101600" y="0"/>
                <a:ext cx="6065821" cy="1041772"/>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1"/>
            <p:cNvGrpSpPr/>
            <p:nvPr/>
          </p:nvGrpSpPr>
          <p:grpSpPr>
            <a:xfrm>
              <a:off x="8901919" y="0"/>
              <a:ext cx="8691947" cy="3524266"/>
              <a:chOff x="0" y="0"/>
              <a:chExt cx="1944220" cy="788310"/>
            </a:xfrm>
          </p:grpSpPr>
          <p:sp>
            <p:nvSpPr>
              <p:cNvPr id="12" name="Freeform 12"/>
              <p:cNvSpPr/>
              <p:nvPr/>
            </p:nvSpPr>
            <p:spPr>
              <a:xfrm>
                <a:off x="0" y="0"/>
                <a:ext cx="1944220" cy="788310"/>
              </a:xfrm>
              <a:custGeom>
                <a:avLst/>
                <a:gdLst/>
                <a:ahLst/>
                <a:cxnLst/>
                <a:rect l="l" t="t" r="r" b="b"/>
                <a:pathLst>
                  <a:path w="1944220" h="788310">
                    <a:moveTo>
                      <a:pt x="203200" y="0"/>
                    </a:moveTo>
                    <a:lnTo>
                      <a:pt x="1944220" y="0"/>
                    </a:lnTo>
                    <a:lnTo>
                      <a:pt x="1741020" y="788310"/>
                    </a:lnTo>
                    <a:lnTo>
                      <a:pt x="0" y="788310"/>
                    </a:lnTo>
                    <a:lnTo>
                      <a:pt x="203200" y="0"/>
                    </a:lnTo>
                    <a:close/>
                  </a:path>
                </a:pathLst>
              </a:custGeom>
              <a:solidFill>
                <a:srgbClr val="003D61"/>
              </a:solidFill>
            </p:spPr>
            <p:txBody>
              <a:bodyPr/>
              <a:lstStyle/>
              <a:p>
                <a:endParaRPr lang="en-US"/>
              </a:p>
            </p:txBody>
          </p:sp>
          <p:sp>
            <p:nvSpPr>
              <p:cNvPr id="13" name="TextBox 13"/>
              <p:cNvSpPr txBox="1"/>
              <p:nvPr/>
            </p:nvSpPr>
            <p:spPr>
              <a:xfrm>
                <a:off x="101600" y="0"/>
                <a:ext cx="1741020" cy="788310"/>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TextBox 14"/>
            <p:cNvSpPr txBox="1"/>
            <p:nvPr/>
          </p:nvSpPr>
          <p:spPr>
            <a:xfrm>
              <a:off x="10002554" y="1183664"/>
              <a:ext cx="7205876" cy="1641732"/>
            </a:xfrm>
            <a:prstGeom prst="rect">
              <a:avLst/>
            </a:prstGeom>
          </p:spPr>
          <p:txBody>
            <a:bodyPr lIns="0" tIns="0" rIns="0" bIns="0" rtlCol="0" anchor="t">
              <a:spAutoFit/>
            </a:bodyPr>
            <a:lstStyle/>
            <a:p>
              <a:pPr marL="0" marR="0" lvl="0" indent="0" algn="just" defTabSz="914400" rtl="0" eaLnBrk="1" fontAlgn="auto" latinLnBrk="0" hangingPunct="1">
                <a:lnSpc>
                  <a:spcPts val="3269"/>
                </a:lnSpc>
                <a:spcBef>
                  <a:spcPts val="0"/>
                </a:spcBef>
                <a:spcAft>
                  <a:spcPts val="0"/>
                </a:spcAft>
                <a:buClrTx/>
                <a:buSzTx/>
                <a:buFontTx/>
                <a:buNone/>
                <a:tabLst/>
                <a:defRPr/>
              </a:pPr>
              <a:r>
                <a:rPr kumimoji="0" lang="en-US" sz="274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Your Benefits with </a:t>
              </a:r>
            </a:p>
            <a:p>
              <a:pPr marL="0" marR="0" lvl="0" indent="0" algn="just" defTabSz="914400" rtl="0" eaLnBrk="1" fontAlgn="auto" latinLnBrk="0" hangingPunct="1">
                <a:lnSpc>
                  <a:spcPts val="3269"/>
                </a:lnSpc>
                <a:spcBef>
                  <a:spcPts val="0"/>
                </a:spcBef>
                <a:spcAft>
                  <a:spcPts val="0"/>
                </a:spcAft>
                <a:buClrTx/>
                <a:buSzTx/>
                <a:buFontTx/>
                <a:buNone/>
                <a:tabLst/>
                <a:defRPr/>
              </a:pPr>
              <a:r>
                <a:rPr kumimoji="0" lang="en-US" sz="2747"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BlueLincs HMO</a:t>
              </a:r>
            </a:p>
          </p:txBody>
        </p:sp>
      </p:grpSp>
      <p:sp>
        <p:nvSpPr>
          <p:cNvPr id="15" name="Freeform 15"/>
          <p:cNvSpPr/>
          <p:nvPr/>
        </p:nvSpPr>
        <p:spPr>
          <a:xfrm>
            <a:off x="586482" y="5486726"/>
            <a:ext cx="2005472" cy="922016"/>
          </a:xfrm>
          <a:custGeom>
            <a:avLst/>
            <a:gdLst/>
            <a:ahLst/>
            <a:cxnLst/>
            <a:rect l="l" t="t" r="r" b="b"/>
            <a:pathLst>
              <a:path w="3008208" h="1383024">
                <a:moveTo>
                  <a:pt x="0" y="0"/>
                </a:moveTo>
                <a:lnTo>
                  <a:pt x="3008208" y="0"/>
                </a:lnTo>
                <a:lnTo>
                  <a:pt x="3008208" y="1383024"/>
                </a:lnTo>
                <a:lnTo>
                  <a:pt x="0" y="1383024"/>
                </a:lnTo>
                <a:lnTo>
                  <a:pt x="0" y="0"/>
                </a:lnTo>
                <a:close/>
              </a:path>
            </a:pathLst>
          </a:custGeom>
          <a:blipFill>
            <a:blip r:embed="rId11"/>
            <a:stretch>
              <a:fillRect/>
            </a:stretch>
          </a:blipFill>
        </p:spPr>
        <p:txBody>
          <a:bodyPr/>
          <a:lstStyle/>
          <a:p>
            <a:endParaRPr lang="en-US"/>
          </a:p>
        </p:txBody>
      </p:sp>
      <p:sp>
        <p:nvSpPr>
          <p:cNvPr id="16" name="TextBox 16"/>
          <p:cNvSpPr txBox="1"/>
          <p:nvPr/>
        </p:nvSpPr>
        <p:spPr>
          <a:xfrm>
            <a:off x="3520084" y="3469867"/>
            <a:ext cx="3569421" cy="795089"/>
          </a:xfrm>
          <a:prstGeom prst="rect">
            <a:avLst/>
          </a:prstGeom>
        </p:spPr>
        <p:txBody>
          <a:bodyPr lIns="0" tIns="0" rIns="0" bIns="0" rtlCol="0" anchor="t">
            <a:spAutoFit/>
          </a:bodyPr>
          <a:lstStyle/>
          <a:p>
            <a:pPr marL="0" marR="0" lvl="0" indent="0" algn="ctr" defTabSz="914400" rtl="0" eaLnBrk="1" fontAlgn="auto" latinLnBrk="0" hangingPunct="1">
              <a:lnSpc>
                <a:spcPts val="3073"/>
              </a:lnSpc>
              <a:spcBef>
                <a:spcPts val="0"/>
              </a:spcBef>
              <a:spcAft>
                <a:spcPts val="0"/>
              </a:spcAft>
              <a:buClrTx/>
              <a:buSzTx/>
              <a:buFontTx/>
              <a:buNone/>
              <a:tabLst/>
              <a:defRPr/>
            </a:pPr>
            <a:r>
              <a:rPr kumimoji="0" lang="en-US" sz="3042"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SAVING YOU</a:t>
            </a:r>
          </a:p>
          <a:p>
            <a:pPr marL="0" marR="0" lvl="0" indent="0" algn="ctr" defTabSz="914400" rtl="0" eaLnBrk="1" fontAlgn="auto" latinLnBrk="0" hangingPunct="1">
              <a:lnSpc>
                <a:spcPts val="3073"/>
              </a:lnSpc>
              <a:spcBef>
                <a:spcPts val="0"/>
              </a:spcBef>
              <a:spcAft>
                <a:spcPts val="0"/>
              </a:spcAft>
              <a:buClrTx/>
              <a:buSzTx/>
              <a:buFontTx/>
              <a:buNone/>
              <a:tabLst/>
              <a:defRPr/>
            </a:pPr>
            <a:r>
              <a:rPr kumimoji="0" lang="en-US" sz="3042"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 MONEY</a:t>
            </a:r>
          </a:p>
        </p:txBody>
      </p:sp>
      <p:sp>
        <p:nvSpPr>
          <p:cNvPr id="17" name="TextBox 17"/>
          <p:cNvSpPr txBox="1"/>
          <p:nvPr/>
        </p:nvSpPr>
        <p:spPr>
          <a:xfrm>
            <a:off x="8087892" y="3469867"/>
            <a:ext cx="3569421" cy="795089"/>
          </a:xfrm>
          <a:prstGeom prst="rect">
            <a:avLst/>
          </a:prstGeom>
        </p:spPr>
        <p:txBody>
          <a:bodyPr lIns="0" tIns="0" rIns="0" bIns="0" rtlCol="0" anchor="t">
            <a:spAutoFit/>
          </a:bodyPr>
          <a:lstStyle/>
          <a:p>
            <a:pPr marL="0" marR="0" lvl="0" indent="0" algn="ctr" defTabSz="914400" rtl="0" eaLnBrk="1" fontAlgn="auto" latinLnBrk="0" hangingPunct="1">
              <a:lnSpc>
                <a:spcPts val="3073"/>
              </a:lnSpc>
              <a:spcBef>
                <a:spcPts val="0"/>
              </a:spcBef>
              <a:spcAft>
                <a:spcPts val="0"/>
              </a:spcAft>
              <a:buClrTx/>
              <a:buSzTx/>
              <a:buFontTx/>
              <a:buNone/>
              <a:tabLst/>
              <a:defRPr/>
            </a:pPr>
            <a:r>
              <a:rPr kumimoji="0" lang="en-US" sz="3042"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ACCESS TO </a:t>
            </a:r>
          </a:p>
          <a:p>
            <a:pPr marL="0" marR="0" lvl="0" indent="0" algn="ctr" defTabSz="914400" rtl="0" eaLnBrk="1" fontAlgn="auto" latinLnBrk="0" hangingPunct="1">
              <a:lnSpc>
                <a:spcPts val="3073"/>
              </a:lnSpc>
              <a:spcBef>
                <a:spcPts val="0"/>
              </a:spcBef>
              <a:spcAft>
                <a:spcPts val="0"/>
              </a:spcAft>
              <a:buClrTx/>
              <a:buSzTx/>
              <a:buFontTx/>
              <a:buNone/>
              <a:tabLst/>
              <a:defRPr/>
            </a:pPr>
            <a:r>
              <a:rPr kumimoji="0" lang="en-US" sz="3042"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HEALTH CARE</a:t>
            </a:r>
          </a:p>
        </p:txBody>
      </p:sp>
      <p:sp>
        <p:nvSpPr>
          <p:cNvPr id="18" name="TextBox 18"/>
          <p:cNvSpPr txBox="1"/>
          <p:nvPr/>
        </p:nvSpPr>
        <p:spPr>
          <a:xfrm>
            <a:off x="3651885" y="4319242"/>
            <a:ext cx="3305819" cy="1524520"/>
          </a:xfrm>
          <a:prstGeom prst="rect">
            <a:avLst/>
          </a:prstGeom>
        </p:spPr>
        <p:txBody>
          <a:bodyPr lIns="0" tIns="0" rIns="0" bIns="0" rtlCol="0" anchor="t">
            <a:spAutoFit/>
          </a:bodyPr>
          <a:lstStyle/>
          <a:p>
            <a:pPr marL="0" marR="0" lvl="0" indent="0" algn="l" defTabSz="914400" rtl="0" eaLnBrk="1" fontAlgn="auto" latinLnBrk="0" hangingPunct="1">
              <a:lnSpc>
                <a:spcPts val="2815"/>
              </a:lnSpc>
              <a:spcBef>
                <a:spcPts val="0"/>
              </a:spcBef>
              <a:spcAft>
                <a:spcPts val="0"/>
              </a:spcAft>
              <a:buClrTx/>
              <a:buSzTx/>
              <a:buFontTx/>
              <a:buNone/>
              <a:tabLst/>
              <a:defRPr/>
            </a:pPr>
            <a:r>
              <a:rPr kumimoji="0" lang="en-US" sz="1696"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•No deductible</a:t>
            </a:r>
          </a:p>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696"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•Low copay for primary doctor visits</a:t>
            </a:r>
          </a:p>
          <a:p>
            <a:pPr marL="0" marR="0" lvl="0" indent="0" algn="l" defTabSz="914400" rtl="0" eaLnBrk="1" fontAlgn="auto" latinLnBrk="0" hangingPunct="1">
              <a:lnSpc>
                <a:spcPts val="2815"/>
              </a:lnSpc>
              <a:spcBef>
                <a:spcPts val="0"/>
              </a:spcBef>
              <a:spcAft>
                <a:spcPts val="0"/>
              </a:spcAft>
              <a:buClrTx/>
              <a:buSzTx/>
              <a:buFontTx/>
              <a:buNone/>
              <a:tabLst/>
              <a:defRPr/>
            </a:pPr>
            <a:r>
              <a:rPr kumimoji="0" lang="en-US" sz="1696"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•The most affordable </a:t>
            </a:r>
          </a:p>
          <a:p>
            <a:pPr marL="0" marR="0" lvl="0" indent="0" algn="l" defTabSz="914400" rtl="0" eaLnBrk="1" fontAlgn="auto" latinLnBrk="0" hangingPunct="1">
              <a:lnSpc>
                <a:spcPts val="1391"/>
              </a:lnSpc>
              <a:spcBef>
                <a:spcPts val="0"/>
              </a:spcBef>
              <a:spcAft>
                <a:spcPts val="0"/>
              </a:spcAft>
              <a:buClrTx/>
              <a:buSzTx/>
              <a:buFontTx/>
              <a:buNone/>
              <a:tabLst/>
              <a:defRPr/>
            </a:pPr>
            <a:r>
              <a:rPr kumimoji="0" lang="en-US" sz="1696"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employee-only HMO option </a:t>
            </a:r>
          </a:p>
        </p:txBody>
      </p:sp>
      <p:sp>
        <p:nvSpPr>
          <p:cNvPr id="19" name="TextBox 19"/>
          <p:cNvSpPr txBox="1"/>
          <p:nvPr/>
        </p:nvSpPr>
        <p:spPr>
          <a:xfrm>
            <a:off x="8218244" y="4363692"/>
            <a:ext cx="3392829" cy="1915653"/>
          </a:xfrm>
          <a:prstGeom prst="rect">
            <a:avLst/>
          </a:prstGeom>
        </p:spPr>
        <p:txBody>
          <a:bodyPr lIns="0" tIns="0" rIns="0" bIns="0" rtlCol="0" anchor="t">
            <a:spAutoFit/>
          </a:bodyPr>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696"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•Largest HMO network in the state</a:t>
            </a:r>
          </a:p>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696"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•No referrals required within the network</a:t>
            </a:r>
          </a:p>
          <a:p>
            <a:pPr marL="0" marR="0" lvl="0" indent="0" algn="l" defTabSz="914400" rtl="0" eaLnBrk="1" fontAlgn="auto" latinLnBrk="0" hangingPunct="1">
              <a:lnSpc>
                <a:spcPts val="2815"/>
              </a:lnSpc>
              <a:spcBef>
                <a:spcPts val="0"/>
              </a:spcBef>
              <a:spcAft>
                <a:spcPts val="0"/>
              </a:spcAft>
              <a:buClrTx/>
              <a:buSzTx/>
              <a:buFontTx/>
              <a:buNone/>
              <a:tabLst/>
              <a:defRPr/>
            </a:pPr>
            <a:r>
              <a:rPr kumimoji="0" lang="en-US" sz="1696"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•24/7 Nurseline &amp; Virtual Visits</a:t>
            </a:r>
          </a:p>
          <a:p>
            <a:pPr marL="0" marR="0" lvl="0" indent="0" algn="l" defTabSz="914400" rtl="0" eaLnBrk="1" fontAlgn="auto" latinLnBrk="0" hangingPunct="1">
              <a:lnSpc>
                <a:spcPts val="2815"/>
              </a:lnSpc>
              <a:spcBef>
                <a:spcPts val="0"/>
              </a:spcBef>
              <a:spcAft>
                <a:spcPts val="0"/>
              </a:spcAft>
              <a:buClrTx/>
              <a:buSzTx/>
              <a:buFontTx/>
              <a:buNone/>
              <a:tabLst/>
              <a:defRPr/>
            </a:pPr>
            <a:endParaRPr kumimoji="0" lang="en-US" sz="1696" b="0" i="0" u="none" strike="noStrike" kern="1200" cap="none" spc="0" normalizeH="0" baseline="0" noProof="0">
              <a:ln>
                <a:noFill/>
              </a:ln>
              <a:solidFill>
                <a:srgbClr val="000000"/>
              </a:solidFill>
              <a:effectLst/>
              <a:uLnTx/>
              <a:uFillTx/>
              <a:latin typeface="Open Sans Bold"/>
              <a:ea typeface="Open Sans Bold"/>
              <a:cs typeface="Open Sans Bold"/>
              <a:sym typeface="Open Sans Bold"/>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690" t="-11691" b="-18230"/>
            </a:stretch>
          </a:blipFill>
        </p:spPr>
        <p:txBody>
          <a:bodyPr/>
          <a:lstStyle/>
          <a:p>
            <a:endParaRPr lang="en-US"/>
          </a:p>
        </p:txBody>
      </p:sp>
      <p:grpSp>
        <p:nvGrpSpPr>
          <p:cNvPr id="3" name="Group 3"/>
          <p:cNvGrpSpPr/>
          <p:nvPr/>
        </p:nvGrpSpPr>
        <p:grpSpPr>
          <a:xfrm rot="-10800000">
            <a:off x="6782977" y="262087"/>
            <a:ext cx="2306108" cy="1161807"/>
            <a:chOff x="0" y="0"/>
            <a:chExt cx="812800" cy="409485"/>
          </a:xfrm>
        </p:grpSpPr>
        <p:sp>
          <p:nvSpPr>
            <p:cNvPr id="4" name="Freeform 4"/>
            <p:cNvSpPr/>
            <p:nvPr/>
          </p:nvSpPr>
          <p:spPr>
            <a:xfrm>
              <a:off x="0" y="0"/>
              <a:ext cx="812800" cy="409485"/>
            </a:xfrm>
            <a:custGeom>
              <a:avLst/>
              <a:gdLst/>
              <a:ahLst/>
              <a:cxnLst/>
              <a:rect l="l" t="t" r="r" b="b"/>
              <a:pathLst>
                <a:path w="812800" h="409485">
                  <a:moveTo>
                    <a:pt x="406400" y="409485"/>
                  </a:moveTo>
                  <a:lnTo>
                    <a:pt x="812800" y="0"/>
                  </a:lnTo>
                  <a:lnTo>
                    <a:pt x="0" y="0"/>
                  </a:lnTo>
                  <a:lnTo>
                    <a:pt x="406400" y="409485"/>
                  </a:lnTo>
                  <a:close/>
                </a:path>
              </a:pathLst>
            </a:custGeom>
            <a:solidFill>
              <a:srgbClr val="091E39"/>
            </a:solidFill>
          </p:spPr>
          <p:txBody>
            <a:bodyPr/>
            <a:lstStyle/>
            <a:p>
              <a:endParaRPr lang="en-US"/>
            </a:p>
          </p:txBody>
        </p:sp>
        <p:sp>
          <p:nvSpPr>
            <p:cNvPr id="5" name="TextBox 5"/>
            <p:cNvSpPr txBox="1"/>
            <p:nvPr/>
          </p:nvSpPr>
          <p:spPr>
            <a:xfrm>
              <a:off x="127000" y="29249"/>
              <a:ext cx="558800" cy="190118"/>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972482" y="843806"/>
            <a:ext cx="10247038" cy="992054"/>
            <a:chOff x="0" y="0"/>
            <a:chExt cx="3003322" cy="290763"/>
          </a:xfrm>
        </p:grpSpPr>
        <p:sp>
          <p:nvSpPr>
            <p:cNvPr id="7" name="Freeform 7"/>
            <p:cNvSpPr/>
            <p:nvPr/>
          </p:nvSpPr>
          <p:spPr>
            <a:xfrm>
              <a:off x="0" y="0"/>
              <a:ext cx="3003322" cy="290763"/>
            </a:xfrm>
            <a:custGeom>
              <a:avLst/>
              <a:gdLst/>
              <a:ahLst/>
              <a:cxnLst/>
              <a:rect l="l" t="t" r="r" b="b"/>
              <a:pathLst>
                <a:path w="3003322" h="290763">
                  <a:moveTo>
                    <a:pt x="203200" y="0"/>
                  </a:moveTo>
                  <a:lnTo>
                    <a:pt x="3003322" y="0"/>
                  </a:lnTo>
                  <a:lnTo>
                    <a:pt x="2800122" y="290763"/>
                  </a:lnTo>
                  <a:lnTo>
                    <a:pt x="0" y="290763"/>
                  </a:lnTo>
                  <a:lnTo>
                    <a:pt x="203200" y="0"/>
                  </a:lnTo>
                  <a:close/>
                </a:path>
              </a:pathLst>
            </a:custGeom>
            <a:solidFill>
              <a:srgbClr val="2586AF"/>
            </a:solidFill>
          </p:spPr>
          <p:txBody>
            <a:bodyPr/>
            <a:lstStyle/>
            <a:p>
              <a:endParaRPr lang="en-US"/>
            </a:p>
          </p:txBody>
        </p:sp>
        <p:sp>
          <p:nvSpPr>
            <p:cNvPr id="8" name="TextBox 8"/>
            <p:cNvSpPr txBox="1"/>
            <p:nvPr/>
          </p:nvSpPr>
          <p:spPr>
            <a:xfrm>
              <a:off x="101600" y="0"/>
              <a:ext cx="2800122" cy="290763"/>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a:off x="4042086" y="262087"/>
            <a:ext cx="3902173" cy="765869"/>
            <a:chOff x="0" y="0"/>
            <a:chExt cx="4523508" cy="887817"/>
          </a:xfrm>
        </p:grpSpPr>
        <p:sp>
          <p:nvSpPr>
            <p:cNvPr id="10" name="Freeform 10"/>
            <p:cNvSpPr/>
            <p:nvPr/>
          </p:nvSpPr>
          <p:spPr>
            <a:xfrm>
              <a:off x="0" y="0"/>
              <a:ext cx="4523508" cy="887817"/>
            </a:xfrm>
            <a:custGeom>
              <a:avLst/>
              <a:gdLst/>
              <a:ahLst/>
              <a:cxnLst/>
              <a:rect l="l" t="t" r="r" b="b"/>
              <a:pathLst>
                <a:path w="4523508" h="887817">
                  <a:moveTo>
                    <a:pt x="203200" y="0"/>
                  </a:moveTo>
                  <a:lnTo>
                    <a:pt x="4523508" y="0"/>
                  </a:lnTo>
                  <a:lnTo>
                    <a:pt x="4320308" y="887817"/>
                  </a:lnTo>
                  <a:lnTo>
                    <a:pt x="0" y="887817"/>
                  </a:lnTo>
                  <a:lnTo>
                    <a:pt x="203200" y="0"/>
                  </a:lnTo>
                  <a:close/>
                </a:path>
              </a:pathLst>
            </a:custGeom>
            <a:solidFill>
              <a:srgbClr val="0F3566"/>
            </a:solidFill>
          </p:spPr>
          <p:txBody>
            <a:bodyPr/>
            <a:lstStyle/>
            <a:p>
              <a:endParaRPr lang="en-US"/>
            </a:p>
          </p:txBody>
        </p:sp>
        <p:sp>
          <p:nvSpPr>
            <p:cNvPr id="11" name="TextBox 11"/>
            <p:cNvSpPr txBox="1"/>
            <p:nvPr/>
          </p:nvSpPr>
          <p:spPr>
            <a:xfrm>
              <a:off x="101600" y="0"/>
              <a:ext cx="4320308" cy="887817"/>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Freeform 12"/>
          <p:cNvSpPr/>
          <p:nvPr/>
        </p:nvSpPr>
        <p:spPr>
          <a:xfrm>
            <a:off x="5344561" y="2000720"/>
            <a:ext cx="2175822" cy="3015947"/>
          </a:xfrm>
          <a:custGeom>
            <a:avLst/>
            <a:gdLst/>
            <a:ahLst/>
            <a:cxnLst/>
            <a:rect l="l" t="t" r="r" b="b"/>
            <a:pathLst>
              <a:path w="3263733" h="4523921">
                <a:moveTo>
                  <a:pt x="0" y="0"/>
                </a:moveTo>
                <a:lnTo>
                  <a:pt x="3263734" y="0"/>
                </a:lnTo>
                <a:lnTo>
                  <a:pt x="3263734" y="4523921"/>
                </a:lnTo>
                <a:lnTo>
                  <a:pt x="0" y="4523921"/>
                </a:lnTo>
                <a:lnTo>
                  <a:pt x="0" y="0"/>
                </a:lnTo>
                <a:close/>
              </a:path>
            </a:pathLst>
          </a:custGeom>
          <a:blipFill>
            <a:blip r:embed="rId3"/>
            <a:stretch>
              <a:fillRect t="-1875" r="-60445" b="-854"/>
            </a:stretch>
          </a:blipFill>
        </p:spPr>
        <p:txBody>
          <a:bodyPr/>
          <a:lstStyle/>
          <a:p>
            <a:endParaRPr lang="en-US"/>
          </a:p>
        </p:txBody>
      </p:sp>
      <p:sp>
        <p:nvSpPr>
          <p:cNvPr id="13" name="TextBox 13"/>
          <p:cNvSpPr txBox="1"/>
          <p:nvPr/>
        </p:nvSpPr>
        <p:spPr>
          <a:xfrm>
            <a:off x="5371050" y="1944263"/>
            <a:ext cx="2149333" cy="3411511"/>
          </a:xfrm>
          <a:prstGeom prst="rect">
            <a:avLst/>
          </a:prstGeom>
        </p:spPr>
        <p:txBody>
          <a:bodyPr lIns="0" tIns="0" rIns="0" bIns="0" rtlCol="0" anchor="t">
            <a:spAutoFit/>
          </a:bodyPr>
          <a:lstStyle/>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St. Francis </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Ascension St. Johns</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Hillcrest </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Integris Health</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Mercy</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St. Anthony</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OSU Health Center</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Lakeside Womens</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McBride Orthopedic</a:t>
            </a:r>
          </a:p>
        </p:txBody>
      </p:sp>
      <p:sp>
        <p:nvSpPr>
          <p:cNvPr id="14" name="Freeform 14"/>
          <p:cNvSpPr/>
          <p:nvPr/>
        </p:nvSpPr>
        <p:spPr>
          <a:xfrm>
            <a:off x="7913054" y="1992215"/>
            <a:ext cx="2175822" cy="2834147"/>
          </a:xfrm>
          <a:custGeom>
            <a:avLst/>
            <a:gdLst/>
            <a:ahLst/>
            <a:cxnLst/>
            <a:rect l="l" t="t" r="r" b="b"/>
            <a:pathLst>
              <a:path w="3263733" h="4251221">
                <a:moveTo>
                  <a:pt x="0" y="0"/>
                </a:moveTo>
                <a:lnTo>
                  <a:pt x="3263733" y="0"/>
                </a:lnTo>
                <a:lnTo>
                  <a:pt x="3263733" y="4251221"/>
                </a:lnTo>
                <a:lnTo>
                  <a:pt x="0" y="4251221"/>
                </a:lnTo>
                <a:lnTo>
                  <a:pt x="0" y="0"/>
                </a:lnTo>
                <a:close/>
              </a:path>
            </a:pathLst>
          </a:custGeom>
          <a:blipFill>
            <a:blip r:embed="rId3"/>
            <a:stretch>
              <a:fillRect t="-1995" r="-60445" b="-7324"/>
            </a:stretch>
          </a:blipFill>
        </p:spPr>
        <p:txBody>
          <a:bodyPr/>
          <a:lstStyle/>
          <a:p>
            <a:endParaRPr lang="en-US"/>
          </a:p>
        </p:txBody>
      </p:sp>
      <p:sp>
        <p:nvSpPr>
          <p:cNvPr id="15" name="TextBox 15"/>
          <p:cNvSpPr txBox="1"/>
          <p:nvPr/>
        </p:nvSpPr>
        <p:spPr>
          <a:xfrm>
            <a:off x="7733832" y="1912062"/>
            <a:ext cx="2534265" cy="3796232"/>
          </a:xfrm>
          <a:prstGeom prst="rect">
            <a:avLst/>
          </a:prstGeom>
        </p:spPr>
        <p:txBody>
          <a:bodyPr lIns="0" tIns="0" rIns="0" bIns="0" rtlCol="0" anchor="t">
            <a:spAutoFit/>
          </a:bodyPr>
          <a:lstStyle/>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OU Medical Center</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Oklahoma Heart Center</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Norman Regional</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McAlester Regional Wagoner Health</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Northeastern </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Rural Wellness</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Indian Health Care</a:t>
            </a:r>
          </a:p>
          <a:p>
            <a:pPr marL="0" marR="0" lvl="0" indent="0" algn="ctr" defTabSz="914400" rtl="0" eaLnBrk="1" fontAlgn="auto" latinLnBrk="0" hangingPunct="1">
              <a:lnSpc>
                <a:spcPts val="3012"/>
              </a:lnSpc>
              <a:spcBef>
                <a:spcPts val="0"/>
              </a:spcBef>
              <a:spcAft>
                <a:spcPts val="0"/>
              </a:spcAft>
              <a:buClrTx/>
              <a:buSzTx/>
              <a:buFontTx/>
              <a:buNone/>
              <a:tabLst/>
              <a:defRPr/>
            </a:pPr>
            <a:r>
              <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Cleveland Hospital</a:t>
            </a:r>
          </a:p>
          <a:p>
            <a:pPr marL="0" marR="0" lvl="0" indent="0" algn="ctr" defTabSz="914400" rtl="0" eaLnBrk="1" fontAlgn="auto" latinLnBrk="0" hangingPunct="1">
              <a:lnSpc>
                <a:spcPts val="3012"/>
              </a:lnSpc>
              <a:spcBef>
                <a:spcPts val="0"/>
              </a:spcBef>
              <a:spcAft>
                <a:spcPts val="0"/>
              </a:spcAft>
              <a:buClrTx/>
              <a:buSzTx/>
              <a:buFontTx/>
              <a:buNone/>
              <a:tabLst/>
              <a:defRPr/>
            </a:pPr>
            <a:endParaRPr kumimoji="0" lang="en-US" sz="1427"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p:txBody>
      </p:sp>
      <p:sp>
        <p:nvSpPr>
          <p:cNvPr id="16" name="Freeform 16"/>
          <p:cNvSpPr/>
          <p:nvPr/>
        </p:nvSpPr>
        <p:spPr>
          <a:xfrm>
            <a:off x="1636559" y="2024487"/>
            <a:ext cx="2981593" cy="4468327"/>
          </a:xfrm>
          <a:custGeom>
            <a:avLst/>
            <a:gdLst/>
            <a:ahLst/>
            <a:cxnLst/>
            <a:rect l="l" t="t" r="r" b="b"/>
            <a:pathLst>
              <a:path w="4472389" h="6702490">
                <a:moveTo>
                  <a:pt x="0" y="0"/>
                </a:moveTo>
                <a:lnTo>
                  <a:pt x="4472389" y="0"/>
                </a:lnTo>
                <a:lnTo>
                  <a:pt x="4472389" y="6702490"/>
                </a:lnTo>
                <a:lnTo>
                  <a:pt x="0" y="6702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2353313" y="2298828"/>
            <a:ext cx="1522684" cy="1522684"/>
          </a:xfrm>
          <a:custGeom>
            <a:avLst/>
            <a:gdLst/>
            <a:ahLst/>
            <a:cxnLst/>
            <a:rect l="l" t="t" r="r" b="b"/>
            <a:pathLst>
              <a:path w="2284026" h="2284026">
                <a:moveTo>
                  <a:pt x="0" y="0"/>
                </a:moveTo>
                <a:lnTo>
                  <a:pt x="2284026" y="0"/>
                </a:lnTo>
                <a:lnTo>
                  <a:pt x="2284026" y="2284026"/>
                </a:lnTo>
                <a:lnTo>
                  <a:pt x="0" y="22840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5701011" y="5741522"/>
            <a:ext cx="4045535" cy="798993"/>
          </a:xfrm>
          <a:custGeom>
            <a:avLst/>
            <a:gdLst/>
            <a:ahLst/>
            <a:cxnLst/>
            <a:rect l="l" t="t" r="r" b="b"/>
            <a:pathLst>
              <a:path w="6068302" h="1198490">
                <a:moveTo>
                  <a:pt x="0" y="0"/>
                </a:moveTo>
                <a:lnTo>
                  <a:pt x="6068302" y="0"/>
                </a:lnTo>
                <a:lnTo>
                  <a:pt x="6068302" y="1198490"/>
                </a:lnTo>
                <a:lnTo>
                  <a:pt x="0" y="1198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5357806" y="4663578"/>
            <a:ext cx="2175822" cy="1071594"/>
          </a:xfrm>
          <a:custGeom>
            <a:avLst/>
            <a:gdLst/>
            <a:ahLst/>
            <a:cxnLst/>
            <a:rect l="l" t="t" r="r" b="b"/>
            <a:pathLst>
              <a:path w="3263733" h="1607391">
                <a:moveTo>
                  <a:pt x="0" y="0"/>
                </a:moveTo>
                <a:lnTo>
                  <a:pt x="3263733" y="0"/>
                </a:lnTo>
                <a:lnTo>
                  <a:pt x="3263733" y="1607391"/>
                </a:lnTo>
                <a:lnTo>
                  <a:pt x="0" y="1607391"/>
                </a:lnTo>
                <a:lnTo>
                  <a:pt x="0" y="0"/>
                </a:lnTo>
                <a:close/>
              </a:path>
            </a:pathLst>
          </a:custGeom>
          <a:blipFill>
            <a:blip r:embed="rId3"/>
            <a:stretch>
              <a:fillRect t="-5277" r="-60445" b="-183850"/>
            </a:stretch>
          </a:blipFill>
        </p:spPr>
        <p:txBody>
          <a:bodyPr/>
          <a:lstStyle/>
          <a:p>
            <a:endParaRPr lang="en-US"/>
          </a:p>
        </p:txBody>
      </p:sp>
      <p:sp>
        <p:nvSpPr>
          <p:cNvPr id="20" name="Freeform 20"/>
          <p:cNvSpPr/>
          <p:nvPr/>
        </p:nvSpPr>
        <p:spPr>
          <a:xfrm>
            <a:off x="7913054" y="4663578"/>
            <a:ext cx="2175822" cy="1071594"/>
          </a:xfrm>
          <a:custGeom>
            <a:avLst/>
            <a:gdLst/>
            <a:ahLst/>
            <a:cxnLst/>
            <a:rect l="l" t="t" r="r" b="b"/>
            <a:pathLst>
              <a:path w="3263733" h="1607391">
                <a:moveTo>
                  <a:pt x="0" y="0"/>
                </a:moveTo>
                <a:lnTo>
                  <a:pt x="3263733" y="0"/>
                </a:lnTo>
                <a:lnTo>
                  <a:pt x="3263733" y="1607391"/>
                </a:lnTo>
                <a:lnTo>
                  <a:pt x="0" y="1607391"/>
                </a:lnTo>
                <a:lnTo>
                  <a:pt x="0" y="0"/>
                </a:lnTo>
                <a:close/>
              </a:path>
            </a:pathLst>
          </a:custGeom>
          <a:blipFill>
            <a:blip r:embed="rId3"/>
            <a:stretch>
              <a:fillRect t="-5277" r="-60445" b="-183850"/>
            </a:stretch>
          </a:blipFill>
        </p:spPr>
        <p:txBody>
          <a:bodyPr/>
          <a:lstStyle/>
          <a:p>
            <a:endParaRPr lang="en-US"/>
          </a:p>
        </p:txBody>
      </p:sp>
      <p:sp>
        <p:nvSpPr>
          <p:cNvPr id="21" name="Freeform 21"/>
          <p:cNvSpPr/>
          <p:nvPr/>
        </p:nvSpPr>
        <p:spPr>
          <a:xfrm>
            <a:off x="4539272" y="413987"/>
            <a:ext cx="2970117" cy="455219"/>
          </a:xfrm>
          <a:custGeom>
            <a:avLst/>
            <a:gdLst/>
            <a:ahLst/>
            <a:cxnLst/>
            <a:rect l="l" t="t" r="r" b="b"/>
            <a:pathLst>
              <a:path w="4455176" h="682828">
                <a:moveTo>
                  <a:pt x="0" y="0"/>
                </a:moveTo>
                <a:lnTo>
                  <a:pt x="4455175" y="0"/>
                </a:lnTo>
                <a:lnTo>
                  <a:pt x="4455175" y="682828"/>
                </a:lnTo>
                <a:lnTo>
                  <a:pt x="0" y="682828"/>
                </a:lnTo>
                <a:lnTo>
                  <a:pt x="0" y="0"/>
                </a:lnTo>
                <a:close/>
              </a:path>
            </a:pathLst>
          </a:custGeom>
          <a:blipFill>
            <a:blip r:embed="rId10"/>
            <a:stretch>
              <a:fillRect/>
            </a:stretch>
          </a:blipFill>
        </p:spPr>
        <p:txBody>
          <a:bodyPr/>
          <a:lstStyle/>
          <a:p>
            <a:endParaRPr lang="en-US"/>
          </a:p>
        </p:txBody>
      </p:sp>
      <p:sp>
        <p:nvSpPr>
          <p:cNvPr id="22" name="TextBox 22"/>
          <p:cNvSpPr txBox="1"/>
          <p:nvPr/>
        </p:nvSpPr>
        <p:spPr>
          <a:xfrm>
            <a:off x="-143341" y="1134272"/>
            <a:ext cx="12335341" cy="589905"/>
          </a:xfrm>
          <a:prstGeom prst="rect">
            <a:avLst/>
          </a:prstGeom>
        </p:spPr>
        <p:txBody>
          <a:bodyPr lIns="0" tIns="0" rIns="0" bIns="0" rtlCol="0" anchor="t">
            <a:spAutoFit/>
          </a:bodyPr>
          <a:lstStyle/>
          <a:p>
            <a:pPr marL="0" marR="0" lvl="0" indent="0" algn="ctr" defTabSz="914400" rtl="0" eaLnBrk="1" fontAlgn="auto" latinLnBrk="0" hangingPunct="1">
              <a:lnSpc>
                <a:spcPts val="4555"/>
              </a:lnSpc>
              <a:spcBef>
                <a:spcPts val="0"/>
              </a:spcBef>
              <a:spcAft>
                <a:spcPts val="0"/>
              </a:spcAft>
              <a:buClrTx/>
              <a:buSzTx/>
              <a:buFontTx/>
              <a:buNone/>
              <a:tabLst/>
              <a:defRPr/>
            </a:pPr>
            <a:r>
              <a:rPr kumimoji="0" lang="en-US" sz="4555"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PROVIDERS WHERE YOU ARE</a:t>
            </a:r>
          </a:p>
        </p:txBody>
      </p:sp>
      <p:sp>
        <p:nvSpPr>
          <p:cNvPr id="23" name="TextBox 23"/>
          <p:cNvSpPr txBox="1"/>
          <p:nvPr/>
        </p:nvSpPr>
        <p:spPr>
          <a:xfrm>
            <a:off x="2007810" y="4027499"/>
            <a:ext cx="2955751" cy="1795363"/>
          </a:xfrm>
          <a:prstGeom prst="rect">
            <a:avLst/>
          </a:prstGeom>
        </p:spPr>
        <p:txBody>
          <a:bodyPr lIns="0" tIns="0" rIns="0" bIns="0" rtlCol="0" anchor="t">
            <a:spAutoFit/>
          </a:bodyPr>
          <a:lstStyle/>
          <a:p>
            <a:pPr marL="0" marR="0" lvl="0" indent="0" algn="l" defTabSz="914400" rtl="0" eaLnBrk="1" fontAlgn="auto" latinLnBrk="0" hangingPunct="1">
              <a:lnSpc>
                <a:spcPts val="3527"/>
              </a:lnSpc>
              <a:spcBef>
                <a:spcPts val="0"/>
              </a:spcBef>
              <a:spcAft>
                <a:spcPts val="0"/>
              </a:spcAft>
              <a:buClrTx/>
              <a:buSzTx/>
              <a:buFontTx/>
              <a:buNone/>
              <a:tabLst/>
              <a:defRPr/>
            </a:pPr>
            <a:r>
              <a:rPr kumimoji="0" lang="en-US" sz="3040"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In-network providers</a:t>
            </a:r>
          </a:p>
          <a:p>
            <a:pPr marL="0" marR="0" lvl="0" indent="0" algn="l" defTabSz="914400" rtl="0" eaLnBrk="1" fontAlgn="auto" latinLnBrk="0" hangingPunct="1">
              <a:lnSpc>
                <a:spcPts val="3527"/>
              </a:lnSpc>
              <a:spcBef>
                <a:spcPts val="0"/>
              </a:spcBef>
              <a:spcAft>
                <a:spcPts val="0"/>
              </a:spcAft>
              <a:buClrTx/>
              <a:buSzTx/>
              <a:buFontTx/>
              <a:buNone/>
              <a:tabLst/>
              <a:defRPr/>
            </a:pPr>
            <a:r>
              <a:rPr kumimoji="0" lang="en-US" sz="3040"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in every county in Oklahoma </a:t>
            </a:r>
          </a:p>
        </p:txBody>
      </p:sp>
      <p:sp>
        <p:nvSpPr>
          <p:cNvPr id="24" name="TextBox 24"/>
          <p:cNvSpPr txBox="1"/>
          <p:nvPr/>
        </p:nvSpPr>
        <p:spPr>
          <a:xfrm>
            <a:off x="6075661" y="5921715"/>
            <a:ext cx="3484880" cy="307777"/>
          </a:xfrm>
          <a:prstGeom prst="rect">
            <a:avLst/>
          </a:prstGeom>
        </p:spPr>
        <p:txBody>
          <a:bodyPr lIns="0" tIns="0" rIns="0" bIns="0" rtlCol="0" anchor="t">
            <a:spAutoFit/>
          </a:bodyPr>
          <a:lstStyle/>
          <a:p>
            <a:pPr marL="0" marR="0" lvl="0" indent="0" algn="ctr" defTabSz="914400" rtl="0" eaLnBrk="1" fontAlgn="auto" latinLnBrk="0" hangingPunct="1">
              <a:lnSpc>
                <a:spcPts val="2444"/>
              </a:lnSpc>
              <a:spcBef>
                <a:spcPts val="0"/>
              </a:spcBef>
              <a:spcAft>
                <a:spcPts val="0"/>
              </a:spcAft>
              <a:buClrTx/>
              <a:buSzTx/>
              <a:buFontTx/>
              <a:buNone/>
              <a:tabLst/>
              <a:defRPr/>
            </a:pPr>
            <a:r>
              <a:rPr kumimoji="0" lang="en-US" sz="2107" b="0" i="0" u="none" strike="noStrike" kern="1200" cap="none" spc="0" normalizeH="0" baseline="0" noProof="0">
                <a:ln>
                  <a:noFill/>
                </a:ln>
                <a:solidFill>
                  <a:srgbClr val="003D61"/>
                </a:solidFill>
                <a:effectLst/>
                <a:uLnTx/>
                <a:uFillTx/>
                <a:latin typeface="Montserrat Classic Bold"/>
                <a:ea typeface="Montserrat Classic Bold"/>
                <a:cs typeface="Montserrat Classic Bold"/>
                <a:sym typeface="Montserrat Classic Bold"/>
              </a:rPr>
              <a:t>116 in-network hospitals</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690" t="-11691" b="-18230"/>
            </a:stretch>
          </a:blipFill>
        </p:spPr>
        <p:txBody>
          <a:bodyPr/>
          <a:lstStyle/>
          <a:p>
            <a:endParaRPr lang="en-US"/>
          </a:p>
        </p:txBody>
      </p:sp>
      <p:grpSp>
        <p:nvGrpSpPr>
          <p:cNvPr id="3" name="Group 3"/>
          <p:cNvGrpSpPr/>
          <p:nvPr/>
        </p:nvGrpSpPr>
        <p:grpSpPr>
          <a:xfrm rot="-10800000">
            <a:off x="6440077" y="357219"/>
            <a:ext cx="2306108" cy="1774101"/>
            <a:chOff x="0" y="0"/>
            <a:chExt cx="812800" cy="625291"/>
          </a:xfrm>
        </p:grpSpPr>
        <p:sp>
          <p:nvSpPr>
            <p:cNvPr id="4" name="Freeform 4"/>
            <p:cNvSpPr/>
            <p:nvPr/>
          </p:nvSpPr>
          <p:spPr>
            <a:xfrm>
              <a:off x="0" y="0"/>
              <a:ext cx="812800" cy="625291"/>
            </a:xfrm>
            <a:custGeom>
              <a:avLst/>
              <a:gdLst/>
              <a:ahLst/>
              <a:cxnLst/>
              <a:rect l="l" t="t" r="r" b="b"/>
              <a:pathLst>
                <a:path w="812800" h="625291">
                  <a:moveTo>
                    <a:pt x="406400" y="625291"/>
                  </a:moveTo>
                  <a:lnTo>
                    <a:pt x="812800" y="0"/>
                  </a:lnTo>
                  <a:lnTo>
                    <a:pt x="0" y="0"/>
                  </a:lnTo>
                  <a:lnTo>
                    <a:pt x="406400" y="625291"/>
                  </a:lnTo>
                  <a:close/>
                </a:path>
              </a:pathLst>
            </a:custGeom>
            <a:solidFill>
              <a:srgbClr val="091E39"/>
            </a:solidFill>
          </p:spPr>
          <p:txBody>
            <a:bodyPr/>
            <a:lstStyle/>
            <a:p>
              <a:endParaRPr lang="en-US"/>
            </a:p>
          </p:txBody>
        </p:sp>
        <p:sp>
          <p:nvSpPr>
            <p:cNvPr id="5" name="TextBox 5"/>
            <p:cNvSpPr txBox="1"/>
            <p:nvPr/>
          </p:nvSpPr>
          <p:spPr>
            <a:xfrm>
              <a:off x="127000" y="44664"/>
              <a:ext cx="558800" cy="290314"/>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342900" y="932712"/>
            <a:ext cx="11506200" cy="1265210"/>
            <a:chOff x="0" y="0"/>
            <a:chExt cx="3372372" cy="370823"/>
          </a:xfrm>
        </p:grpSpPr>
        <p:sp>
          <p:nvSpPr>
            <p:cNvPr id="7" name="Freeform 7"/>
            <p:cNvSpPr/>
            <p:nvPr/>
          </p:nvSpPr>
          <p:spPr>
            <a:xfrm>
              <a:off x="0" y="0"/>
              <a:ext cx="3372372" cy="370823"/>
            </a:xfrm>
            <a:custGeom>
              <a:avLst/>
              <a:gdLst/>
              <a:ahLst/>
              <a:cxnLst/>
              <a:rect l="l" t="t" r="r" b="b"/>
              <a:pathLst>
                <a:path w="3372372" h="370823">
                  <a:moveTo>
                    <a:pt x="203200" y="0"/>
                  </a:moveTo>
                  <a:lnTo>
                    <a:pt x="3372372" y="0"/>
                  </a:lnTo>
                  <a:lnTo>
                    <a:pt x="3169172" y="370823"/>
                  </a:lnTo>
                  <a:lnTo>
                    <a:pt x="0" y="370823"/>
                  </a:lnTo>
                  <a:lnTo>
                    <a:pt x="203200" y="0"/>
                  </a:lnTo>
                  <a:close/>
                </a:path>
              </a:pathLst>
            </a:custGeom>
            <a:solidFill>
              <a:srgbClr val="2586AF"/>
            </a:solidFill>
          </p:spPr>
          <p:txBody>
            <a:bodyPr/>
            <a:lstStyle/>
            <a:p>
              <a:endParaRPr lang="en-US"/>
            </a:p>
          </p:txBody>
        </p:sp>
        <p:sp>
          <p:nvSpPr>
            <p:cNvPr id="8" name="TextBox 8"/>
            <p:cNvSpPr txBox="1"/>
            <p:nvPr/>
          </p:nvSpPr>
          <p:spPr>
            <a:xfrm>
              <a:off x="101600" y="0"/>
              <a:ext cx="3169172" cy="370823"/>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a:off x="3699186" y="357219"/>
            <a:ext cx="3902173" cy="765869"/>
            <a:chOff x="0" y="0"/>
            <a:chExt cx="4523508" cy="887817"/>
          </a:xfrm>
        </p:grpSpPr>
        <p:sp>
          <p:nvSpPr>
            <p:cNvPr id="10" name="Freeform 10"/>
            <p:cNvSpPr/>
            <p:nvPr/>
          </p:nvSpPr>
          <p:spPr>
            <a:xfrm>
              <a:off x="0" y="0"/>
              <a:ext cx="4523508" cy="887817"/>
            </a:xfrm>
            <a:custGeom>
              <a:avLst/>
              <a:gdLst/>
              <a:ahLst/>
              <a:cxnLst/>
              <a:rect l="l" t="t" r="r" b="b"/>
              <a:pathLst>
                <a:path w="4523508" h="887817">
                  <a:moveTo>
                    <a:pt x="203200" y="0"/>
                  </a:moveTo>
                  <a:lnTo>
                    <a:pt x="4523508" y="0"/>
                  </a:lnTo>
                  <a:lnTo>
                    <a:pt x="4320308" y="887817"/>
                  </a:lnTo>
                  <a:lnTo>
                    <a:pt x="0" y="887817"/>
                  </a:lnTo>
                  <a:lnTo>
                    <a:pt x="203200" y="0"/>
                  </a:lnTo>
                  <a:close/>
                </a:path>
              </a:pathLst>
            </a:custGeom>
            <a:solidFill>
              <a:srgbClr val="0F3566"/>
            </a:solidFill>
          </p:spPr>
          <p:txBody>
            <a:bodyPr/>
            <a:lstStyle/>
            <a:p>
              <a:endParaRPr lang="en-US"/>
            </a:p>
          </p:txBody>
        </p:sp>
        <p:sp>
          <p:nvSpPr>
            <p:cNvPr id="11" name="TextBox 11"/>
            <p:cNvSpPr txBox="1"/>
            <p:nvPr/>
          </p:nvSpPr>
          <p:spPr>
            <a:xfrm>
              <a:off x="101600" y="0"/>
              <a:ext cx="4320308" cy="887817"/>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Freeform 12"/>
          <p:cNvSpPr/>
          <p:nvPr/>
        </p:nvSpPr>
        <p:spPr>
          <a:xfrm>
            <a:off x="2014589" y="2552117"/>
            <a:ext cx="3886143" cy="2215102"/>
          </a:xfrm>
          <a:custGeom>
            <a:avLst/>
            <a:gdLst/>
            <a:ahLst/>
            <a:cxnLst/>
            <a:rect l="l" t="t" r="r" b="b"/>
            <a:pathLst>
              <a:path w="5829215" h="3322653">
                <a:moveTo>
                  <a:pt x="0" y="0"/>
                </a:moveTo>
                <a:lnTo>
                  <a:pt x="5829216" y="0"/>
                </a:lnTo>
                <a:lnTo>
                  <a:pt x="5829216" y="3322653"/>
                </a:lnTo>
                <a:lnTo>
                  <a:pt x="0" y="3322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6291269" y="2552117"/>
            <a:ext cx="3886143" cy="2215102"/>
          </a:xfrm>
          <a:custGeom>
            <a:avLst/>
            <a:gdLst/>
            <a:ahLst/>
            <a:cxnLst/>
            <a:rect l="l" t="t" r="r" b="b"/>
            <a:pathLst>
              <a:path w="5829215" h="3322653">
                <a:moveTo>
                  <a:pt x="0" y="0"/>
                </a:moveTo>
                <a:lnTo>
                  <a:pt x="5829216" y="0"/>
                </a:lnTo>
                <a:lnTo>
                  <a:pt x="5829216" y="3322653"/>
                </a:lnTo>
                <a:lnTo>
                  <a:pt x="0" y="3322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660519" y="4957719"/>
            <a:ext cx="5590039" cy="2034083"/>
          </a:xfrm>
          <a:prstGeom prst="rect">
            <a:avLst/>
          </a:prstGeom>
        </p:spPr>
        <p:txBody>
          <a:bodyPr lIns="0" tIns="0" rIns="0" bIns="0" rtlCol="0" anchor="t">
            <a:spAutoFit/>
          </a:bodyPr>
          <a:lstStyle/>
          <a:p>
            <a:pPr marL="425336" marR="0" lvl="1" indent="-212668" algn="just" defTabSz="914400" rtl="0" eaLnBrk="1" fontAlgn="auto" latinLnBrk="0" hangingPunct="1">
              <a:lnSpc>
                <a:spcPts val="4078"/>
              </a:lnSpc>
              <a:spcBef>
                <a:spcPts val="0"/>
              </a:spcBef>
              <a:spcAft>
                <a:spcPts val="0"/>
              </a:spcAft>
              <a:buClrTx/>
              <a:buSzTx/>
              <a:buFont typeface="Arial"/>
              <a:buChar char="•"/>
              <a:tabLst/>
              <a:defRPr/>
            </a:pPr>
            <a:r>
              <a:rPr kumimoji="0" lang="en-US" sz="1969"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Well onTarget Member Wellness Portal</a:t>
            </a:r>
          </a:p>
          <a:p>
            <a:pPr marL="425336" marR="0" lvl="1" indent="-212668" algn="just" defTabSz="914400" rtl="0" eaLnBrk="1" fontAlgn="auto" latinLnBrk="0" hangingPunct="1">
              <a:lnSpc>
                <a:spcPts val="4078"/>
              </a:lnSpc>
              <a:spcBef>
                <a:spcPts val="0"/>
              </a:spcBef>
              <a:spcAft>
                <a:spcPts val="0"/>
              </a:spcAft>
              <a:buClrTx/>
              <a:buSzTx/>
              <a:buFont typeface="Arial"/>
              <a:buChar char="•"/>
              <a:tabLst/>
              <a:defRPr/>
            </a:pPr>
            <a:r>
              <a:rPr kumimoji="0" lang="en-US" sz="1969"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Fitness and Nutrition Tracking</a:t>
            </a:r>
          </a:p>
          <a:p>
            <a:pPr marL="425336" marR="0" lvl="1" indent="-212668" algn="just" defTabSz="914400" rtl="0" eaLnBrk="1" fontAlgn="auto" latinLnBrk="0" hangingPunct="1">
              <a:lnSpc>
                <a:spcPts val="4078"/>
              </a:lnSpc>
              <a:spcBef>
                <a:spcPts val="0"/>
              </a:spcBef>
              <a:spcAft>
                <a:spcPts val="0"/>
              </a:spcAft>
              <a:buClrTx/>
              <a:buSzTx/>
              <a:buFont typeface="Arial"/>
              <a:buChar char="•"/>
              <a:tabLst/>
              <a:defRPr/>
            </a:pPr>
            <a:r>
              <a:rPr kumimoji="0" lang="en-US" sz="1969"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BluePoints</a:t>
            </a:r>
          </a:p>
          <a:p>
            <a:pPr marL="0" marR="0" lvl="0" indent="0" algn="just" defTabSz="914400" rtl="0" eaLnBrk="1" fontAlgn="auto" latinLnBrk="0" hangingPunct="1">
              <a:lnSpc>
                <a:spcPts val="4078"/>
              </a:lnSpc>
              <a:spcBef>
                <a:spcPts val="0"/>
              </a:spcBef>
              <a:spcAft>
                <a:spcPts val="0"/>
              </a:spcAft>
              <a:buClrTx/>
              <a:buSzTx/>
              <a:buFontTx/>
              <a:buNone/>
              <a:tabLst/>
              <a:defRPr/>
            </a:pPr>
            <a:endParaRPr kumimoji="0" lang="en-US" sz="1969"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endParaRPr>
          </a:p>
        </p:txBody>
      </p:sp>
      <p:sp>
        <p:nvSpPr>
          <p:cNvPr id="15" name="Freeform 15"/>
          <p:cNvSpPr/>
          <p:nvPr/>
        </p:nvSpPr>
        <p:spPr>
          <a:xfrm>
            <a:off x="2551574" y="6203950"/>
            <a:ext cx="69566" cy="37566"/>
          </a:xfrm>
          <a:custGeom>
            <a:avLst/>
            <a:gdLst/>
            <a:ahLst/>
            <a:cxnLst/>
            <a:rect l="l" t="t" r="r" b="b"/>
            <a:pathLst>
              <a:path w="104349" h="56349">
                <a:moveTo>
                  <a:pt x="0" y="0"/>
                </a:moveTo>
                <a:lnTo>
                  <a:pt x="104349" y="0"/>
                </a:lnTo>
                <a:lnTo>
                  <a:pt x="104349" y="56349"/>
                </a:lnTo>
                <a:lnTo>
                  <a:pt x="0" y="563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2934003" y="5129169"/>
            <a:ext cx="61236" cy="61236"/>
          </a:xfrm>
          <a:custGeom>
            <a:avLst/>
            <a:gdLst/>
            <a:ahLst/>
            <a:cxnLst/>
            <a:rect l="l" t="t" r="r" b="b"/>
            <a:pathLst>
              <a:path w="91854" h="91854">
                <a:moveTo>
                  <a:pt x="0" y="0"/>
                </a:moveTo>
                <a:lnTo>
                  <a:pt x="91854" y="0"/>
                </a:lnTo>
                <a:lnTo>
                  <a:pt x="91854" y="91854"/>
                </a:lnTo>
                <a:lnTo>
                  <a:pt x="0" y="918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6527782" y="4957719"/>
            <a:ext cx="5691851" cy="1508298"/>
          </a:xfrm>
          <a:prstGeom prst="rect">
            <a:avLst/>
          </a:prstGeom>
        </p:spPr>
        <p:txBody>
          <a:bodyPr lIns="0" tIns="0" rIns="0" bIns="0" rtlCol="0" anchor="t">
            <a:spAutoFit/>
          </a:bodyPr>
          <a:lstStyle/>
          <a:p>
            <a:pPr marL="425336" marR="0" lvl="1" indent="-212668" algn="just" defTabSz="914400" rtl="0" eaLnBrk="1" fontAlgn="auto" latinLnBrk="0" hangingPunct="1">
              <a:lnSpc>
                <a:spcPts val="4078"/>
              </a:lnSpc>
              <a:spcBef>
                <a:spcPts val="0"/>
              </a:spcBef>
              <a:spcAft>
                <a:spcPts val="0"/>
              </a:spcAft>
              <a:buClrTx/>
              <a:buSzTx/>
              <a:buFont typeface="Arial"/>
              <a:buChar char="•"/>
              <a:tabLst/>
              <a:defRPr/>
            </a:pPr>
            <a:r>
              <a:rPr kumimoji="0" lang="en-US" sz="1969"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Health Assessment</a:t>
            </a:r>
          </a:p>
          <a:p>
            <a:pPr marL="425336" marR="0" lvl="1" indent="-212668" algn="just" defTabSz="914400" rtl="0" eaLnBrk="1" fontAlgn="auto" latinLnBrk="0" hangingPunct="1">
              <a:lnSpc>
                <a:spcPts val="4078"/>
              </a:lnSpc>
              <a:spcBef>
                <a:spcPts val="0"/>
              </a:spcBef>
              <a:spcAft>
                <a:spcPts val="0"/>
              </a:spcAft>
              <a:buClrTx/>
              <a:buSzTx/>
              <a:buFont typeface="Arial"/>
              <a:buChar char="•"/>
              <a:tabLst/>
              <a:defRPr/>
            </a:pPr>
            <a:r>
              <a:rPr kumimoji="0" lang="en-US" sz="1969"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Self-Management Programs</a:t>
            </a:r>
          </a:p>
          <a:p>
            <a:pPr marL="425336" marR="0" lvl="1" indent="-212668" algn="just" defTabSz="914400" rtl="0" eaLnBrk="1" fontAlgn="auto" latinLnBrk="0" hangingPunct="1">
              <a:lnSpc>
                <a:spcPts val="4078"/>
              </a:lnSpc>
              <a:spcBef>
                <a:spcPts val="0"/>
              </a:spcBef>
              <a:spcAft>
                <a:spcPts val="0"/>
              </a:spcAft>
              <a:buClrTx/>
              <a:buSzTx/>
              <a:buFont typeface="Arial"/>
              <a:buChar char="•"/>
              <a:tabLst/>
              <a:defRPr/>
            </a:pPr>
            <a:r>
              <a:rPr kumimoji="0" lang="en-US" sz="1969" b="0"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Preventive Care Reminders</a:t>
            </a:r>
          </a:p>
        </p:txBody>
      </p:sp>
      <p:sp>
        <p:nvSpPr>
          <p:cNvPr id="18" name="TextBox 18"/>
          <p:cNvSpPr txBox="1"/>
          <p:nvPr/>
        </p:nvSpPr>
        <p:spPr>
          <a:xfrm>
            <a:off x="730762" y="1243738"/>
            <a:ext cx="10743688" cy="718145"/>
          </a:xfrm>
          <a:prstGeom prst="rect">
            <a:avLst/>
          </a:prstGeom>
        </p:spPr>
        <p:txBody>
          <a:bodyPr lIns="0" tIns="0" rIns="0" bIns="0" rtlCol="0" anchor="t">
            <a:spAutoFit/>
          </a:bodyPr>
          <a:lstStyle/>
          <a:p>
            <a:pPr marL="0" marR="0" lvl="0" indent="0" algn="ctr" defTabSz="914400" rtl="0" eaLnBrk="1" fontAlgn="auto" latinLnBrk="0" hangingPunct="1">
              <a:lnSpc>
                <a:spcPts val="5621"/>
              </a:lnSpc>
              <a:spcBef>
                <a:spcPts val="0"/>
              </a:spcBef>
              <a:spcAft>
                <a:spcPts val="0"/>
              </a:spcAft>
              <a:buClrTx/>
              <a:buSzTx/>
              <a:buFontTx/>
              <a:buNone/>
              <a:tabLst/>
              <a:defRPr/>
            </a:pPr>
            <a:r>
              <a:rPr kumimoji="0" lang="en-US" sz="562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Your Wellness = Our Priority</a:t>
            </a:r>
          </a:p>
        </p:txBody>
      </p:sp>
      <p:sp>
        <p:nvSpPr>
          <p:cNvPr id="19" name="TextBox 19"/>
          <p:cNvSpPr txBox="1"/>
          <p:nvPr/>
        </p:nvSpPr>
        <p:spPr>
          <a:xfrm>
            <a:off x="2607864" y="2681550"/>
            <a:ext cx="2735115" cy="256480"/>
          </a:xfrm>
          <a:prstGeom prst="rect">
            <a:avLst/>
          </a:prstGeom>
        </p:spPr>
        <p:txBody>
          <a:bodyPr lIns="0" tIns="0" rIns="0" bIns="0" rtlCol="0" anchor="t">
            <a:spAutoFit/>
          </a:bodyPr>
          <a:lstStyle/>
          <a:p>
            <a:pPr marL="0" marR="0" lvl="0" indent="0" algn="ctr" defTabSz="914400" rtl="0" eaLnBrk="1" fontAlgn="auto" latinLnBrk="0" hangingPunct="1">
              <a:lnSpc>
                <a:spcPts val="1961"/>
              </a:lnSpc>
              <a:spcBef>
                <a:spcPts val="0"/>
              </a:spcBef>
              <a:spcAft>
                <a:spcPts val="0"/>
              </a:spcAft>
              <a:buClrTx/>
              <a:buSzTx/>
              <a:buFontTx/>
              <a:buNone/>
              <a:tabLst/>
              <a:defRPr/>
            </a:pPr>
            <a:r>
              <a:rPr kumimoji="0" lang="en-US" sz="196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 Wellness Coaching</a:t>
            </a:r>
          </a:p>
        </p:txBody>
      </p:sp>
      <p:sp>
        <p:nvSpPr>
          <p:cNvPr id="20" name="TextBox 20"/>
          <p:cNvSpPr txBox="1"/>
          <p:nvPr/>
        </p:nvSpPr>
        <p:spPr>
          <a:xfrm>
            <a:off x="6890209" y="2681550"/>
            <a:ext cx="2735115" cy="256480"/>
          </a:xfrm>
          <a:prstGeom prst="rect">
            <a:avLst/>
          </a:prstGeom>
        </p:spPr>
        <p:txBody>
          <a:bodyPr lIns="0" tIns="0" rIns="0" bIns="0" rtlCol="0" anchor="t">
            <a:spAutoFit/>
          </a:bodyPr>
          <a:lstStyle/>
          <a:p>
            <a:pPr marL="0" marR="0" lvl="0" indent="0" algn="ctr" defTabSz="914400" rtl="0" eaLnBrk="1" fontAlgn="auto" latinLnBrk="0" hangingPunct="1">
              <a:lnSpc>
                <a:spcPts val="1961"/>
              </a:lnSpc>
              <a:spcBef>
                <a:spcPts val="0"/>
              </a:spcBef>
              <a:spcAft>
                <a:spcPts val="0"/>
              </a:spcAft>
              <a:buClrTx/>
              <a:buSzTx/>
              <a:buFontTx/>
              <a:buNone/>
              <a:tabLst/>
              <a:defRPr/>
            </a:pPr>
            <a:r>
              <a:rPr kumimoji="0" lang="en-US" sz="1961" b="0" i="0" u="none" strike="noStrike" kern="1200" cap="none" spc="0" normalizeH="0" baseline="0" noProof="0">
                <a:ln>
                  <a:noFill/>
                </a:ln>
                <a:solidFill>
                  <a:srgbClr val="FFFFFF"/>
                </a:solidFill>
                <a:effectLst/>
                <a:uLnTx/>
                <a:uFillTx/>
                <a:latin typeface="Montserrat Classic Bold"/>
                <a:ea typeface="Montserrat Classic Bold"/>
                <a:cs typeface="Montserrat Classic Bold"/>
                <a:sym typeface="Montserrat Classic Bold"/>
              </a:rPr>
              <a:t>Fitness Program</a:t>
            </a:r>
          </a:p>
        </p:txBody>
      </p:sp>
      <p:sp>
        <p:nvSpPr>
          <p:cNvPr id="21" name="TextBox 21"/>
          <p:cNvSpPr txBox="1"/>
          <p:nvPr/>
        </p:nvSpPr>
        <p:spPr>
          <a:xfrm>
            <a:off x="2030777" y="3188701"/>
            <a:ext cx="3869955" cy="1461939"/>
          </a:xfrm>
          <a:prstGeom prst="rect">
            <a:avLst/>
          </a:prstGeom>
        </p:spPr>
        <p:txBody>
          <a:bodyPr lIns="0" tIns="0" rIns="0" bIns="0" rtlCol="0" anchor="t">
            <a:spAutoFit/>
          </a:bodyPr>
          <a:lstStyle/>
          <a:p>
            <a:pPr marL="0" marR="0" lvl="0" indent="0" algn="ctr" defTabSz="914400" rtl="0" eaLnBrk="1" fontAlgn="auto" latinLnBrk="0" hangingPunct="1">
              <a:lnSpc>
                <a:spcPts val="1949"/>
              </a:lnSpc>
              <a:spcBef>
                <a:spcPts val="0"/>
              </a:spcBef>
              <a:spcAft>
                <a:spcPts val="0"/>
              </a:spcAft>
              <a:buClrTx/>
              <a:buSzTx/>
              <a:buFontTx/>
              <a:buNone/>
              <a:tabLst/>
              <a:defRPr/>
            </a:pPr>
            <a:r>
              <a:rPr kumimoji="0" lang="en-US" sz="1597" b="0" i="0" u="none" strike="noStrike" kern="1200" cap="none" spc="0" normalizeH="0" baseline="0" noProof="0">
                <a:ln>
                  <a:noFill/>
                </a:ln>
                <a:solidFill>
                  <a:srgbClr val="FFFFFF"/>
                </a:solidFill>
                <a:effectLst/>
                <a:uLnTx/>
                <a:uFillTx/>
                <a:latin typeface="Open Sans"/>
                <a:ea typeface="Open Sans"/>
                <a:cs typeface="Open Sans"/>
                <a:sym typeface="Open Sans"/>
              </a:rPr>
              <a:t>Professionally certified coaches help employees with nutrition, physical activity, stress management, tobacco cessation, improving blood pressure, improving cholesterol, weight loss, </a:t>
            </a:r>
          </a:p>
          <a:p>
            <a:pPr marL="0" marR="0" lvl="0" indent="0" algn="ctr" defTabSz="914400" rtl="0" eaLnBrk="1" fontAlgn="auto" latinLnBrk="0" hangingPunct="1">
              <a:lnSpc>
                <a:spcPts val="1949"/>
              </a:lnSpc>
              <a:spcBef>
                <a:spcPts val="0"/>
              </a:spcBef>
              <a:spcAft>
                <a:spcPts val="0"/>
              </a:spcAft>
              <a:buClrTx/>
              <a:buSzTx/>
              <a:buFontTx/>
              <a:buNone/>
              <a:tabLst/>
              <a:defRPr/>
            </a:pPr>
            <a:r>
              <a:rPr kumimoji="0" lang="en-US" sz="1597" b="0" i="0" u="none" strike="noStrike" kern="1200" cap="none" spc="0" normalizeH="0" baseline="0" noProof="0">
                <a:ln>
                  <a:noFill/>
                </a:ln>
                <a:solidFill>
                  <a:srgbClr val="FFFFFF"/>
                </a:solidFill>
                <a:effectLst/>
                <a:uLnTx/>
                <a:uFillTx/>
                <a:latin typeface="Open Sans"/>
                <a:ea typeface="Open Sans"/>
                <a:cs typeface="Open Sans"/>
                <a:sym typeface="Open Sans"/>
              </a:rPr>
              <a:t>and weight maintenance.</a:t>
            </a:r>
          </a:p>
        </p:txBody>
      </p:sp>
      <p:sp>
        <p:nvSpPr>
          <p:cNvPr id="22" name="TextBox 22"/>
          <p:cNvSpPr txBox="1"/>
          <p:nvPr/>
        </p:nvSpPr>
        <p:spPr>
          <a:xfrm>
            <a:off x="6297791" y="3188701"/>
            <a:ext cx="3869955" cy="1218282"/>
          </a:xfrm>
          <a:prstGeom prst="rect">
            <a:avLst/>
          </a:prstGeom>
        </p:spPr>
        <p:txBody>
          <a:bodyPr lIns="0" tIns="0" rIns="0" bIns="0" rtlCol="0" anchor="t">
            <a:spAutoFit/>
          </a:bodyPr>
          <a:lstStyle/>
          <a:p>
            <a:pPr marL="0" marR="0" lvl="0" indent="0" algn="ctr" defTabSz="914400" rtl="0" eaLnBrk="1" fontAlgn="auto" latinLnBrk="0" hangingPunct="1">
              <a:lnSpc>
                <a:spcPts val="1949"/>
              </a:lnSpc>
              <a:spcBef>
                <a:spcPts val="0"/>
              </a:spcBef>
              <a:spcAft>
                <a:spcPts val="0"/>
              </a:spcAft>
              <a:buClrTx/>
              <a:buSzTx/>
              <a:buFontTx/>
              <a:buNone/>
              <a:tabLst/>
              <a:defRPr/>
            </a:pPr>
            <a:r>
              <a:rPr kumimoji="0" lang="en-US" sz="1597" b="0" i="0" u="none" strike="noStrike" kern="1200" cap="none" spc="0" normalizeH="0" baseline="0" noProof="0">
                <a:ln>
                  <a:noFill/>
                </a:ln>
                <a:solidFill>
                  <a:srgbClr val="FFFFFF"/>
                </a:solidFill>
                <a:effectLst/>
                <a:uLnTx/>
                <a:uFillTx/>
                <a:latin typeface="Open Sans"/>
                <a:ea typeface="Open Sans"/>
                <a:cs typeface="Open Sans"/>
                <a:sym typeface="Open Sans"/>
              </a:rPr>
              <a:t>The Fitness Program is a flexible membership program that gives your employees access to a nationwide network of thousands of fitness locations as well as digital options.</a:t>
            </a:r>
          </a:p>
        </p:txBody>
      </p:sp>
      <p:sp>
        <p:nvSpPr>
          <p:cNvPr id="23" name="Freeform 23"/>
          <p:cNvSpPr/>
          <p:nvPr/>
        </p:nvSpPr>
        <p:spPr>
          <a:xfrm>
            <a:off x="4171564" y="518893"/>
            <a:ext cx="2970117" cy="455219"/>
          </a:xfrm>
          <a:custGeom>
            <a:avLst/>
            <a:gdLst/>
            <a:ahLst/>
            <a:cxnLst/>
            <a:rect l="l" t="t" r="r" b="b"/>
            <a:pathLst>
              <a:path w="4455176" h="682828">
                <a:moveTo>
                  <a:pt x="0" y="0"/>
                </a:moveTo>
                <a:lnTo>
                  <a:pt x="4455175" y="0"/>
                </a:lnTo>
                <a:lnTo>
                  <a:pt x="4455175" y="682829"/>
                </a:lnTo>
                <a:lnTo>
                  <a:pt x="0" y="682829"/>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2956" y="-200053"/>
            <a:ext cx="13680158" cy="7332837"/>
          </a:xfrm>
          <a:custGeom>
            <a:avLst/>
            <a:gdLst/>
            <a:ahLst/>
            <a:cxnLst/>
            <a:rect l="l" t="t" r="r" b="b"/>
            <a:pathLst>
              <a:path w="20520237" h="10999256">
                <a:moveTo>
                  <a:pt x="0" y="0"/>
                </a:moveTo>
                <a:lnTo>
                  <a:pt x="20520237" y="0"/>
                </a:lnTo>
                <a:lnTo>
                  <a:pt x="20520237" y="10999255"/>
                </a:lnTo>
                <a:lnTo>
                  <a:pt x="0" y="10999255"/>
                </a:lnTo>
                <a:lnTo>
                  <a:pt x="0" y="0"/>
                </a:lnTo>
                <a:close/>
              </a:path>
            </a:pathLst>
          </a:custGeom>
          <a:blipFill>
            <a:blip r:embed="rId2"/>
            <a:stretch>
              <a:fillRect t="-12147" b="-12147"/>
            </a:stretch>
          </a:blipFill>
        </p:spPr>
        <p:txBody>
          <a:bodyPr/>
          <a:lstStyle/>
          <a:p>
            <a:endParaRPr lang="en-US"/>
          </a:p>
        </p:txBody>
      </p:sp>
      <p:grpSp>
        <p:nvGrpSpPr>
          <p:cNvPr id="3" name="Group 3"/>
          <p:cNvGrpSpPr/>
          <p:nvPr/>
        </p:nvGrpSpPr>
        <p:grpSpPr>
          <a:xfrm>
            <a:off x="-6966224" y="1262165"/>
            <a:ext cx="11647752" cy="1105355"/>
            <a:chOff x="0" y="0"/>
            <a:chExt cx="6216011" cy="589891"/>
          </a:xfrm>
        </p:grpSpPr>
        <p:sp>
          <p:nvSpPr>
            <p:cNvPr id="4" name="Freeform 4"/>
            <p:cNvSpPr/>
            <p:nvPr/>
          </p:nvSpPr>
          <p:spPr>
            <a:xfrm>
              <a:off x="0" y="0"/>
              <a:ext cx="6216011" cy="589891"/>
            </a:xfrm>
            <a:custGeom>
              <a:avLst/>
              <a:gdLst/>
              <a:ahLst/>
              <a:cxnLst/>
              <a:rect l="l" t="t" r="r" b="b"/>
              <a:pathLst>
                <a:path w="6216011" h="589891">
                  <a:moveTo>
                    <a:pt x="203200" y="0"/>
                  </a:moveTo>
                  <a:lnTo>
                    <a:pt x="6216011" y="0"/>
                  </a:lnTo>
                  <a:lnTo>
                    <a:pt x="6012811" y="589891"/>
                  </a:lnTo>
                  <a:lnTo>
                    <a:pt x="0" y="589891"/>
                  </a:lnTo>
                  <a:lnTo>
                    <a:pt x="203200" y="0"/>
                  </a:lnTo>
                  <a:close/>
                </a:path>
              </a:pathLst>
            </a:custGeom>
            <a:solidFill>
              <a:srgbClr val="2586AF"/>
            </a:solidFill>
          </p:spPr>
          <p:txBody>
            <a:bodyPr/>
            <a:lstStyle/>
            <a:p>
              <a:endParaRPr lang="en-US"/>
            </a:p>
          </p:txBody>
        </p:sp>
        <p:sp>
          <p:nvSpPr>
            <p:cNvPr id="5" name="TextBox 5"/>
            <p:cNvSpPr txBox="1"/>
            <p:nvPr/>
          </p:nvSpPr>
          <p:spPr>
            <a:xfrm>
              <a:off x="101600" y="0"/>
              <a:ext cx="6012811" cy="589891"/>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1104640" y="685800"/>
            <a:ext cx="6337945" cy="1386905"/>
            <a:chOff x="0" y="0"/>
            <a:chExt cx="2581531" cy="564905"/>
          </a:xfrm>
        </p:grpSpPr>
        <p:sp>
          <p:nvSpPr>
            <p:cNvPr id="7" name="Freeform 7"/>
            <p:cNvSpPr/>
            <p:nvPr/>
          </p:nvSpPr>
          <p:spPr>
            <a:xfrm>
              <a:off x="0" y="0"/>
              <a:ext cx="2581531" cy="564905"/>
            </a:xfrm>
            <a:custGeom>
              <a:avLst/>
              <a:gdLst/>
              <a:ahLst/>
              <a:cxnLst/>
              <a:rect l="l" t="t" r="r" b="b"/>
              <a:pathLst>
                <a:path w="2581531" h="564905">
                  <a:moveTo>
                    <a:pt x="203200" y="0"/>
                  </a:moveTo>
                  <a:lnTo>
                    <a:pt x="2581531" y="0"/>
                  </a:lnTo>
                  <a:lnTo>
                    <a:pt x="2378331" y="564905"/>
                  </a:lnTo>
                  <a:lnTo>
                    <a:pt x="0" y="564905"/>
                  </a:lnTo>
                  <a:lnTo>
                    <a:pt x="203200" y="0"/>
                  </a:lnTo>
                  <a:close/>
                </a:path>
              </a:pathLst>
            </a:custGeom>
            <a:solidFill>
              <a:srgbClr val="FFFFFF"/>
            </a:solidFill>
          </p:spPr>
          <p:txBody>
            <a:bodyPr/>
            <a:lstStyle/>
            <a:p>
              <a:endParaRPr lang="en-US"/>
            </a:p>
          </p:txBody>
        </p:sp>
        <p:sp>
          <p:nvSpPr>
            <p:cNvPr id="8" name="TextBox 8"/>
            <p:cNvSpPr txBox="1"/>
            <p:nvPr/>
          </p:nvSpPr>
          <p:spPr>
            <a:xfrm>
              <a:off x="101600" y="0"/>
              <a:ext cx="2378331" cy="564905"/>
            </a:xfrm>
            <a:prstGeom prst="rect">
              <a:avLst/>
            </a:prstGeom>
          </p:spPr>
          <p:txBody>
            <a:bodyPr lIns="33867" tIns="33867" rIns="33867" bIns="33867" rtlCol="0" anchor="ctr"/>
            <a:lstStyle/>
            <a:p>
              <a:pPr marL="0" marR="0" lvl="0" indent="0" algn="ctr" defTabSz="914400" rtl="0" eaLnBrk="1" fontAlgn="auto" latinLnBrk="0" hangingPunct="1">
                <a:lnSpc>
                  <a:spcPts val="16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reeform 9"/>
          <p:cNvSpPr/>
          <p:nvPr/>
        </p:nvSpPr>
        <p:spPr>
          <a:xfrm>
            <a:off x="460969" y="3039432"/>
            <a:ext cx="5019546" cy="2861141"/>
          </a:xfrm>
          <a:custGeom>
            <a:avLst/>
            <a:gdLst/>
            <a:ahLst/>
            <a:cxnLst/>
            <a:rect l="l" t="t" r="r" b="b"/>
            <a:pathLst>
              <a:path w="7529319" h="4291712">
                <a:moveTo>
                  <a:pt x="0" y="0"/>
                </a:moveTo>
                <a:lnTo>
                  <a:pt x="7529319" y="0"/>
                </a:lnTo>
                <a:lnTo>
                  <a:pt x="7529319" y="4291712"/>
                </a:lnTo>
                <a:lnTo>
                  <a:pt x="0" y="4291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6678498" y="3039432"/>
            <a:ext cx="5019546" cy="2861141"/>
          </a:xfrm>
          <a:custGeom>
            <a:avLst/>
            <a:gdLst/>
            <a:ahLst/>
            <a:cxnLst/>
            <a:rect l="l" t="t" r="r" b="b"/>
            <a:pathLst>
              <a:path w="7529319" h="4291712">
                <a:moveTo>
                  <a:pt x="0" y="0"/>
                </a:moveTo>
                <a:lnTo>
                  <a:pt x="7529319" y="0"/>
                </a:lnTo>
                <a:lnTo>
                  <a:pt x="7529319" y="4291712"/>
                </a:lnTo>
                <a:lnTo>
                  <a:pt x="0" y="4291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9764997" y="3883037"/>
            <a:ext cx="1357891" cy="1684207"/>
          </a:xfrm>
          <a:custGeom>
            <a:avLst/>
            <a:gdLst/>
            <a:ahLst/>
            <a:cxnLst/>
            <a:rect l="l" t="t" r="r" b="b"/>
            <a:pathLst>
              <a:path w="2036837" h="2526310">
                <a:moveTo>
                  <a:pt x="0" y="0"/>
                </a:moveTo>
                <a:lnTo>
                  <a:pt x="2036837" y="0"/>
                </a:lnTo>
                <a:lnTo>
                  <a:pt x="2036837" y="2526310"/>
                </a:lnTo>
                <a:lnTo>
                  <a:pt x="0" y="25263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9735169" y="685800"/>
            <a:ext cx="1686273" cy="1711188"/>
          </a:xfrm>
          <a:custGeom>
            <a:avLst/>
            <a:gdLst/>
            <a:ahLst/>
            <a:cxnLst/>
            <a:rect l="l" t="t" r="r" b="b"/>
            <a:pathLst>
              <a:path w="2529409" h="2566782">
                <a:moveTo>
                  <a:pt x="0" y="0"/>
                </a:moveTo>
                <a:lnTo>
                  <a:pt x="2529409" y="0"/>
                </a:lnTo>
                <a:lnTo>
                  <a:pt x="2529409" y="2566782"/>
                </a:lnTo>
                <a:lnTo>
                  <a:pt x="0" y="2566782"/>
                </a:lnTo>
                <a:lnTo>
                  <a:pt x="0" y="0"/>
                </a:lnTo>
                <a:close/>
              </a:path>
            </a:pathLst>
          </a:custGeom>
          <a:blipFill>
            <a:blip r:embed="rId7"/>
            <a:stretch>
              <a:fillRect b="-27771"/>
            </a:stretch>
          </a:blipFill>
        </p:spPr>
        <p:txBody>
          <a:bodyPr/>
          <a:lstStyle/>
          <a:p>
            <a:endParaRPr lang="en-US"/>
          </a:p>
        </p:txBody>
      </p:sp>
      <p:sp>
        <p:nvSpPr>
          <p:cNvPr id="13" name="Freeform 13"/>
          <p:cNvSpPr/>
          <p:nvPr/>
        </p:nvSpPr>
        <p:spPr>
          <a:xfrm>
            <a:off x="5696674" y="788201"/>
            <a:ext cx="3250978" cy="1494095"/>
          </a:xfrm>
          <a:custGeom>
            <a:avLst/>
            <a:gdLst/>
            <a:ahLst/>
            <a:cxnLst/>
            <a:rect l="l" t="t" r="r" b="b"/>
            <a:pathLst>
              <a:path w="4876467" h="2241143">
                <a:moveTo>
                  <a:pt x="0" y="0"/>
                </a:moveTo>
                <a:lnTo>
                  <a:pt x="4876468" y="0"/>
                </a:lnTo>
                <a:lnTo>
                  <a:pt x="4876468" y="2241143"/>
                </a:lnTo>
                <a:lnTo>
                  <a:pt x="0" y="2241143"/>
                </a:lnTo>
                <a:lnTo>
                  <a:pt x="0" y="0"/>
                </a:lnTo>
                <a:close/>
              </a:path>
            </a:pathLst>
          </a:custGeom>
          <a:blipFill>
            <a:blip r:embed="rId8"/>
            <a:stretch>
              <a:fillRect/>
            </a:stretch>
          </a:blipFill>
        </p:spPr>
        <p:txBody>
          <a:bodyPr/>
          <a:lstStyle/>
          <a:p>
            <a:endParaRPr lang="en-US"/>
          </a:p>
        </p:txBody>
      </p:sp>
      <p:sp>
        <p:nvSpPr>
          <p:cNvPr id="14" name="TextBox 14"/>
          <p:cNvSpPr txBox="1"/>
          <p:nvPr/>
        </p:nvSpPr>
        <p:spPr>
          <a:xfrm>
            <a:off x="-203200" y="1041320"/>
            <a:ext cx="5150457" cy="730969"/>
          </a:xfrm>
          <a:prstGeom prst="rect">
            <a:avLst/>
          </a:prstGeom>
        </p:spPr>
        <p:txBody>
          <a:bodyPr lIns="0" tIns="0" rIns="0" bIns="0" rtlCol="0" anchor="t">
            <a:spAutoFit/>
          </a:bodyPr>
          <a:lstStyle/>
          <a:p>
            <a:pPr marL="0" marR="0" lvl="0" indent="0" algn="ctr" defTabSz="914400" rtl="0" eaLnBrk="1" fontAlgn="auto" latinLnBrk="0" hangingPunct="1">
              <a:lnSpc>
                <a:spcPts val="5748"/>
              </a:lnSpc>
              <a:spcBef>
                <a:spcPts val="0"/>
              </a:spcBef>
              <a:spcAft>
                <a:spcPts val="0"/>
              </a:spcAft>
              <a:buClrTx/>
              <a:buSzTx/>
              <a:buFontTx/>
              <a:buNone/>
              <a:tabLst/>
              <a:defRPr/>
            </a:pPr>
            <a:r>
              <a:rPr kumimoji="0" lang="en-US" sz="5748" b="0" i="0" u="none" strike="noStrike" kern="1200" cap="none" spc="0" normalizeH="0" baseline="0" noProof="0">
                <a:ln>
                  <a:noFill/>
                </a:ln>
                <a:solidFill>
                  <a:srgbClr val="0F3566"/>
                </a:solidFill>
                <a:effectLst/>
                <a:uLnTx/>
                <a:uFillTx/>
                <a:latin typeface="Montserrat Classic Bold"/>
                <a:ea typeface="Montserrat Classic Bold"/>
                <a:cs typeface="Montserrat Classic Bold"/>
                <a:sym typeface="Montserrat Classic Bold"/>
              </a:rPr>
              <a:t>Contact Us</a:t>
            </a:r>
          </a:p>
        </p:txBody>
      </p:sp>
      <p:sp>
        <p:nvSpPr>
          <p:cNvPr id="15" name="TextBox 15"/>
          <p:cNvSpPr txBox="1"/>
          <p:nvPr/>
        </p:nvSpPr>
        <p:spPr>
          <a:xfrm>
            <a:off x="1246549" y="3187419"/>
            <a:ext cx="3530970" cy="359073"/>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849" b="0" i="0" u="none"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bcbsok.com/state</a:t>
            </a:r>
          </a:p>
        </p:txBody>
      </p:sp>
      <p:sp>
        <p:nvSpPr>
          <p:cNvPr id="16" name="TextBox 16"/>
          <p:cNvSpPr txBox="1"/>
          <p:nvPr/>
        </p:nvSpPr>
        <p:spPr>
          <a:xfrm>
            <a:off x="7448263" y="3187419"/>
            <a:ext cx="3546932" cy="359073"/>
          </a:xfrm>
          <a:prstGeom prst="rect">
            <a:avLst/>
          </a:prstGeom>
        </p:spPr>
        <p:txBody>
          <a:bodyPr lIns="0" tIns="0" rIns="0" bIns="0" rtlCol="0" anchor="t">
            <a:spAutoFit/>
          </a:bodyPr>
          <a:lstStyle/>
          <a:p>
            <a:pPr marL="0" marR="0" lvl="0" indent="0" algn="ctr" defTabSz="914400" rtl="0" eaLnBrk="1" fontAlgn="auto" latinLnBrk="0" hangingPunct="1">
              <a:lnSpc>
                <a:spcPts val="2849"/>
              </a:lnSpc>
              <a:spcBef>
                <a:spcPts val="0"/>
              </a:spcBef>
              <a:spcAft>
                <a:spcPts val="0"/>
              </a:spcAft>
              <a:buClrTx/>
              <a:buSzTx/>
              <a:buFontTx/>
              <a:buNone/>
              <a:tabLst/>
              <a:defRPr/>
            </a:pPr>
            <a:r>
              <a:rPr kumimoji="0" lang="en-US" sz="2849" b="0" i="0" u="none" strike="noStrike" kern="1200" cap="none" spc="0" normalizeH="0" baseline="0" noProof="0">
                <a:ln>
                  <a:noFill/>
                </a:ln>
                <a:solidFill>
                  <a:srgbClr val="FBFDFD"/>
                </a:solidFill>
                <a:effectLst/>
                <a:uLnTx/>
                <a:uFillTx/>
                <a:latin typeface="Montserrat Classic Bold"/>
                <a:ea typeface="Montserrat Classic Bold"/>
                <a:cs typeface="Montserrat Classic Bold"/>
                <a:sym typeface="Montserrat Classic Bold"/>
              </a:rPr>
              <a:t>Customer Service</a:t>
            </a:r>
          </a:p>
        </p:txBody>
      </p:sp>
      <p:sp>
        <p:nvSpPr>
          <p:cNvPr id="17" name="TextBox 17"/>
          <p:cNvSpPr txBox="1"/>
          <p:nvPr/>
        </p:nvSpPr>
        <p:spPr>
          <a:xfrm>
            <a:off x="726573" y="3697056"/>
            <a:ext cx="4736499" cy="2423292"/>
          </a:xfrm>
          <a:prstGeom prst="rect">
            <a:avLst/>
          </a:prstGeom>
        </p:spPr>
        <p:txBody>
          <a:bodyPr lIns="0" tIns="0" rIns="0" bIns="0" rtlCol="0" anchor="t">
            <a:spAutoFit/>
          </a:bodyPr>
          <a:lstStyle/>
          <a:p>
            <a:pPr marL="0" marR="0" lvl="0" indent="0" algn="just"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Find a doctor or hospital</a:t>
            </a:r>
          </a:p>
          <a:p>
            <a:pPr marL="0" marR="0" lvl="0" indent="0" algn="just"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Prescription drug coverage </a:t>
            </a:r>
          </a:p>
          <a:p>
            <a:pPr marL="0" marR="0" lvl="0" indent="0" algn="just"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Log into Blue Access for Members</a:t>
            </a:r>
          </a:p>
          <a:p>
            <a:pPr marL="0" marR="0" lvl="0" indent="0" algn="just" defTabSz="914400" rtl="0" eaLnBrk="1" fontAlgn="auto" latinLnBrk="0" hangingPunct="1">
              <a:lnSpc>
                <a:spcPts val="4121"/>
              </a:lnSpc>
              <a:spcBef>
                <a:spcPts val="0"/>
              </a:spcBef>
              <a:spcAft>
                <a:spcPts val="0"/>
              </a:spcAft>
              <a:buClrTx/>
              <a:buSzTx/>
              <a:buFontTx/>
              <a:buNone/>
              <a:tabLst/>
              <a:defRPr/>
            </a:pPr>
            <a:endPar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endParaRPr>
          </a:p>
        </p:txBody>
      </p:sp>
      <p:sp>
        <p:nvSpPr>
          <p:cNvPr id="18" name="TextBox 18"/>
          <p:cNvSpPr txBox="1"/>
          <p:nvPr/>
        </p:nvSpPr>
        <p:spPr>
          <a:xfrm>
            <a:off x="7013903" y="3635388"/>
            <a:ext cx="2721266" cy="1865447"/>
          </a:xfrm>
          <a:prstGeom prst="rect">
            <a:avLst/>
          </a:prstGeom>
        </p:spPr>
        <p:txBody>
          <a:bodyPr lIns="0" tIns="0" rIns="0" bIns="0" rtlCol="0" anchor="t">
            <a:spAutoFit/>
          </a:bodyPr>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855-609-5684</a:t>
            </a:r>
          </a:p>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24 hours a day</a:t>
            </a:r>
          </a:p>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2020" b="0" i="0" u="none" strike="noStrike" kern="1200" cap="none" spc="0" normalizeH="0" baseline="0" noProof="0">
                <a:ln>
                  <a:noFill/>
                </a:ln>
                <a:solidFill>
                  <a:srgbClr val="000000"/>
                </a:solidFill>
                <a:effectLst/>
                <a:uLnTx/>
                <a:uFillTx/>
                <a:latin typeface="Open Sans Bold"/>
                <a:ea typeface="Open Sans Bold"/>
                <a:cs typeface="Open Sans Bold"/>
                <a:sym typeface="Open Sans Bold"/>
              </a:rPr>
              <a:t>• 7 days a week</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880148-EBB8-DE23-2373-428F18877415}"/>
              </a:ext>
            </a:extLst>
          </p:cNvPr>
          <p:cNvSpPr>
            <a:spLocks noGrp="1"/>
          </p:cNvSpPr>
          <p:nvPr>
            <p:ph type="ctrTitle"/>
          </p:nvPr>
        </p:nvSpPr>
        <p:spPr>
          <a:xfrm>
            <a:off x="540494" y="762000"/>
            <a:ext cx="9136907" cy="838200"/>
          </a:xfrm>
        </p:spPr>
        <p:txBody>
          <a:bodyPr>
            <a:normAutofit fontScale="90000"/>
          </a:bodyPr>
          <a:lstStyle/>
          <a:p>
            <a:r>
              <a:rPr lang="en-US" sz="4600">
                <a:latin typeface="+mj-lt"/>
              </a:rPr>
              <a:t>2025 Active &amp; Pre-Medicare Benefits</a:t>
            </a:r>
          </a:p>
        </p:txBody>
      </p:sp>
      <p:sp>
        <p:nvSpPr>
          <p:cNvPr id="6" name="Text Placeholder 5">
            <a:extLst>
              <a:ext uri="{FF2B5EF4-FFF2-40B4-BE49-F238E27FC236}">
                <a16:creationId xmlns:a16="http://schemas.microsoft.com/office/drawing/2014/main" id="{041703C3-B8B5-F8FF-616B-67CA5ABC22FB}"/>
              </a:ext>
            </a:extLst>
          </p:cNvPr>
          <p:cNvSpPr>
            <a:spLocks noGrp="1"/>
          </p:cNvSpPr>
          <p:nvPr>
            <p:ph type="body" sz="half" idx="4294967295"/>
          </p:nvPr>
        </p:nvSpPr>
        <p:spPr>
          <a:xfrm>
            <a:off x="1828801" y="1600200"/>
            <a:ext cx="6317507" cy="685800"/>
          </a:xfrm>
          <a:prstGeom prst="rect">
            <a:avLst/>
          </a:prstGeom>
        </p:spPr>
        <p:txBody>
          <a:bodyPr/>
          <a:lstStyle/>
          <a:p>
            <a:pPr marL="0" indent="0" algn="ctr">
              <a:buNone/>
            </a:pPr>
            <a:r>
              <a:rPr lang="en-US" i="1">
                <a:solidFill>
                  <a:srgbClr val="000000"/>
                </a:solidFill>
              </a:rPr>
              <a:t>State, Education &amp; Local Government</a:t>
            </a:r>
          </a:p>
          <a:p>
            <a:pPr marL="0" indent="0" algn="ctr">
              <a:buNone/>
            </a:pPr>
            <a:endParaRPr lang="en-US"/>
          </a:p>
        </p:txBody>
      </p:sp>
    </p:spTree>
    <p:extLst>
      <p:ext uri="{BB962C8B-B14F-4D97-AF65-F5344CB8AC3E}">
        <p14:creationId xmlns:p14="http://schemas.microsoft.com/office/powerpoint/2010/main" val="1905386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B0473-D0DD-9E9C-14F2-7D07D2A831DB}"/>
              </a:ext>
            </a:extLst>
          </p:cNvPr>
          <p:cNvSpPr/>
          <p:nvPr/>
        </p:nvSpPr>
        <p:spPr>
          <a:xfrm>
            <a:off x="1588" y="1"/>
            <a:ext cx="12188825" cy="3689959"/>
          </a:xfrm>
          <a:custGeom>
            <a:avLst/>
            <a:gdLst>
              <a:gd name="connsiteX0" fmla="*/ 0 w 12188825"/>
              <a:gd name="connsiteY0" fmla="*/ 0 h 3276600"/>
              <a:gd name="connsiteX1" fmla="*/ 12188825 w 12188825"/>
              <a:gd name="connsiteY1" fmla="*/ 0 h 3276600"/>
              <a:gd name="connsiteX2" fmla="*/ 12188825 w 12188825"/>
              <a:gd name="connsiteY2" fmla="*/ 3276600 h 3276600"/>
              <a:gd name="connsiteX3" fmla="*/ 0 w 12188825"/>
              <a:gd name="connsiteY3" fmla="*/ 3276600 h 3276600"/>
              <a:gd name="connsiteX4" fmla="*/ 0 w 12188825"/>
              <a:gd name="connsiteY4" fmla="*/ 0 h 3276600"/>
              <a:gd name="connsiteX0" fmla="*/ 0 w 12188825"/>
              <a:gd name="connsiteY0" fmla="*/ 0 h 3852797"/>
              <a:gd name="connsiteX1" fmla="*/ 12188825 w 12188825"/>
              <a:gd name="connsiteY1" fmla="*/ 0 h 3852797"/>
              <a:gd name="connsiteX2" fmla="*/ 12188825 w 12188825"/>
              <a:gd name="connsiteY2" fmla="*/ 3276600 h 3852797"/>
              <a:gd name="connsiteX3" fmla="*/ 0 w 12188825"/>
              <a:gd name="connsiteY3" fmla="*/ 3852797 h 3852797"/>
              <a:gd name="connsiteX4" fmla="*/ 0 w 12188825"/>
              <a:gd name="connsiteY4" fmla="*/ 0 h 3852797"/>
              <a:gd name="connsiteX0" fmla="*/ 0 w 12188825"/>
              <a:gd name="connsiteY0" fmla="*/ 0 h 3689959"/>
              <a:gd name="connsiteX1" fmla="*/ 12188825 w 12188825"/>
              <a:gd name="connsiteY1" fmla="*/ 0 h 3689959"/>
              <a:gd name="connsiteX2" fmla="*/ 12188825 w 12188825"/>
              <a:gd name="connsiteY2" fmla="*/ 3276600 h 3689959"/>
              <a:gd name="connsiteX3" fmla="*/ 12526 w 12188825"/>
              <a:gd name="connsiteY3" fmla="*/ 3689959 h 3689959"/>
              <a:gd name="connsiteX4" fmla="*/ 0 w 12188825"/>
              <a:gd name="connsiteY4" fmla="*/ 0 h 368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825" h="3689959">
                <a:moveTo>
                  <a:pt x="0" y="0"/>
                </a:moveTo>
                <a:lnTo>
                  <a:pt x="12188825" y="0"/>
                </a:lnTo>
                <a:lnTo>
                  <a:pt x="12188825" y="3276600"/>
                </a:lnTo>
                <a:lnTo>
                  <a:pt x="12526" y="3689959"/>
                </a:lnTo>
                <a:cubicBezTo>
                  <a:pt x="8351" y="2459973"/>
                  <a:pt x="4175" y="1229986"/>
                  <a:pt x="0" y="0"/>
                </a:cubicBezTo>
                <a:close/>
              </a:path>
            </a:pathLst>
          </a:custGeom>
          <a:gradFill flip="none" rotWithShape="1">
            <a:gsLst>
              <a:gs pos="53280">
                <a:srgbClr val="C6E1D9"/>
              </a:gs>
              <a:gs pos="21000">
                <a:schemeClr val="bg1"/>
              </a:gs>
              <a:gs pos="41000">
                <a:srgbClr val="A2CEC0"/>
              </a:gs>
              <a:gs pos="98000">
                <a:schemeClr val="bg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2C86D7C-60DD-233B-2E39-00F37FCDBD1D}"/>
              </a:ext>
            </a:extLst>
          </p:cNvPr>
          <p:cNvSpPr/>
          <p:nvPr/>
        </p:nvSpPr>
        <p:spPr>
          <a:xfrm>
            <a:off x="8022" y="2518"/>
            <a:ext cx="12188825" cy="3276600"/>
          </a:xfrm>
          <a:prstGeom prst="rect">
            <a:avLst/>
          </a:prstGeom>
          <a:gradFill flip="none" rotWithShape="1">
            <a:gsLst>
              <a:gs pos="24000">
                <a:schemeClr val="bg1"/>
              </a:gs>
              <a:gs pos="72000">
                <a:srgbClr val="A2CEC0"/>
              </a:gs>
              <a:gs pos="98000">
                <a:schemeClr val="bg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 name="Graphic 3">
            <a:extLst>
              <a:ext uri="{FF2B5EF4-FFF2-40B4-BE49-F238E27FC236}">
                <a16:creationId xmlns:a16="http://schemas.microsoft.com/office/drawing/2014/main" id="{5DB23F2E-6DAF-EFA3-2EA7-19D2D4ED94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475" y="0"/>
            <a:ext cx="12219321" cy="2286000"/>
          </a:xfrm>
          <a:prstGeom prst="rect">
            <a:avLst/>
          </a:prstGeom>
        </p:spPr>
      </p:pic>
      <p:sp>
        <p:nvSpPr>
          <p:cNvPr id="19" name="Title 18">
            <a:extLst>
              <a:ext uri="{FF2B5EF4-FFF2-40B4-BE49-F238E27FC236}">
                <a16:creationId xmlns:a16="http://schemas.microsoft.com/office/drawing/2014/main" id="{5F74F74A-630E-D583-3639-7727B1BA0C95}"/>
              </a:ext>
            </a:extLst>
          </p:cNvPr>
          <p:cNvSpPr>
            <a:spLocks noGrp="1"/>
          </p:cNvSpPr>
          <p:nvPr>
            <p:ph type="title" idx="4294967295"/>
          </p:nvPr>
        </p:nvSpPr>
        <p:spPr>
          <a:xfrm>
            <a:off x="228601" y="198248"/>
            <a:ext cx="7493181" cy="971550"/>
          </a:xfrm>
          <a:prstGeom prst="rect">
            <a:avLst/>
          </a:prstGeom>
        </p:spPr>
        <p:txBody>
          <a:bodyPr>
            <a:normAutofit/>
          </a:bodyPr>
          <a:lstStyle/>
          <a:p>
            <a:pPr algn="l"/>
            <a:r>
              <a:rPr lang="en-US" sz="3600">
                <a:solidFill>
                  <a:schemeClr val="bg1"/>
                </a:solidFill>
              </a:rPr>
              <a:t>CommunityCare Mission Statement</a:t>
            </a:r>
            <a:endParaRPr lang="en-US" sz="3600" i="1">
              <a:solidFill>
                <a:schemeClr val="bg1"/>
              </a:solidFill>
            </a:endParaRPr>
          </a:p>
        </p:txBody>
      </p:sp>
      <p:graphicFrame>
        <p:nvGraphicFramePr>
          <p:cNvPr id="7" name="Content Placeholder 6">
            <a:extLst>
              <a:ext uri="{FF2B5EF4-FFF2-40B4-BE49-F238E27FC236}">
                <a16:creationId xmlns:a16="http://schemas.microsoft.com/office/drawing/2014/main" id="{23A50A9B-371A-998A-4799-9A17ABC75C15}"/>
              </a:ext>
            </a:extLst>
          </p:cNvPr>
          <p:cNvGraphicFramePr>
            <a:graphicFrameLocks noGrp="1"/>
          </p:cNvGraphicFramePr>
          <p:nvPr>
            <p:ph sz="half" idx="4294967295"/>
          </p:nvPr>
        </p:nvGraphicFramePr>
        <p:xfrm>
          <a:off x="777777" y="3924296"/>
          <a:ext cx="10649312"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317DABBD-BD79-163F-179C-7386A7EC76AD}"/>
              </a:ext>
            </a:extLst>
          </p:cNvPr>
          <p:cNvSpPr txBox="1"/>
          <p:nvPr/>
        </p:nvSpPr>
        <p:spPr>
          <a:xfrm>
            <a:off x="5410201" y="1828801"/>
            <a:ext cx="61721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4F3A"/>
                </a:solidFill>
                <a:effectLst/>
                <a:uLnTx/>
                <a:uFillTx/>
                <a:latin typeface="Calibri"/>
                <a:ea typeface="+mn-ea"/>
                <a:cs typeface="+mn-cs"/>
              </a:rPr>
              <a:t>To serve Oklahomans with local, personalized, and compassionate services in pursuit of every member's optimal health and wellbeing.</a:t>
            </a:r>
          </a:p>
        </p:txBody>
      </p:sp>
      <p:sp>
        <p:nvSpPr>
          <p:cNvPr id="3" name="TextBox 2">
            <a:extLst>
              <a:ext uri="{FF2B5EF4-FFF2-40B4-BE49-F238E27FC236}">
                <a16:creationId xmlns:a16="http://schemas.microsoft.com/office/drawing/2014/main" id="{4781F6E6-3177-0DDB-C7C6-2CBF05FCDB47}"/>
              </a:ext>
            </a:extLst>
          </p:cNvPr>
          <p:cNvSpPr txBox="1"/>
          <p:nvPr/>
        </p:nvSpPr>
        <p:spPr>
          <a:xfrm>
            <a:off x="756163" y="3767072"/>
            <a:ext cx="106513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4F3A"/>
                </a:solidFill>
                <a:effectLst/>
                <a:uLnTx/>
                <a:uFillTx/>
                <a:latin typeface="Trebuchet MS"/>
                <a:ea typeface="+mn-ea"/>
                <a:cs typeface="+mn-cs"/>
              </a:rPr>
              <a:t>Valued partnership for 30 consecutive years! </a:t>
            </a:r>
          </a:p>
        </p:txBody>
      </p:sp>
      <p:sp>
        <p:nvSpPr>
          <p:cNvPr id="8" name="TextBox 7">
            <a:extLst>
              <a:ext uri="{FF2B5EF4-FFF2-40B4-BE49-F238E27FC236}">
                <a16:creationId xmlns:a16="http://schemas.microsoft.com/office/drawing/2014/main" id="{94373EE8-290B-248B-4E43-343C09824EA2}"/>
              </a:ext>
            </a:extLst>
          </p:cNvPr>
          <p:cNvSpPr txBox="1"/>
          <p:nvPr/>
        </p:nvSpPr>
        <p:spPr>
          <a:xfrm>
            <a:off x="743030" y="5766253"/>
            <a:ext cx="106513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F3A"/>
                </a:solidFill>
                <a:effectLst/>
                <a:uLnTx/>
                <a:uFillTx/>
                <a:latin typeface="Trebuchet MS"/>
                <a:ea typeface="+mn-ea"/>
                <a:cs typeface="+mn-cs"/>
              </a:rPr>
              <a:t>CommunityCare has the lowest HMO plan premiums for spouse and family coverage!</a:t>
            </a:r>
            <a:r>
              <a:rPr kumimoji="0" lang="en-US" sz="2200" b="1" i="0" u="none" strike="noStrike" kern="1200" cap="none" spc="0" normalizeH="0" baseline="0" noProof="0" dirty="0">
                <a:ln>
                  <a:noFill/>
                </a:ln>
                <a:solidFill>
                  <a:srgbClr val="004F3A"/>
                </a:solidFill>
                <a:effectLst/>
                <a:uLnTx/>
                <a:uFillTx/>
                <a:latin typeface="Trebuchet MS"/>
                <a:ea typeface="+mn-ea"/>
                <a:cs typeface="+mn-cs"/>
              </a:rPr>
              <a:t> </a:t>
            </a:r>
          </a:p>
        </p:txBody>
      </p:sp>
    </p:spTree>
    <p:extLst>
      <p:ext uri="{BB962C8B-B14F-4D97-AF65-F5344CB8AC3E}">
        <p14:creationId xmlns:p14="http://schemas.microsoft.com/office/powerpoint/2010/main" val="1999551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5139D8-B5E6-083C-752D-0B074E46B7EA}"/>
              </a:ext>
            </a:extLst>
          </p:cNvPr>
          <p:cNvSpPr/>
          <p:nvPr/>
        </p:nvSpPr>
        <p:spPr>
          <a:xfrm>
            <a:off x="2732763" y="1"/>
            <a:ext cx="9467545" cy="2811049"/>
          </a:xfrm>
          <a:custGeom>
            <a:avLst/>
            <a:gdLst>
              <a:gd name="connsiteX0" fmla="*/ 0 w 9442493"/>
              <a:gd name="connsiteY0" fmla="*/ 0 h 1295400"/>
              <a:gd name="connsiteX1" fmla="*/ 9442493 w 9442493"/>
              <a:gd name="connsiteY1" fmla="*/ 0 h 1295400"/>
              <a:gd name="connsiteX2" fmla="*/ 9442493 w 9442493"/>
              <a:gd name="connsiteY2" fmla="*/ 1295400 h 1295400"/>
              <a:gd name="connsiteX3" fmla="*/ 0 w 9442493"/>
              <a:gd name="connsiteY3" fmla="*/ 1295400 h 1295400"/>
              <a:gd name="connsiteX4" fmla="*/ 0 w 9442493"/>
              <a:gd name="connsiteY4" fmla="*/ 0 h 1295400"/>
              <a:gd name="connsiteX0" fmla="*/ 25052 w 9467545"/>
              <a:gd name="connsiteY0" fmla="*/ 0 h 2811049"/>
              <a:gd name="connsiteX1" fmla="*/ 9467545 w 9467545"/>
              <a:gd name="connsiteY1" fmla="*/ 0 h 2811049"/>
              <a:gd name="connsiteX2" fmla="*/ 9467545 w 9467545"/>
              <a:gd name="connsiteY2" fmla="*/ 1295400 h 2811049"/>
              <a:gd name="connsiteX3" fmla="*/ 0 w 9467545"/>
              <a:gd name="connsiteY3" fmla="*/ 2811049 h 2811049"/>
              <a:gd name="connsiteX4" fmla="*/ 25052 w 9467545"/>
              <a:gd name="connsiteY4" fmla="*/ 0 h 2811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545" h="2811049">
                <a:moveTo>
                  <a:pt x="25052" y="0"/>
                </a:moveTo>
                <a:lnTo>
                  <a:pt x="9467545" y="0"/>
                </a:lnTo>
                <a:lnTo>
                  <a:pt x="9467545" y="1295400"/>
                </a:lnTo>
                <a:lnTo>
                  <a:pt x="0" y="2811049"/>
                </a:lnTo>
                <a:lnTo>
                  <a:pt x="25052" y="0"/>
                </a:lnTo>
                <a:close/>
              </a:path>
            </a:pathLst>
          </a:custGeom>
          <a:gradFill flip="none" rotWithShape="1">
            <a:gsLst>
              <a:gs pos="59000">
                <a:srgbClr val="FAE7D4"/>
              </a:gs>
              <a:gs pos="31000">
                <a:schemeClr val="bg1"/>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Title 5">
            <a:extLst>
              <a:ext uri="{FF2B5EF4-FFF2-40B4-BE49-F238E27FC236}">
                <a16:creationId xmlns:a16="http://schemas.microsoft.com/office/drawing/2014/main" id="{ADB9869A-42A6-768D-BA5C-C49119636012}"/>
              </a:ext>
            </a:extLst>
          </p:cNvPr>
          <p:cNvSpPr>
            <a:spLocks noGrp="1"/>
          </p:cNvSpPr>
          <p:nvPr>
            <p:ph type="ctrTitle" idx="4294967295"/>
          </p:nvPr>
        </p:nvSpPr>
        <p:spPr>
          <a:xfrm>
            <a:off x="723899" y="381000"/>
            <a:ext cx="8115302" cy="617538"/>
          </a:xfrm>
          <a:prstGeom prst="rect">
            <a:avLst/>
          </a:prstGeom>
        </p:spPr>
        <p:txBody>
          <a:bodyPr>
            <a:noAutofit/>
          </a:bodyPr>
          <a:lstStyle/>
          <a:p>
            <a:pPr algn="l"/>
            <a:r>
              <a:rPr lang="en-US" sz="3200" b="1"/>
              <a:t>Medical &amp; Prescription Drug Benefits</a:t>
            </a:r>
          </a:p>
        </p:txBody>
      </p:sp>
      <p:graphicFrame>
        <p:nvGraphicFramePr>
          <p:cNvPr id="12" name="Diagram 11">
            <a:extLst>
              <a:ext uri="{FF2B5EF4-FFF2-40B4-BE49-F238E27FC236}">
                <a16:creationId xmlns:a16="http://schemas.microsoft.com/office/drawing/2014/main" id="{4D31F428-DF93-9D00-EFC8-D4DCBA405720}"/>
              </a:ext>
            </a:extLst>
          </p:cNvPr>
          <p:cNvGraphicFramePr/>
          <p:nvPr/>
        </p:nvGraphicFramePr>
        <p:xfrm>
          <a:off x="723900" y="1295400"/>
          <a:ext cx="10744201"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55851CB-DE9E-F452-55DC-B64240CAD5D4}"/>
              </a:ext>
            </a:extLst>
          </p:cNvPr>
          <p:cNvSpPr txBox="1"/>
          <p:nvPr/>
        </p:nvSpPr>
        <p:spPr>
          <a:xfrm>
            <a:off x="8995471" y="381000"/>
            <a:ext cx="2085063" cy="677108"/>
          </a:xfrm>
          <a:prstGeom prst="rect">
            <a:avLst/>
          </a:prstGeom>
          <a:solidFill>
            <a:schemeClr val="bg1"/>
          </a:solidFill>
          <a:effectLst>
            <a:outerShdw blurRad="50800" dist="38100" dir="2700000" algn="tl" rotWithShape="0">
              <a:srgbClr val="AB5805">
                <a:alpha val="40000"/>
              </a:srgbClr>
            </a:outerShdw>
            <a:softEdge rad="63500"/>
          </a:effectLst>
        </p:spPr>
        <p:txBody>
          <a:bodyPr wrap="square" lIns="182880" tIns="182880" rIns="182880" bIns="18288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37707"/>
                </a:solidFill>
                <a:effectLst/>
                <a:uLnTx/>
                <a:uFillTx/>
                <a:latin typeface="Calibri"/>
                <a:ea typeface="+mn-ea"/>
                <a:cs typeface="+mn-cs"/>
              </a:rPr>
              <a:t>No Changes</a:t>
            </a:r>
          </a:p>
        </p:txBody>
      </p:sp>
      <p:sp>
        <p:nvSpPr>
          <p:cNvPr id="9" name="Freeform: Shape 8">
            <a:extLst>
              <a:ext uri="{FF2B5EF4-FFF2-40B4-BE49-F238E27FC236}">
                <a16:creationId xmlns:a16="http://schemas.microsoft.com/office/drawing/2014/main" id="{2A3AE3E5-19B9-5478-FE7B-AF64BD4D7825}"/>
              </a:ext>
            </a:extLst>
          </p:cNvPr>
          <p:cNvSpPr/>
          <p:nvPr/>
        </p:nvSpPr>
        <p:spPr>
          <a:xfrm>
            <a:off x="2349934" y="4961182"/>
            <a:ext cx="9845812" cy="1931917"/>
          </a:xfrm>
          <a:custGeom>
            <a:avLst/>
            <a:gdLst>
              <a:gd name="connsiteX0" fmla="*/ 12194157 w 12194157"/>
              <a:gd name="connsiteY0" fmla="*/ 0 h 2836694"/>
              <a:gd name="connsiteX1" fmla="*/ 0 w 12194157"/>
              <a:gd name="connsiteY1" fmla="*/ 2378725 h 2836694"/>
              <a:gd name="connsiteX2" fmla="*/ 0 w 12194157"/>
              <a:gd name="connsiteY2" fmla="*/ 2836695 h 2836694"/>
              <a:gd name="connsiteX3" fmla="*/ 12194157 w 12194157"/>
              <a:gd name="connsiteY3" fmla="*/ 2836695 h 2836694"/>
              <a:gd name="connsiteX4" fmla="*/ 12194157 w 12194157"/>
              <a:gd name="connsiteY4" fmla="*/ 0 h 2836694"/>
              <a:gd name="connsiteX0" fmla="*/ 12194157 w 12194157"/>
              <a:gd name="connsiteY0" fmla="*/ 0 h 2836695"/>
              <a:gd name="connsiteX1" fmla="*/ 2753591 w 12194157"/>
              <a:gd name="connsiteY1" fmla="*/ 1828007 h 2836695"/>
              <a:gd name="connsiteX2" fmla="*/ 0 w 12194157"/>
              <a:gd name="connsiteY2" fmla="*/ 2836695 h 2836695"/>
              <a:gd name="connsiteX3" fmla="*/ 12194157 w 12194157"/>
              <a:gd name="connsiteY3" fmla="*/ 2836695 h 2836695"/>
              <a:gd name="connsiteX4" fmla="*/ 12194157 w 12194157"/>
              <a:gd name="connsiteY4" fmla="*/ 0 h 2836695"/>
              <a:gd name="connsiteX0" fmla="*/ 9440566 w 9440566"/>
              <a:gd name="connsiteY0" fmla="*/ 0 h 2836695"/>
              <a:gd name="connsiteX1" fmla="*/ 0 w 9440566"/>
              <a:gd name="connsiteY1" fmla="*/ 1828007 h 2836695"/>
              <a:gd name="connsiteX2" fmla="*/ 976745 w 9440566"/>
              <a:gd name="connsiteY2" fmla="*/ 1787213 h 2836695"/>
              <a:gd name="connsiteX3" fmla="*/ 9440566 w 9440566"/>
              <a:gd name="connsiteY3" fmla="*/ 2836695 h 2836695"/>
              <a:gd name="connsiteX4" fmla="*/ 9440566 w 9440566"/>
              <a:gd name="connsiteY4" fmla="*/ 0 h 2836695"/>
              <a:gd name="connsiteX0" fmla="*/ 9440566 w 9440566"/>
              <a:gd name="connsiteY0" fmla="*/ 0 h 1828007"/>
              <a:gd name="connsiteX1" fmla="*/ 0 w 9440566"/>
              <a:gd name="connsiteY1" fmla="*/ 1828007 h 1828007"/>
              <a:gd name="connsiteX2" fmla="*/ 976745 w 9440566"/>
              <a:gd name="connsiteY2" fmla="*/ 1787213 h 1828007"/>
              <a:gd name="connsiteX3" fmla="*/ 9419784 w 9440566"/>
              <a:gd name="connsiteY3" fmla="*/ 1132586 h 1828007"/>
              <a:gd name="connsiteX4" fmla="*/ 9440566 w 9440566"/>
              <a:gd name="connsiteY4" fmla="*/ 0 h 1828007"/>
              <a:gd name="connsiteX0" fmla="*/ 9440566 w 9440566"/>
              <a:gd name="connsiteY0" fmla="*/ 0 h 1911904"/>
              <a:gd name="connsiteX1" fmla="*/ 0 w 9440566"/>
              <a:gd name="connsiteY1" fmla="*/ 1828007 h 1911904"/>
              <a:gd name="connsiteX2" fmla="*/ 976745 w 9440566"/>
              <a:gd name="connsiteY2" fmla="*/ 1787213 h 1911904"/>
              <a:gd name="connsiteX3" fmla="*/ 9430175 w 9440566"/>
              <a:gd name="connsiteY3" fmla="*/ 1911904 h 1911904"/>
              <a:gd name="connsiteX4" fmla="*/ 9440566 w 9440566"/>
              <a:gd name="connsiteY4" fmla="*/ 0 h 1911904"/>
              <a:gd name="connsiteX0" fmla="*/ 9440566 w 9440566"/>
              <a:gd name="connsiteY0" fmla="*/ 0 h 1922295"/>
              <a:gd name="connsiteX1" fmla="*/ 0 w 9440566"/>
              <a:gd name="connsiteY1" fmla="*/ 1828007 h 1922295"/>
              <a:gd name="connsiteX2" fmla="*/ 945572 w 9440566"/>
              <a:gd name="connsiteY2" fmla="*/ 1922295 h 1922295"/>
              <a:gd name="connsiteX3" fmla="*/ 9430175 w 9440566"/>
              <a:gd name="connsiteY3" fmla="*/ 1911904 h 1922295"/>
              <a:gd name="connsiteX4" fmla="*/ 9440566 w 9440566"/>
              <a:gd name="connsiteY4" fmla="*/ 0 h 1922295"/>
              <a:gd name="connsiteX0" fmla="*/ 9804248 w 9804248"/>
              <a:gd name="connsiteY0" fmla="*/ 0 h 1922295"/>
              <a:gd name="connsiteX1" fmla="*/ 0 w 9804248"/>
              <a:gd name="connsiteY1" fmla="*/ 1890353 h 1922295"/>
              <a:gd name="connsiteX2" fmla="*/ 1309254 w 9804248"/>
              <a:gd name="connsiteY2" fmla="*/ 1922295 h 1922295"/>
              <a:gd name="connsiteX3" fmla="*/ 9793857 w 9804248"/>
              <a:gd name="connsiteY3" fmla="*/ 1911904 h 1922295"/>
              <a:gd name="connsiteX4" fmla="*/ 9804248 w 9804248"/>
              <a:gd name="connsiteY4" fmla="*/ 0 h 1922295"/>
              <a:gd name="connsiteX0" fmla="*/ 9845812 w 9845812"/>
              <a:gd name="connsiteY0" fmla="*/ 0 h 1931917"/>
              <a:gd name="connsiteX1" fmla="*/ 0 w 9845812"/>
              <a:gd name="connsiteY1" fmla="*/ 1931917 h 1931917"/>
              <a:gd name="connsiteX2" fmla="*/ 1350818 w 9845812"/>
              <a:gd name="connsiteY2" fmla="*/ 1922295 h 1931917"/>
              <a:gd name="connsiteX3" fmla="*/ 9835421 w 9845812"/>
              <a:gd name="connsiteY3" fmla="*/ 1911904 h 1931917"/>
              <a:gd name="connsiteX4" fmla="*/ 9845812 w 9845812"/>
              <a:gd name="connsiteY4" fmla="*/ 0 h 193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812" h="1931917">
                <a:moveTo>
                  <a:pt x="9845812" y="0"/>
                </a:moveTo>
                <a:lnTo>
                  <a:pt x="0" y="1931917"/>
                </a:lnTo>
                <a:lnTo>
                  <a:pt x="1350818" y="1922295"/>
                </a:lnTo>
                <a:lnTo>
                  <a:pt x="9835421" y="1911904"/>
                </a:lnTo>
                <a:cubicBezTo>
                  <a:pt x="9838885" y="1274603"/>
                  <a:pt x="9842348" y="637301"/>
                  <a:pt x="9845812" y="0"/>
                </a:cubicBezTo>
                <a:close/>
              </a:path>
            </a:pathLst>
          </a:custGeom>
          <a:solidFill>
            <a:srgbClr val="00422E"/>
          </a:solidFill>
          <a:ln w="12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F3A"/>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9F66B393-F101-BF89-E380-423096AC0F08}"/>
              </a:ext>
            </a:extLst>
          </p:cNvPr>
          <p:cNvSpPr/>
          <p:nvPr/>
        </p:nvSpPr>
        <p:spPr>
          <a:xfrm>
            <a:off x="-8805" y="5517295"/>
            <a:ext cx="3819535" cy="1376572"/>
          </a:xfrm>
          <a:custGeom>
            <a:avLst/>
            <a:gdLst>
              <a:gd name="connsiteX0" fmla="*/ 0 w 5108006"/>
              <a:gd name="connsiteY0" fmla="*/ 0 h 2280579"/>
              <a:gd name="connsiteX1" fmla="*/ 5108007 w 5108006"/>
              <a:gd name="connsiteY1" fmla="*/ 2280580 h 2280579"/>
              <a:gd name="connsiteX2" fmla="*/ 0 w 5108006"/>
              <a:gd name="connsiteY2" fmla="*/ 2280580 h 2280579"/>
              <a:gd name="connsiteX3" fmla="*/ 0 w 5108006"/>
              <a:gd name="connsiteY3" fmla="*/ 0 h 2280579"/>
              <a:gd name="connsiteX0" fmla="*/ 0 w 3819535"/>
              <a:gd name="connsiteY0" fmla="*/ 0 h 2280580"/>
              <a:gd name="connsiteX1" fmla="*/ 3819535 w 3819535"/>
              <a:gd name="connsiteY1" fmla="*/ 1397353 h 2280580"/>
              <a:gd name="connsiteX2" fmla="*/ 0 w 3819535"/>
              <a:gd name="connsiteY2" fmla="*/ 2280580 h 2280580"/>
              <a:gd name="connsiteX3" fmla="*/ 0 w 3819535"/>
              <a:gd name="connsiteY3" fmla="*/ 0 h 2280580"/>
              <a:gd name="connsiteX0" fmla="*/ 10391 w 3829926"/>
              <a:gd name="connsiteY0" fmla="*/ 0 h 1397353"/>
              <a:gd name="connsiteX1" fmla="*/ 3829926 w 3829926"/>
              <a:gd name="connsiteY1" fmla="*/ 1397353 h 1397353"/>
              <a:gd name="connsiteX2" fmla="*/ 0 w 3829926"/>
              <a:gd name="connsiteY2" fmla="*/ 1366180 h 1397353"/>
              <a:gd name="connsiteX3" fmla="*/ 10391 w 3829926"/>
              <a:gd name="connsiteY3" fmla="*/ 0 h 1397353"/>
              <a:gd name="connsiteX0" fmla="*/ 10391 w 3819535"/>
              <a:gd name="connsiteY0" fmla="*/ 0 h 1376572"/>
              <a:gd name="connsiteX1" fmla="*/ 3819535 w 3819535"/>
              <a:gd name="connsiteY1" fmla="*/ 1376572 h 1376572"/>
              <a:gd name="connsiteX2" fmla="*/ 0 w 3819535"/>
              <a:gd name="connsiteY2" fmla="*/ 1366180 h 1376572"/>
              <a:gd name="connsiteX3" fmla="*/ 10391 w 3819535"/>
              <a:gd name="connsiteY3" fmla="*/ 0 h 1376572"/>
            </a:gdLst>
            <a:ahLst/>
            <a:cxnLst>
              <a:cxn ang="0">
                <a:pos x="connsiteX0" y="connsiteY0"/>
              </a:cxn>
              <a:cxn ang="0">
                <a:pos x="connsiteX1" y="connsiteY1"/>
              </a:cxn>
              <a:cxn ang="0">
                <a:pos x="connsiteX2" y="connsiteY2"/>
              </a:cxn>
              <a:cxn ang="0">
                <a:pos x="connsiteX3" y="connsiteY3"/>
              </a:cxn>
            </a:cxnLst>
            <a:rect l="l" t="t" r="r" b="b"/>
            <a:pathLst>
              <a:path w="3819535" h="1376572">
                <a:moveTo>
                  <a:pt x="10391" y="0"/>
                </a:moveTo>
                <a:lnTo>
                  <a:pt x="3819535" y="1376572"/>
                </a:lnTo>
                <a:lnTo>
                  <a:pt x="0" y="1366180"/>
                </a:lnTo>
                <a:cubicBezTo>
                  <a:pt x="3464" y="910787"/>
                  <a:pt x="6927" y="455393"/>
                  <a:pt x="10391" y="0"/>
                </a:cubicBezTo>
                <a:close/>
              </a:path>
            </a:pathLst>
          </a:custGeom>
          <a:solidFill>
            <a:srgbClr val="007953">
              <a:alpha val="54000"/>
            </a:srgbClr>
          </a:solidFill>
          <a:ln w="12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F3A"/>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912AA0A5-8CCF-6D24-0F25-584F1B42207B}"/>
              </a:ext>
            </a:extLst>
          </p:cNvPr>
          <p:cNvSpPr/>
          <p:nvPr/>
        </p:nvSpPr>
        <p:spPr>
          <a:xfrm>
            <a:off x="1589" y="4961180"/>
            <a:ext cx="12194157" cy="1937515"/>
          </a:xfrm>
          <a:custGeom>
            <a:avLst/>
            <a:gdLst>
              <a:gd name="connsiteX0" fmla="*/ 12194157 w 12194157"/>
              <a:gd name="connsiteY0" fmla="*/ 0 h 2836694"/>
              <a:gd name="connsiteX1" fmla="*/ 0 w 12194157"/>
              <a:gd name="connsiteY1" fmla="*/ 1937515 h 2836694"/>
              <a:gd name="connsiteX2" fmla="*/ 0 w 12194157"/>
              <a:gd name="connsiteY2" fmla="*/ 2836695 h 2836694"/>
              <a:gd name="connsiteX3" fmla="*/ 12194157 w 12194157"/>
              <a:gd name="connsiteY3" fmla="*/ 0 h 2836694"/>
              <a:gd name="connsiteX0" fmla="*/ 12194157 w 12194157"/>
              <a:gd name="connsiteY0" fmla="*/ 0 h 1937515"/>
              <a:gd name="connsiteX1" fmla="*/ 0 w 12194157"/>
              <a:gd name="connsiteY1" fmla="*/ 1937515 h 1937515"/>
              <a:gd name="connsiteX2" fmla="*/ 4031673 w 12194157"/>
              <a:gd name="connsiteY2" fmla="*/ 1891122 h 1937515"/>
              <a:gd name="connsiteX3" fmla="*/ 12194157 w 12194157"/>
              <a:gd name="connsiteY3" fmla="*/ 0 h 1937515"/>
              <a:gd name="connsiteX0" fmla="*/ 12194157 w 12194157"/>
              <a:gd name="connsiteY0" fmla="*/ 0 h 1937515"/>
              <a:gd name="connsiteX1" fmla="*/ 0 w 12194157"/>
              <a:gd name="connsiteY1" fmla="*/ 1937515 h 1937515"/>
              <a:gd name="connsiteX2" fmla="*/ 4031673 w 12194157"/>
              <a:gd name="connsiteY2" fmla="*/ 1922295 h 1937515"/>
              <a:gd name="connsiteX3" fmla="*/ 12194157 w 12194157"/>
              <a:gd name="connsiteY3" fmla="*/ 0 h 1937515"/>
            </a:gdLst>
            <a:ahLst/>
            <a:cxnLst>
              <a:cxn ang="0">
                <a:pos x="connsiteX0" y="connsiteY0"/>
              </a:cxn>
              <a:cxn ang="0">
                <a:pos x="connsiteX1" y="connsiteY1"/>
              </a:cxn>
              <a:cxn ang="0">
                <a:pos x="connsiteX2" y="connsiteY2"/>
              </a:cxn>
              <a:cxn ang="0">
                <a:pos x="connsiteX3" y="connsiteY3"/>
              </a:cxn>
            </a:cxnLst>
            <a:rect l="l" t="t" r="r" b="b"/>
            <a:pathLst>
              <a:path w="12194157" h="1937515">
                <a:moveTo>
                  <a:pt x="12194157" y="0"/>
                </a:moveTo>
                <a:lnTo>
                  <a:pt x="0" y="1937515"/>
                </a:lnTo>
                <a:lnTo>
                  <a:pt x="4031673" y="1922295"/>
                </a:lnTo>
                <a:lnTo>
                  <a:pt x="12194157" y="0"/>
                </a:lnTo>
                <a:close/>
              </a:path>
            </a:pathLst>
          </a:custGeom>
          <a:solidFill>
            <a:srgbClr val="007852">
              <a:alpha val="76000"/>
            </a:srgbClr>
          </a:solidFill>
          <a:ln w="12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F3A"/>
              </a:solidFill>
              <a:effectLst/>
              <a:uLnTx/>
              <a:uFillTx/>
              <a:latin typeface="Calibri"/>
              <a:ea typeface="+mn-ea"/>
              <a:cs typeface="+mn-cs"/>
            </a:endParaRPr>
          </a:p>
        </p:txBody>
      </p:sp>
      <p:pic>
        <p:nvPicPr>
          <p:cNvPr id="13" name="Picture 16">
            <a:extLst>
              <a:ext uri="{FF2B5EF4-FFF2-40B4-BE49-F238E27FC236}">
                <a16:creationId xmlns:a16="http://schemas.microsoft.com/office/drawing/2014/main" id="{E472B96C-661E-2F78-2B19-78B9170C0DD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5758058"/>
            <a:ext cx="2817812" cy="928297"/>
          </a:xfrm>
          <a:prstGeom prst="rect">
            <a:avLst/>
          </a:prstGeom>
        </p:spPr>
      </p:pic>
      <p:sp>
        <p:nvSpPr>
          <p:cNvPr id="4" name="TextBox 3">
            <a:extLst>
              <a:ext uri="{FF2B5EF4-FFF2-40B4-BE49-F238E27FC236}">
                <a16:creationId xmlns:a16="http://schemas.microsoft.com/office/drawing/2014/main" id="{8ABC43C2-5549-95D5-4A23-D3CC902D526C}"/>
              </a:ext>
            </a:extLst>
          </p:cNvPr>
          <p:cNvSpPr txBox="1"/>
          <p:nvPr/>
        </p:nvSpPr>
        <p:spPr>
          <a:xfrm>
            <a:off x="2732762" y="4768552"/>
            <a:ext cx="121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F3A"/>
                </a:solidFill>
                <a:effectLst/>
                <a:uLnTx/>
                <a:uFillTx/>
                <a:latin typeface="Calibri"/>
                <a:ea typeface="+mn-ea"/>
                <a:cs typeface="+mn-cs"/>
              </a:rPr>
              <a:t>*</a:t>
            </a:r>
            <a:r>
              <a:rPr kumimoji="0" lang="en-US" sz="1400" b="0" i="0" u="none" strike="noStrike" kern="1200" cap="none" spc="0" normalizeH="0" baseline="0" noProof="0">
                <a:ln>
                  <a:noFill/>
                </a:ln>
                <a:solidFill>
                  <a:srgbClr val="004F3A"/>
                </a:solidFill>
                <a:effectLst/>
                <a:uLnTx/>
                <a:uFillTx/>
                <a:latin typeface="Calibri"/>
                <a:ea typeface="+mn-ea"/>
                <a:cs typeface="+mn-cs"/>
              </a:rPr>
              <a:t> Lowest of all HMO Plans</a:t>
            </a:r>
          </a:p>
        </p:txBody>
      </p:sp>
    </p:spTree>
    <p:extLst>
      <p:ext uri="{BB962C8B-B14F-4D97-AF65-F5344CB8AC3E}">
        <p14:creationId xmlns:p14="http://schemas.microsoft.com/office/powerpoint/2010/main" val="3712160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4E9A"/>
        </a:solidFill>
        <a:effectLst/>
      </p:bgPr>
    </p:bg>
    <p:spTree>
      <p:nvGrpSpPr>
        <p:cNvPr id="1" name=""/>
        <p:cNvGrpSpPr/>
        <p:nvPr/>
      </p:nvGrpSpPr>
      <p:grpSpPr>
        <a:xfrm>
          <a:off x="0" y="0"/>
          <a:ext cx="0" cy="0"/>
          <a:chOff x="0" y="0"/>
          <a:chExt cx="0" cy="0"/>
        </a:xfrm>
      </p:grpSpPr>
      <p:sp>
        <p:nvSpPr>
          <p:cNvPr id="2" name="Freeform 2"/>
          <p:cNvSpPr/>
          <p:nvPr/>
        </p:nvSpPr>
        <p:spPr>
          <a:xfrm>
            <a:off x="10538440" y="5293514"/>
            <a:ext cx="1233693" cy="1233693"/>
          </a:xfrm>
          <a:custGeom>
            <a:avLst/>
            <a:gdLst/>
            <a:ahLst/>
            <a:cxnLst/>
            <a:rect l="l" t="t" r="r" b="b"/>
            <a:pathLst>
              <a:path w="1850540" h="1850540">
                <a:moveTo>
                  <a:pt x="0" y="0"/>
                </a:moveTo>
                <a:lnTo>
                  <a:pt x="1850540" y="0"/>
                </a:lnTo>
                <a:lnTo>
                  <a:pt x="1850540" y="1850540"/>
                </a:lnTo>
                <a:lnTo>
                  <a:pt x="0" y="18505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3">
            <a:extLst>
              <a:ext uri="{FF2B5EF4-FFF2-40B4-BE49-F238E27FC236}">
                <a16:creationId xmlns:a16="http://schemas.microsoft.com/office/drawing/2014/main" id="{763F7636-3C56-46CA-9362-F8175918AFBD}"/>
              </a:ext>
            </a:extLst>
          </p:cNvPr>
          <p:cNvSpPr txBox="1"/>
          <p:nvPr/>
        </p:nvSpPr>
        <p:spPr>
          <a:xfrm>
            <a:off x="3190925" y="3365501"/>
            <a:ext cx="5810151" cy="1214435"/>
          </a:xfrm>
          <a:prstGeom prst="rect">
            <a:avLst/>
          </a:prstGeom>
        </p:spPr>
        <p:txBody>
          <a:bodyPr lIns="0" tIns="0" rIns="0" bIns="0" rtlCol="0" anchor="t">
            <a:spAutoFit/>
          </a:bodyPr>
          <a:lstStyle/>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dirty="0">
                <a:ln>
                  <a:noFill/>
                </a:ln>
                <a:solidFill>
                  <a:srgbClr val="FFFFFF"/>
                </a:solidFill>
                <a:effectLst/>
                <a:uLnTx/>
                <a:uFillTx/>
                <a:latin typeface="Open Sans"/>
                <a:ea typeface="+mn-ea"/>
                <a:cs typeface="+mn-cs"/>
              </a:rPr>
              <a:t>Please turn off your camera </a:t>
            </a:r>
          </a:p>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dirty="0">
                <a:ln>
                  <a:noFill/>
                </a:ln>
                <a:solidFill>
                  <a:srgbClr val="FFFFFF"/>
                </a:solidFill>
                <a:effectLst/>
                <a:uLnTx/>
                <a:uFillTx/>
                <a:latin typeface="Open Sans"/>
                <a:ea typeface="+mn-ea"/>
                <a:cs typeface="+mn-cs"/>
              </a:rPr>
              <a:t>and mute your microphone.</a:t>
            </a:r>
          </a:p>
        </p:txBody>
      </p:sp>
      <p:sp>
        <p:nvSpPr>
          <p:cNvPr id="6" name="TextBox 4">
            <a:extLst>
              <a:ext uri="{FF2B5EF4-FFF2-40B4-BE49-F238E27FC236}">
                <a16:creationId xmlns:a16="http://schemas.microsoft.com/office/drawing/2014/main" id="{3350AB55-1988-4ADC-BADA-D8C951B1027A}"/>
              </a:ext>
            </a:extLst>
          </p:cNvPr>
          <p:cNvSpPr txBox="1"/>
          <p:nvPr/>
        </p:nvSpPr>
        <p:spPr>
          <a:xfrm>
            <a:off x="514350" y="794361"/>
            <a:ext cx="11163300" cy="2456122"/>
          </a:xfrm>
          <a:prstGeom prst="rect">
            <a:avLst/>
          </a:prstGeom>
        </p:spPr>
        <p:txBody>
          <a:bodyPr lIns="0" tIns="0" rIns="0" bIns="0" rtlCol="0" anchor="t">
            <a:spAutoFit/>
          </a:bodyPr>
          <a:lstStyle/>
          <a:p>
            <a:pPr marL="0" marR="0" lvl="0" indent="0" algn="ctr" defTabSz="609630" rtl="0" eaLnBrk="1" fontAlgn="auto" latinLnBrk="0" hangingPunct="1">
              <a:lnSpc>
                <a:spcPts val="20486"/>
              </a:lnSpc>
              <a:spcBef>
                <a:spcPct val="0"/>
              </a:spcBef>
              <a:spcAft>
                <a:spcPts val="0"/>
              </a:spcAft>
              <a:buClrTx/>
              <a:buSzTx/>
              <a:buFontTx/>
              <a:buNone/>
              <a:tabLst/>
              <a:defRPr/>
            </a:pPr>
            <a:r>
              <a:rPr kumimoji="0" lang="en-US" sz="14633" b="0" i="0" u="none" strike="noStrike" kern="1200" cap="none" spc="0" normalizeH="0" baseline="0" noProof="0" dirty="0">
                <a:ln>
                  <a:noFill/>
                </a:ln>
                <a:solidFill>
                  <a:srgbClr val="FFFFFF"/>
                </a:solidFill>
                <a:effectLst/>
                <a:uLnTx/>
                <a:uFillTx/>
                <a:latin typeface="Open Sans"/>
                <a:ea typeface="+mn-ea"/>
                <a:cs typeface="+mn-cs"/>
              </a:rPr>
              <a:t>Welcome!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87754-58A4-9229-9E65-63A023B9712A}"/>
              </a:ext>
            </a:extLst>
          </p:cNvPr>
          <p:cNvSpPr>
            <a:spLocks noGrp="1"/>
          </p:cNvSpPr>
          <p:nvPr>
            <p:ph type="title"/>
          </p:nvPr>
        </p:nvSpPr>
        <p:spPr>
          <a:xfrm>
            <a:off x="76201" y="77408"/>
            <a:ext cx="5518079" cy="685800"/>
          </a:xfrm>
        </p:spPr>
        <p:txBody>
          <a:bodyPr>
            <a:noAutofit/>
          </a:bodyPr>
          <a:lstStyle/>
          <a:p>
            <a:r>
              <a:rPr lang="en-US">
                <a:solidFill>
                  <a:schemeClr val="bg1"/>
                </a:solidFill>
              </a:rPr>
              <a:t>CommunityCare Network</a:t>
            </a:r>
          </a:p>
        </p:txBody>
      </p:sp>
      <p:pic>
        <p:nvPicPr>
          <p:cNvPr id="9" name="Picture 8" descr="Ascension St.  John">
            <a:extLst>
              <a:ext uri="{FF2B5EF4-FFF2-40B4-BE49-F238E27FC236}">
                <a16:creationId xmlns:a16="http://schemas.microsoft.com/office/drawing/2014/main" id="{2D73BE14-57F3-0234-AE17-50151852D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18" y="2658460"/>
            <a:ext cx="3173574" cy="5049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aint Francis Health System - Tulsa, Oklahoma">
            <a:extLst>
              <a:ext uri="{FF2B5EF4-FFF2-40B4-BE49-F238E27FC236}">
                <a16:creationId xmlns:a16="http://schemas.microsoft.com/office/drawing/2014/main" id="{E7162EB0-7A6F-4FBD-6190-5DDB60A6D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22" y="1351849"/>
            <a:ext cx="2319986" cy="8151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463DA3B-6B5E-73CE-0D46-8672FE0F2EA6}"/>
              </a:ext>
            </a:extLst>
          </p:cNvPr>
          <p:cNvPicPr>
            <a:picLocks noChangeAspect="1"/>
          </p:cNvPicPr>
          <p:nvPr/>
        </p:nvPicPr>
        <p:blipFill rotWithShape="1">
          <a:blip r:embed="rId4"/>
          <a:srcRect r="3595"/>
          <a:stretch/>
        </p:blipFill>
        <p:spPr>
          <a:xfrm>
            <a:off x="8092669" y="5319280"/>
            <a:ext cx="1463524" cy="574659"/>
          </a:xfrm>
          <a:prstGeom prst="rect">
            <a:avLst/>
          </a:prstGeom>
        </p:spPr>
      </p:pic>
      <p:pic>
        <p:nvPicPr>
          <p:cNvPr id="12" name="Picture 10">
            <a:extLst>
              <a:ext uri="{FF2B5EF4-FFF2-40B4-BE49-F238E27FC236}">
                <a16:creationId xmlns:a16="http://schemas.microsoft.com/office/drawing/2014/main" id="{66E002CE-E948-9C1C-4B3E-B75A57E85A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369" y="5325018"/>
            <a:ext cx="2483974" cy="3812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AC6035D-109A-0258-F409-2749FCAFC0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8802" y="4322236"/>
            <a:ext cx="1796897" cy="5940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FCE593D8-A075-C33C-0B6B-2D6357E5A3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2409" y="6028171"/>
            <a:ext cx="2572613" cy="5240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7F05A7-AC74-6DB4-7368-762C73358392}"/>
              </a:ext>
            </a:extLst>
          </p:cNvPr>
          <p:cNvPicPr>
            <a:picLocks noChangeAspect="1"/>
          </p:cNvPicPr>
          <p:nvPr/>
        </p:nvPicPr>
        <p:blipFill>
          <a:blip r:embed="rId8"/>
          <a:stretch>
            <a:fillRect/>
          </a:stretch>
        </p:blipFill>
        <p:spPr>
          <a:xfrm>
            <a:off x="3835013" y="4352562"/>
            <a:ext cx="3430707" cy="650534"/>
          </a:xfrm>
          <a:prstGeom prst="rect">
            <a:avLst/>
          </a:prstGeom>
        </p:spPr>
      </p:pic>
      <p:pic>
        <p:nvPicPr>
          <p:cNvPr id="16" name="Picture 15">
            <a:extLst>
              <a:ext uri="{FF2B5EF4-FFF2-40B4-BE49-F238E27FC236}">
                <a16:creationId xmlns:a16="http://schemas.microsoft.com/office/drawing/2014/main" id="{AE9ED288-1DDA-3BEA-C2AC-4624FBC4AA6F}"/>
              </a:ext>
            </a:extLst>
          </p:cNvPr>
          <p:cNvPicPr>
            <a:picLocks noChangeAspect="1"/>
          </p:cNvPicPr>
          <p:nvPr/>
        </p:nvPicPr>
        <p:blipFill>
          <a:blip r:embed="rId9"/>
          <a:stretch>
            <a:fillRect/>
          </a:stretch>
        </p:blipFill>
        <p:spPr>
          <a:xfrm>
            <a:off x="10150069" y="5343656"/>
            <a:ext cx="1285010" cy="565404"/>
          </a:xfrm>
          <a:prstGeom prst="rect">
            <a:avLst/>
          </a:prstGeom>
        </p:spPr>
      </p:pic>
      <p:pic>
        <p:nvPicPr>
          <p:cNvPr id="17" name="Picture 16">
            <a:extLst>
              <a:ext uri="{FF2B5EF4-FFF2-40B4-BE49-F238E27FC236}">
                <a16:creationId xmlns:a16="http://schemas.microsoft.com/office/drawing/2014/main" id="{74749283-141C-3252-E992-0D7538045E39}"/>
              </a:ext>
            </a:extLst>
          </p:cNvPr>
          <p:cNvPicPr>
            <a:picLocks noChangeAspect="1"/>
          </p:cNvPicPr>
          <p:nvPr/>
        </p:nvPicPr>
        <p:blipFill>
          <a:blip r:embed="rId10"/>
          <a:stretch>
            <a:fillRect/>
          </a:stretch>
        </p:blipFill>
        <p:spPr>
          <a:xfrm>
            <a:off x="350276" y="3588489"/>
            <a:ext cx="3173574" cy="456423"/>
          </a:xfrm>
          <a:prstGeom prst="rect">
            <a:avLst/>
          </a:prstGeom>
        </p:spPr>
      </p:pic>
      <p:pic>
        <p:nvPicPr>
          <p:cNvPr id="18" name="Picture 2">
            <a:extLst>
              <a:ext uri="{FF2B5EF4-FFF2-40B4-BE49-F238E27FC236}">
                <a16:creationId xmlns:a16="http://schemas.microsoft.com/office/drawing/2014/main" id="{3613DCAC-87F0-EAC5-79D3-5FA18C53FA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92669" y="3409983"/>
            <a:ext cx="3146060" cy="6182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16CCD4B-2EC3-60A0-58DA-D4DD0D1FFD93}"/>
              </a:ext>
            </a:extLst>
          </p:cNvPr>
          <p:cNvPicPr>
            <a:picLocks noChangeAspect="1"/>
          </p:cNvPicPr>
          <p:nvPr/>
        </p:nvPicPr>
        <p:blipFill>
          <a:blip r:embed="rId12"/>
          <a:stretch>
            <a:fillRect/>
          </a:stretch>
        </p:blipFill>
        <p:spPr>
          <a:xfrm>
            <a:off x="9845269" y="1236192"/>
            <a:ext cx="1932162" cy="815131"/>
          </a:xfrm>
          <a:prstGeom prst="rect">
            <a:avLst/>
          </a:prstGeom>
        </p:spPr>
      </p:pic>
      <p:pic>
        <p:nvPicPr>
          <p:cNvPr id="20" name="Picture 19">
            <a:extLst>
              <a:ext uri="{FF2B5EF4-FFF2-40B4-BE49-F238E27FC236}">
                <a16:creationId xmlns:a16="http://schemas.microsoft.com/office/drawing/2014/main" id="{D4BD7013-958A-76A9-A565-389A4F324B74}"/>
              </a:ext>
            </a:extLst>
          </p:cNvPr>
          <p:cNvPicPr>
            <a:picLocks noChangeAspect="1"/>
          </p:cNvPicPr>
          <p:nvPr/>
        </p:nvPicPr>
        <p:blipFill>
          <a:blip r:embed="rId13"/>
          <a:stretch>
            <a:fillRect/>
          </a:stretch>
        </p:blipFill>
        <p:spPr>
          <a:xfrm>
            <a:off x="4262078" y="3410361"/>
            <a:ext cx="2576574" cy="714622"/>
          </a:xfrm>
          <a:prstGeom prst="rect">
            <a:avLst/>
          </a:prstGeom>
        </p:spPr>
      </p:pic>
      <p:sp>
        <p:nvSpPr>
          <p:cNvPr id="21" name="TextBox 20">
            <a:extLst>
              <a:ext uri="{FF2B5EF4-FFF2-40B4-BE49-F238E27FC236}">
                <a16:creationId xmlns:a16="http://schemas.microsoft.com/office/drawing/2014/main" id="{C8A5BD08-ECD7-E366-25D9-D092C67D4FC3}"/>
              </a:ext>
            </a:extLst>
          </p:cNvPr>
          <p:cNvSpPr txBox="1"/>
          <p:nvPr/>
        </p:nvSpPr>
        <p:spPr>
          <a:xfrm>
            <a:off x="1260266" y="3120307"/>
            <a:ext cx="18926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4A8"/>
                </a:solidFill>
                <a:effectLst/>
                <a:uLnTx/>
                <a:uFillTx/>
                <a:latin typeface="Trebuchet MS"/>
                <a:ea typeface="+mn-ea"/>
                <a:cs typeface="+mn-cs"/>
              </a:rPr>
              <a:t>Ascension Medical Group</a:t>
            </a:r>
          </a:p>
        </p:txBody>
      </p:sp>
      <p:sp>
        <p:nvSpPr>
          <p:cNvPr id="22" name="TextBox 21">
            <a:extLst>
              <a:ext uri="{FF2B5EF4-FFF2-40B4-BE49-F238E27FC236}">
                <a16:creationId xmlns:a16="http://schemas.microsoft.com/office/drawing/2014/main" id="{A0E7C744-A3C9-18EB-87FE-F30458466023}"/>
              </a:ext>
            </a:extLst>
          </p:cNvPr>
          <p:cNvSpPr txBox="1"/>
          <p:nvPr/>
        </p:nvSpPr>
        <p:spPr>
          <a:xfrm>
            <a:off x="1204526" y="2176307"/>
            <a:ext cx="12645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D77388"/>
                </a:solidFill>
                <a:effectLst/>
                <a:uLnTx/>
                <a:uFillTx/>
                <a:latin typeface="Trebuchet MS"/>
                <a:ea typeface="+mn-ea"/>
                <a:cs typeface="+mn-cs"/>
              </a:rPr>
              <a:t>Warren Clinic</a:t>
            </a:r>
          </a:p>
        </p:txBody>
      </p:sp>
      <p:pic>
        <p:nvPicPr>
          <p:cNvPr id="23" name="Picture 22">
            <a:extLst>
              <a:ext uri="{FF2B5EF4-FFF2-40B4-BE49-F238E27FC236}">
                <a16:creationId xmlns:a16="http://schemas.microsoft.com/office/drawing/2014/main" id="{6F697677-3784-BDC8-2BAC-BDB277F29B4E}"/>
              </a:ext>
            </a:extLst>
          </p:cNvPr>
          <p:cNvPicPr>
            <a:picLocks noChangeAspect="1"/>
          </p:cNvPicPr>
          <p:nvPr/>
        </p:nvPicPr>
        <p:blipFill>
          <a:blip r:embed="rId14"/>
          <a:stretch>
            <a:fillRect/>
          </a:stretch>
        </p:blipFill>
        <p:spPr>
          <a:xfrm>
            <a:off x="341478" y="5293917"/>
            <a:ext cx="3134343" cy="502779"/>
          </a:xfrm>
          <a:prstGeom prst="rect">
            <a:avLst/>
          </a:prstGeom>
        </p:spPr>
      </p:pic>
      <p:pic>
        <p:nvPicPr>
          <p:cNvPr id="24" name="Picture 2" descr="Home">
            <a:extLst>
              <a:ext uri="{FF2B5EF4-FFF2-40B4-BE49-F238E27FC236}">
                <a16:creationId xmlns:a16="http://schemas.microsoft.com/office/drawing/2014/main" id="{DCC78BBB-457F-30AC-E5CB-98405C366CB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46889" y="1442692"/>
            <a:ext cx="2676935" cy="6373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A34E19F-18DE-35BB-78E9-70C7D4357223}"/>
              </a:ext>
            </a:extLst>
          </p:cNvPr>
          <p:cNvPicPr>
            <a:picLocks noChangeAspect="1"/>
          </p:cNvPicPr>
          <p:nvPr/>
        </p:nvPicPr>
        <p:blipFill>
          <a:blip r:embed="rId16"/>
          <a:stretch>
            <a:fillRect/>
          </a:stretch>
        </p:blipFill>
        <p:spPr>
          <a:xfrm>
            <a:off x="1096077" y="5983379"/>
            <a:ext cx="1815590" cy="557957"/>
          </a:xfrm>
          <a:prstGeom prst="rect">
            <a:avLst/>
          </a:prstGeom>
        </p:spPr>
      </p:pic>
      <p:pic>
        <p:nvPicPr>
          <p:cNvPr id="26" name="Picture 25">
            <a:extLst>
              <a:ext uri="{FF2B5EF4-FFF2-40B4-BE49-F238E27FC236}">
                <a16:creationId xmlns:a16="http://schemas.microsoft.com/office/drawing/2014/main" id="{37518F4B-5F1A-6CD4-53F3-17F5AD9F2535}"/>
              </a:ext>
            </a:extLst>
          </p:cNvPr>
          <p:cNvPicPr>
            <a:picLocks noChangeAspect="1"/>
          </p:cNvPicPr>
          <p:nvPr/>
        </p:nvPicPr>
        <p:blipFill>
          <a:blip r:embed="rId17"/>
          <a:stretch>
            <a:fillRect/>
          </a:stretch>
        </p:blipFill>
        <p:spPr>
          <a:xfrm>
            <a:off x="1134436" y="4284559"/>
            <a:ext cx="1594643" cy="982131"/>
          </a:xfrm>
          <a:prstGeom prst="rect">
            <a:avLst/>
          </a:prstGeom>
        </p:spPr>
      </p:pic>
      <p:pic>
        <p:nvPicPr>
          <p:cNvPr id="27" name="Picture 26">
            <a:extLst>
              <a:ext uri="{FF2B5EF4-FFF2-40B4-BE49-F238E27FC236}">
                <a16:creationId xmlns:a16="http://schemas.microsoft.com/office/drawing/2014/main" id="{C97B9706-6EFC-C40E-EE1E-1CA545C06F47}"/>
              </a:ext>
            </a:extLst>
          </p:cNvPr>
          <p:cNvPicPr>
            <a:picLocks noChangeAspect="1"/>
          </p:cNvPicPr>
          <p:nvPr/>
        </p:nvPicPr>
        <p:blipFill rotWithShape="1">
          <a:blip r:embed="rId18"/>
          <a:srcRect l="-631" t="4601" r="2217" b="7452"/>
          <a:stretch/>
        </p:blipFill>
        <p:spPr>
          <a:xfrm>
            <a:off x="8637000" y="2395036"/>
            <a:ext cx="2057399" cy="671232"/>
          </a:xfrm>
          <a:prstGeom prst="rect">
            <a:avLst/>
          </a:prstGeom>
        </p:spPr>
      </p:pic>
      <p:pic>
        <p:nvPicPr>
          <p:cNvPr id="28" name="Picture 27">
            <a:extLst>
              <a:ext uri="{FF2B5EF4-FFF2-40B4-BE49-F238E27FC236}">
                <a16:creationId xmlns:a16="http://schemas.microsoft.com/office/drawing/2014/main" id="{8121D0F1-C88D-31F7-BDCD-E1842437C979}"/>
              </a:ext>
            </a:extLst>
          </p:cNvPr>
          <p:cNvPicPr>
            <a:picLocks noChangeAspect="1"/>
          </p:cNvPicPr>
          <p:nvPr/>
        </p:nvPicPr>
        <p:blipFill>
          <a:blip r:embed="rId19"/>
          <a:stretch>
            <a:fillRect/>
          </a:stretch>
        </p:blipFill>
        <p:spPr>
          <a:xfrm>
            <a:off x="7574218" y="1351849"/>
            <a:ext cx="2125562" cy="717377"/>
          </a:xfrm>
          <a:prstGeom prst="rect">
            <a:avLst/>
          </a:prstGeom>
        </p:spPr>
      </p:pic>
      <p:pic>
        <p:nvPicPr>
          <p:cNvPr id="2" name="Picture 1">
            <a:extLst>
              <a:ext uri="{FF2B5EF4-FFF2-40B4-BE49-F238E27FC236}">
                <a16:creationId xmlns:a16="http://schemas.microsoft.com/office/drawing/2014/main" id="{0DE49D66-6357-E3E9-31A2-89C939401463}"/>
              </a:ext>
            </a:extLst>
          </p:cNvPr>
          <p:cNvPicPr>
            <a:picLocks noChangeAspect="1"/>
          </p:cNvPicPr>
          <p:nvPr/>
        </p:nvPicPr>
        <p:blipFill rotWithShape="1">
          <a:blip r:embed="rId20"/>
          <a:srcRect l="7834" t="3604" r="3389" b="11263"/>
          <a:stretch/>
        </p:blipFill>
        <p:spPr>
          <a:xfrm>
            <a:off x="4262078" y="2306718"/>
            <a:ext cx="2576574" cy="955161"/>
          </a:xfrm>
          <a:prstGeom prst="rect">
            <a:avLst/>
          </a:prstGeom>
        </p:spPr>
      </p:pic>
      <p:pic>
        <p:nvPicPr>
          <p:cNvPr id="3" name="Picture 2">
            <a:extLst>
              <a:ext uri="{FF2B5EF4-FFF2-40B4-BE49-F238E27FC236}">
                <a16:creationId xmlns:a16="http://schemas.microsoft.com/office/drawing/2014/main" id="{23637879-13AF-F4DE-BBAC-F1E0932E1138}"/>
              </a:ext>
            </a:extLst>
          </p:cNvPr>
          <p:cNvPicPr>
            <a:picLocks noChangeAspect="1"/>
          </p:cNvPicPr>
          <p:nvPr/>
        </p:nvPicPr>
        <p:blipFill>
          <a:blip r:embed="rId21"/>
          <a:stretch>
            <a:fillRect/>
          </a:stretch>
        </p:blipFill>
        <p:spPr>
          <a:xfrm>
            <a:off x="9967166" y="4332633"/>
            <a:ext cx="1688368" cy="670307"/>
          </a:xfrm>
          <a:prstGeom prst="rect">
            <a:avLst/>
          </a:prstGeom>
        </p:spPr>
      </p:pic>
    </p:spTree>
    <p:extLst>
      <p:ext uri="{BB962C8B-B14F-4D97-AF65-F5344CB8AC3E}">
        <p14:creationId xmlns:p14="http://schemas.microsoft.com/office/powerpoint/2010/main" val="1384477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15FA0D-0645-43BB-A047-2F70117948E7}"/>
              </a:ext>
            </a:extLst>
          </p:cNvPr>
          <p:cNvSpPr>
            <a:spLocks noGrp="1"/>
          </p:cNvSpPr>
          <p:nvPr>
            <p:ph idx="1"/>
          </p:nvPr>
        </p:nvSpPr>
        <p:spPr>
          <a:xfrm>
            <a:off x="6352537" y="2971800"/>
            <a:ext cx="5257800" cy="1752600"/>
          </a:xfrm>
        </p:spPr>
        <p:txBody>
          <a:bodyPr>
            <a:noAutofit/>
          </a:bodyPr>
          <a:lstStyle/>
          <a:p>
            <a:pPr>
              <a:spcBef>
                <a:spcPts val="2000"/>
              </a:spcBef>
            </a:pPr>
            <a:r>
              <a:rPr lang="en-US" sz="2200">
                <a:latin typeface="+mn-lt"/>
              </a:rPr>
              <a:t>Continuing in 2025 with 35 Counties.</a:t>
            </a:r>
          </a:p>
          <a:p>
            <a:pPr>
              <a:spcBef>
                <a:spcPts val="2000"/>
              </a:spcBef>
            </a:pPr>
            <a:r>
              <a:rPr lang="en-US" sz="2200">
                <a:latin typeface="+mn-lt"/>
              </a:rPr>
              <a:t>Visit </a:t>
            </a:r>
            <a:r>
              <a:rPr lang="en-US" sz="2200" b="1" u="sng">
                <a:solidFill>
                  <a:srgbClr val="007852"/>
                </a:solidFill>
                <a:latin typeface="+mn-lt"/>
              </a:rPr>
              <a:t>state.ccok.com</a:t>
            </a:r>
            <a:r>
              <a:rPr lang="en-US" sz="2200">
                <a:latin typeface="+mn-lt"/>
              </a:rPr>
              <a:t> to verify providers. </a:t>
            </a:r>
          </a:p>
          <a:p>
            <a:pPr>
              <a:spcBef>
                <a:spcPts val="2000"/>
              </a:spcBef>
            </a:pPr>
            <a:r>
              <a:rPr lang="en-US" sz="2200">
                <a:latin typeface="+mn-lt"/>
              </a:rPr>
              <a:t>Contact Customer Service for assistance.  </a:t>
            </a:r>
            <a:endParaRPr lang="en-US" sz="2200">
              <a:solidFill>
                <a:srgbClr val="0000FF"/>
              </a:solidFill>
              <a:latin typeface="+mn-lt"/>
            </a:endParaRPr>
          </a:p>
        </p:txBody>
      </p:sp>
      <p:sp>
        <p:nvSpPr>
          <p:cNvPr id="4" name="Title 3">
            <a:extLst>
              <a:ext uri="{FF2B5EF4-FFF2-40B4-BE49-F238E27FC236}">
                <a16:creationId xmlns:a16="http://schemas.microsoft.com/office/drawing/2014/main" id="{BC1A6F0E-47F3-92ED-E950-C982AE8D9C56}"/>
              </a:ext>
            </a:extLst>
          </p:cNvPr>
          <p:cNvSpPr>
            <a:spLocks noGrp="1"/>
          </p:cNvSpPr>
          <p:nvPr>
            <p:ph type="title"/>
          </p:nvPr>
        </p:nvSpPr>
        <p:spPr>
          <a:xfrm>
            <a:off x="76200" y="113460"/>
            <a:ext cx="6172200" cy="685800"/>
          </a:xfrm>
        </p:spPr>
        <p:txBody>
          <a:bodyPr>
            <a:normAutofit/>
          </a:bodyPr>
          <a:lstStyle/>
          <a:p>
            <a:r>
              <a:rPr lang="en-US">
                <a:solidFill>
                  <a:schemeClr val="bg1"/>
                </a:solidFill>
              </a:rPr>
              <a:t>CommunityCare Service Area</a:t>
            </a:r>
          </a:p>
        </p:txBody>
      </p:sp>
      <p:pic>
        <p:nvPicPr>
          <p:cNvPr id="7" name="Picture 6">
            <a:extLst>
              <a:ext uri="{FF2B5EF4-FFF2-40B4-BE49-F238E27FC236}">
                <a16:creationId xmlns:a16="http://schemas.microsoft.com/office/drawing/2014/main" id="{9EC708B7-FBB5-11B3-46AB-B0E92F1B7A21}"/>
              </a:ext>
            </a:extLst>
          </p:cNvPr>
          <p:cNvPicPr>
            <a:picLocks noChangeAspect="1"/>
          </p:cNvPicPr>
          <p:nvPr/>
        </p:nvPicPr>
        <p:blipFill>
          <a:blip r:embed="rId2"/>
          <a:stretch>
            <a:fillRect/>
          </a:stretch>
        </p:blipFill>
        <p:spPr>
          <a:xfrm>
            <a:off x="1475986" y="1762992"/>
            <a:ext cx="4363229" cy="4638649"/>
          </a:xfrm>
          <a:prstGeom prst="rect">
            <a:avLst/>
          </a:prstGeom>
        </p:spPr>
      </p:pic>
      <p:sp>
        <p:nvSpPr>
          <p:cNvPr id="2" name="Rectangle 1">
            <a:extLst>
              <a:ext uri="{FF2B5EF4-FFF2-40B4-BE49-F238E27FC236}">
                <a16:creationId xmlns:a16="http://schemas.microsoft.com/office/drawing/2014/main" id="{28411521-4396-BC05-00E1-51C1E86CCB44}"/>
              </a:ext>
            </a:extLst>
          </p:cNvPr>
          <p:cNvSpPr/>
          <p:nvPr/>
        </p:nvSpPr>
        <p:spPr>
          <a:xfrm>
            <a:off x="1295400" y="1752600"/>
            <a:ext cx="4543814" cy="4724400"/>
          </a:xfrm>
          <a:prstGeom prst="rect">
            <a:avLst/>
          </a:prstGeom>
          <a:noFill/>
          <a:ln>
            <a:solidFill>
              <a:srgbClr val="00785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568205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A84CE78-9C43-8C65-8228-3E5AF287255E}"/>
              </a:ext>
            </a:extLst>
          </p:cNvPr>
          <p:cNvSpPr>
            <a:spLocks noGrp="1"/>
          </p:cNvSpPr>
          <p:nvPr>
            <p:ph type="ctrTitle"/>
          </p:nvPr>
        </p:nvSpPr>
        <p:spPr>
          <a:xfrm>
            <a:off x="5545918" y="520840"/>
            <a:ext cx="4283883" cy="648955"/>
          </a:xfrm>
        </p:spPr>
        <p:txBody>
          <a:bodyPr>
            <a:noAutofit/>
          </a:bodyPr>
          <a:lstStyle/>
          <a:p>
            <a:pPr algn="ctr"/>
            <a:r>
              <a:rPr lang="en-US" sz="3200">
                <a:latin typeface="+mj-lt"/>
              </a:rPr>
              <a:t>Enhanced Mobile App</a:t>
            </a:r>
          </a:p>
        </p:txBody>
      </p:sp>
      <p:sp>
        <p:nvSpPr>
          <p:cNvPr id="18" name="Content Placeholder 17">
            <a:extLst>
              <a:ext uri="{FF2B5EF4-FFF2-40B4-BE49-F238E27FC236}">
                <a16:creationId xmlns:a16="http://schemas.microsoft.com/office/drawing/2014/main" id="{604BA82D-AE76-8EEE-D34E-16D454E574E5}"/>
              </a:ext>
            </a:extLst>
          </p:cNvPr>
          <p:cNvSpPr>
            <a:spLocks noGrp="1"/>
          </p:cNvSpPr>
          <p:nvPr>
            <p:ph idx="12"/>
          </p:nvPr>
        </p:nvSpPr>
        <p:spPr>
          <a:xfrm>
            <a:off x="5638800" y="1205866"/>
            <a:ext cx="4343400" cy="4446268"/>
          </a:xfrm>
        </p:spPr>
        <p:txBody>
          <a:bodyPr/>
          <a:lstStyle/>
          <a:p>
            <a:pPr marL="0" indent="0">
              <a:lnSpc>
                <a:spcPct val="150000"/>
              </a:lnSpc>
              <a:buNone/>
            </a:pPr>
            <a:r>
              <a:rPr lang="en-US" sz="1800" b="1">
                <a:solidFill>
                  <a:srgbClr val="000000"/>
                </a:solidFill>
                <a:latin typeface="Trebuchet MS" panose="020B0603020202020204" pitchFamily="34" charset="0"/>
              </a:rPr>
              <a:t>Download CommunityCare Mobile App: </a:t>
            </a:r>
          </a:p>
          <a:p>
            <a:pPr>
              <a:spcAft>
                <a:spcPts val="600"/>
              </a:spcAft>
              <a:buClr>
                <a:schemeClr val="tx1"/>
              </a:buClr>
              <a:buSzPct val="125000"/>
            </a:pPr>
            <a:r>
              <a:rPr lang="en-US" sz="1600">
                <a:solidFill>
                  <a:srgbClr val="000000"/>
                </a:solidFill>
                <a:latin typeface="Trebuchet MS" panose="020B0603020202020204" pitchFamily="34" charset="0"/>
              </a:rPr>
              <a:t>Access your digital ID card</a:t>
            </a:r>
          </a:p>
          <a:p>
            <a:pPr>
              <a:spcAft>
                <a:spcPts val="600"/>
              </a:spcAft>
              <a:buClr>
                <a:schemeClr val="tx1"/>
              </a:buClr>
              <a:buSzPct val="125000"/>
            </a:pPr>
            <a:r>
              <a:rPr lang="en-US" sz="1600">
                <a:solidFill>
                  <a:srgbClr val="000000"/>
                </a:solidFill>
                <a:latin typeface="Trebuchet MS" panose="020B0603020202020204" pitchFamily="34" charset="0"/>
              </a:rPr>
              <a:t>Benefits and out-of-pocket summary</a:t>
            </a:r>
          </a:p>
          <a:p>
            <a:pPr>
              <a:spcAft>
                <a:spcPts val="600"/>
              </a:spcAft>
              <a:buClr>
                <a:schemeClr val="tx1"/>
              </a:buClr>
              <a:buSzPct val="125000"/>
            </a:pPr>
            <a:r>
              <a:rPr lang="en-US" sz="1600">
                <a:solidFill>
                  <a:srgbClr val="000000"/>
                </a:solidFill>
                <a:latin typeface="Trebuchet MS" panose="020B0603020202020204" pitchFamily="34" charset="0"/>
              </a:rPr>
              <a:t>Claims and EOB information </a:t>
            </a:r>
          </a:p>
          <a:p>
            <a:pPr>
              <a:spcAft>
                <a:spcPts val="600"/>
              </a:spcAft>
              <a:buClr>
                <a:schemeClr val="tx1"/>
              </a:buClr>
              <a:buSzPct val="125000"/>
            </a:pPr>
            <a:r>
              <a:rPr lang="en-US" sz="1600">
                <a:solidFill>
                  <a:srgbClr val="000000"/>
                </a:solidFill>
                <a:latin typeface="Trebuchet MS" panose="020B0603020202020204" pitchFamily="34" charset="0"/>
              </a:rPr>
              <a:t>Provider directory and much more!</a:t>
            </a:r>
          </a:p>
          <a:p>
            <a:pPr marL="0" indent="0">
              <a:buNone/>
            </a:pPr>
            <a:endParaRPr lang="en-US" sz="200">
              <a:solidFill>
                <a:srgbClr val="000000"/>
              </a:solidFill>
              <a:latin typeface="Trebuchet MS" panose="020B0603020202020204" pitchFamily="34" charset="0"/>
            </a:endParaRPr>
          </a:p>
          <a:p>
            <a:pPr marL="0" indent="0">
              <a:spcBef>
                <a:spcPts val="1800"/>
              </a:spcBef>
              <a:buNone/>
            </a:pPr>
            <a:r>
              <a:rPr lang="en-US" sz="1800" b="1">
                <a:solidFill>
                  <a:srgbClr val="000000"/>
                </a:solidFill>
                <a:latin typeface="Trebuchet MS" panose="020B0603020202020204" pitchFamily="34" charset="0"/>
              </a:rPr>
              <a:t>Enhanced App Features Include:</a:t>
            </a:r>
            <a:endParaRPr lang="en-US" sz="1800">
              <a:solidFill>
                <a:srgbClr val="000000"/>
              </a:solidFill>
              <a:latin typeface="Trebuchet MS" panose="020B0603020202020204" pitchFamily="34" charset="0"/>
            </a:endParaRPr>
          </a:p>
          <a:p>
            <a:pPr>
              <a:spcBef>
                <a:spcPts val="1000"/>
              </a:spcBef>
              <a:buClr>
                <a:schemeClr val="tx1"/>
              </a:buClr>
              <a:buSzPct val="125000"/>
            </a:pPr>
            <a:r>
              <a:rPr lang="en-US" sz="1600">
                <a:solidFill>
                  <a:srgbClr val="000000"/>
                </a:solidFill>
                <a:latin typeface="Trebuchet MS" panose="020B0603020202020204" pitchFamily="34" charset="0"/>
              </a:rPr>
              <a:t>Device Authentication using Face ID</a:t>
            </a:r>
          </a:p>
          <a:p>
            <a:pPr>
              <a:spcBef>
                <a:spcPts val="1000"/>
              </a:spcBef>
              <a:buClr>
                <a:schemeClr val="tx1"/>
              </a:buClr>
              <a:buSzPct val="125000"/>
            </a:pPr>
            <a:r>
              <a:rPr lang="en-US" sz="1600">
                <a:solidFill>
                  <a:srgbClr val="000000"/>
                </a:solidFill>
                <a:latin typeface="Trebuchet MS" panose="020B0603020202020204" pitchFamily="34" charset="0"/>
              </a:rPr>
              <a:t>Send a secure email to CommunityCare</a:t>
            </a:r>
          </a:p>
          <a:p>
            <a:pPr>
              <a:spcBef>
                <a:spcPts val="1000"/>
              </a:spcBef>
              <a:buClr>
                <a:schemeClr val="tx1"/>
              </a:buClr>
              <a:buSzPct val="125000"/>
            </a:pPr>
            <a:r>
              <a:rPr lang="en-US" sz="1600">
                <a:solidFill>
                  <a:srgbClr val="000000"/>
                </a:solidFill>
                <a:latin typeface="Trebuchet MS" panose="020B0603020202020204" pitchFamily="34" charset="0"/>
              </a:rPr>
              <a:t>Links to health and wellness resources</a:t>
            </a:r>
          </a:p>
          <a:p>
            <a:pPr>
              <a:spcBef>
                <a:spcPts val="1000"/>
              </a:spcBef>
              <a:buClr>
                <a:schemeClr val="tx1"/>
              </a:buClr>
              <a:buSzPct val="125000"/>
            </a:pPr>
            <a:r>
              <a:rPr lang="en-US" sz="1600">
                <a:solidFill>
                  <a:srgbClr val="000000"/>
                </a:solidFill>
                <a:latin typeface="Trebuchet MS" panose="020B0603020202020204" pitchFamily="34" charset="0"/>
              </a:rPr>
              <a:t>Display member address, phone, and email in Profile</a:t>
            </a:r>
          </a:p>
        </p:txBody>
      </p:sp>
      <p:pic>
        <p:nvPicPr>
          <p:cNvPr id="19" name="Picture 18">
            <a:extLst>
              <a:ext uri="{FF2B5EF4-FFF2-40B4-BE49-F238E27FC236}">
                <a16:creationId xmlns:a16="http://schemas.microsoft.com/office/drawing/2014/main" id="{208C0E4A-D6A0-1237-833E-64E2618A25DA}"/>
              </a:ext>
            </a:extLst>
          </p:cNvPr>
          <p:cNvPicPr>
            <a:picLocks noChangeAspect="1"/>
          </p:cNvPicPr>
          <p:nvPr/>
        </p:nvPicPr>
        <p:blipFill>
          <a:blip r:embed="rId2"/>
          <a:stretch>
            <a:fillRect/>
          </a:stretch>
        </p:blipFill>
        <p:spPr>
          <a:xfrm>
            <a:off x="10200395" y="3429630"/>
            <a:ext cx="1628942" cy="2159638"/>
          </a:xfrm>
          <a:prstGeom prst="rect">
            <a:avLst/>
          </a:prstGeom>
        </p:spPr>
      </p:pic>
      <p:pic>
        <p:nvPicPr>
          <p:cNvPr id="20" name="Picture 19">
            <a:extLst>
              <a:ext uri="{FF2B5EF4-FFF2-40B4-BE49-F238E27FC236}">
                <a16:creationId xmlns:a16="http://schemas.microsoft.com/office/drawing/2014/main" id="{8881F590-F3C5-1B4A-078A-616809F67A5F}"/>
              </a:ext>
            </a:extLst>
          </p:cNvPr>
          <p:cNvPicPr>
            <a:picLocks noChangeAspect="1"/>
          </p:cNvPicPr>
          <p:nvPr/>
        </p:nvPicPr>
        <p:blipFill>
          <a:blip r:embed="rId3"/>
          <a:stretch>
            <a:fillRect/>
          </a:stretch>
        </p:blipFill>
        <p:spPr>
          <a:xfrm>
            <a:off x="10210800" y="524303"/>
            <a:ext cx="1628942" cy="2181750"/>
          </a:xfrm>
          <a:prstGeom prst="rect">
            <a:avLst/>
          </a:prstGeom>
        </p:spPr>
      </p:pic>
    </p:spTree>
    <p:extLst>
      <p:ext uri="{BB962C8B-B14F-4D97-AF65-F5344CB8AC3E}">
        <p14:creationId xmlns:p14="http://schemas.microsoft.com/office/powerpoint/2010/main" val="2658578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C35F559-E561-C3BA-CBD2-96AFC42D7276}"/>
              </a:ext>
            </a:extLst>
          </p:cNvPr>
          <p:cNvSpPr>
            <a:spLocks noGrp="1"/>
          </p:cNvSpPr>
          <p:nvPr>
            <p:ph type="ctrTitle"/>
          </p:nvPr>
        </p:nvSpPr>
        <p:spPr>
          <a:xfrm>
            <a:off x="2257571" y="535394"/>
            <a:ext cx="9458161" cy="617940"/>
          </a:xfrm>
        </p:spPr>
        <p:txBody>
          <a:bodyPr>
            <a:normAutofit/>
          </a:bodyPr>
          <a:lstStyle/>
          <a:p>
            <a:r>
              <a:rPr lang="en-US" sz="3200">
                <a:latin typeface="+mj-lt"/>
              </a:rPr>
              <a:t>Enhanced Member Portal</a:t>
            </a:r>
          </a:p>
        </p:txBody>
      </p:sp>
      <p:pic>
        <p:nvPicPr>
          <p:cNvPr id="18" name="Picture 17">
            <a:extLst>
              <a:ext uri="{FF2B5EF4-FFF2-40B4-BE49-F238E27FC236}">
                <a16:creationId xmlns:a16="http://schemas.microsoft.com/office/drawing/2014/main" id="{B31FBB61-B98C-CEF3-F4D3-DAC61689399F}"/>
              </a:ext>
            </a:extLst>
          </p:cNvPr>
          <p:cNvPicPr>
            <a:picLocks noChangeAspect="1"/>
          </p:cNvPicPr>
          <p:nvPr/>
        </p:nvPicPr>
        <p:blipFill>
          <a:blip r:embed="rId2"/>
          <a:srcRect/>
          <a:stretch/>
        </p:blipFill>
        <p:spPr>
          <a:xfrm>
            <a:off x="2286000" y="1447801"/>
            <a:ext cx="5562758" cy="4384461"/>
          </a:xfrm>
          <a:prstGeom prst="rect">
            <a:avLst/>
          </a:prstGeom>
          <a:effectLst>
            <a:outerShdw blurRad="254000" dist="38100" dir="2700000" algn="tl" rotWithShape="0">
              <a:prstClr val="black">
                <a:alpha val="40000"/>
              </a:prstClr>
            </a:outerShdw>
          </a:effectLst>
        </p:spPr>
      </p:pic>
      <p:graphicFrame>
        <p:nvGraphicFramePr>
          <p:cNvPr id="3" name="Diagram 2">
            <a:extLst>
              <a:ext uri="{FF2B5EF4-FFF2-40B4-BE49-F238E27FC236}">
                <a16:creationId xmlns:a16="http://schemas.microsoft.com/office/drawing/2014/main" id="{3399134F-8104-AADC-B6BC-2EFAA2901E5A}"/>
              </a:ext>
            </a:extLst>
          </p:cNvPr>
          <p:cNvGraphicFramePr/>
          <p:nvPr/>
        </p:nvGraphicFramePr>
        <p:xfrm>
          <a:off x="8306070" y="720372"/>
          <a:ext cx="3424775"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3088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331F0-4196-330D-0CDD-189B6DEE3F4C}"/>
              </a:ext>
            </a:extLst>
          </p:cNvPr>
          <p:cNvSpPr>
            <a:spLocks noGrp="1"/>
          </p:cNvSpPr>
          <p:nvPr>
            <p:ph type="ctrTitle"/>
          </p:nvPr>
        </p:nvSpPr>
        <p:spPr>
          <a:xfrm>
            <a:off x="5867400" y="535394"/>
            <a:ext cx="5627686" cy="1064806"/>
          </a:xfrm>
        </p:spPr>
        <p:txBody>
          <a:bodyPr>
            <a:noAutofit/>
          </a:bodyPr>
          <a:lstStyle/>
          <a:p>
            <a:r>
              <a:rPr lang="en-US" sz="3200">
                <a:latin typeface="+mj-lt"/>
                <a:ea typeface="Aptos" panose="020B0004020202020204" pitchFamily="34" charset="0"/>
              </a:rPr>
              <a:t>Convenient options while at home or traveling!</a:t>
            </a:r>
            <a:endParaRPr lang="en-US" sz="3200"/>
          </a:p>
        </p:txBody>
      </p:sp>
      <p:graphicFrame>
        <p:nvGraphicFramePr>
          <p:cNvPr id="4" name="Diagram 3">
            <a:extLst>
              <a:ext uri="{FF2B5EF4-FFF2-40B4-BE49-F238E27FC236}">
                <a16:creationId xmlns:a16="http://schemas.microsoft.com/office/drawing/2014/main" id="{11E85470-5190-FB5C-2C11-4591ED598949}"/>
              </a:ext>
            </a:extLst>
          </p:cNvPr>
          <p:cNvGraphicFramePr/>
          <p:nvPr/>
        </p:nvGraphicFramePr>
        <p:xfrm>
          <a:off x="6096000" y="2057400"/>
          <a:ext cx="4953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2041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BFB027-A24E-7109-4433-DBF50CC88686}"/>
              </a:ext>
            </a:extLst>
          </p:cNvPr>
          <p:cNvPicPr>
            <a:picLocks noChangeAspect="1"/>
          </p:cNvPicPr>
          <p:nvPr/>
        </p:nvPicPr>
        <p:blipFill>
          <a:blip r:embed="rId2"/>
          <a:srcRect/>
          <a:stretch/>
        </p:blipFill>
        <p:spPr>
          <a:xfrm>
            <a:off x="35829" y="999"/>
            <a:ext cx="12142558" cy="6856002"/>
          </a:xfrm>
          <a:prstGeom prst="rect">
            <a:avLst/>
          </a:prstGeom>
          <a:solidFill>
            <a:schemeClr val="tx1"/>
          </a:solidFill>
          <a:ln w="19050">
            <a:solidFill>
              <a:schemeClr val="tx1"/>
            </a:solidFill>
          </a:ln>
        </p:spPr>
      </p:pic>
      <p:sp>
        <p:nvSpPr>
          <p:cNvPr id="8" name="Freeform: Shape 7">
            <a:extLst>
              <a:ext uri="{FF2B5EF4-FFF2-40B4-BE49-F238E27FC236}">
                <a16:creationId xmlns:a16="http://schemas.microsoft.com/office/drawing/2014/main" id="{E01AA114-BA32-D716-36E5-D8D3573BD784}"/>
              </a:ext>
            </a:extLst>
          </p:cNvPr>
          <p:cNvSpPr/>
          <p:nvPr/>
        </p:nvSpPr>
        <p:spPr>
          <a:xfrm>
            <a:off x="4908" y="-1"/>
            <a:ext cx="1825884" cy="6856477"/>
          </a:xfrm>
          <a:custGeom>
            <a:avLst/>
            <a:gdLst>
              <a:gd name="connsiteX0" fmla="*/ 1825885 w 1825884"/>
              <a:gd name="connsiteY0" fmla="*/ 6856477 h 6856477"/>
              <a:gd name="connsiteX1" fmla="*/ 462601 w 1825884"/>
              <a:gd name="connsiteY1" fmla="*/ 0 h 6856477"/>
              <a:gd name="connsiteX2" fmla="*/ 0 w 1825884"/>
              <a:gd name="connsiteY2" fmla="*/ 0 h 6856477"/>
              <a:gd name="connsiteX3" fmla="*/ 0 w 1825884"/>
              <a:gd name="connsiteY3" fmla="*/ 6848984 h 6856477"/>
              <a:gd name="connsiteX4" fmla="*/ 1825885 w 1825884"/>
              <a:gd name="connsiteY4" fmla="*/ 6856477 h 685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884" h="6856477">
                <a:moveTo>
                  <a:pt x="1825885" y="6856477"/>
                </a:moveTo>
                <a:lnTo>
                  <a:pt x="462601" y="0"/>
                </a:lnTo>
                <a:lnTo>
                  <a:pt x="0" y="0"/>
                </a:lnTo>
                <a:lnTo>
                  <a:pt x="0" y="6848984"/>
                </a:lnTo>
                <a:lnTo>
                  <a:pt x="1825885" y="6856477"/>
                </a:lnTo>
                <a:close/>
              </a:path>
            </a:pathLst>
          </a:custGeom>
          <a:solidFill>
            <a:srgbClr val="004F3A"/>
          </a:solidFill>
          <a:ln w="129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F3A"/>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66A4E57C-829A-DCE2-4668-48A141B400C2}"/>
              </a:ext>
            </a:extLst>
          </p:cNvPr>
          <p:cNvSpPr/>
          <p:nvPr/>
        </p:nvSpPr>
        <p:spPr>
          <a:xfrm>
            <a:off x="4908" y="-1"/>
            <a:ext cx="1825884" cy="6856477"/>
          </a:xfrm>
          <a:custGeom>
            <a:avLst/>
            <a:gdLst>
              <a:gd name="connsiteX0" fmla="*/ 1825885 w 1825884"/>
              <a:gd name="connsiteY0" fmla="*/ 6856477 h 6856477"/>
              <a:gd name="connsiteX1" fmla="*/ 908467 w 1825884"/>
              <a:gd name="connsiteY1" fmla="*/ 0 h 6856477"/>
              <a:gd name="connsiteX2" fmla="*/ 0 w 1825884"/>
              <a:gd name="connsiteY2" fmla="*/ 0 h 6856477"/>
              <a:gd name="connsiteX3" fmla="*/ 1825885 w 1825884"/>
              <a:gd name="connsiteY3" fmla="*/ 6856477 h 6856477"/>
            </a:gdLst>
            <a:ahLst/>
            <a:cxnLst>
              <a:cxn ang="0">
                <a:pos x="connsiteX0" y="connsiteY0"/>
              </a:cxn>
              <a:cxn ang="0">
                <a:pos x="connsiteX1" y="connsiteY1"/>
              </a:cxn>
              <a:cxn ang="0">
                <a:pos x="connsiteX2" y="connsiteY2"/>
              </a:cxn>
              <a:cxn ang="0">
                <a:pos x="connsiteX3" y="connsiteY3"/>
              </a:cxn>
            </a:cxnLst>
            <a:rect l="l" t="t" r="r" b="b"/>
            <a:pathLst>
              <a:path w="1825884" h="6856477">
                <a:moveTo>
                  <a:pt x="1825885" y="6856477"/>
                </a:moveTo>
                <a:lnTo>
                  <a:pt x="908467" y="0"/>
                </a:lnTo>
                <a:lnTo>
                  <a:pt x="0" y="0"/>
                </a:lnTo>
                <a:lnTo>
                  <a:pt x="1825885" y="6856477"/>
                </a:lnTo>
                <a:close/>
              </a:path>
            </a:pathLst>
          </a:custGeom>
          <a:solidFill>
            <a:srgbClr val="9CD5C4">
              <a:alpha val="31000"/>
            </a:srgbClr>
          </a:solidFill>
          <a:ln w="129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F3A"/>
              </a:solidFill>
              <a:effectLst/>
              <a:uLnTx/>
              <a:uFillTx/>
              <a:latin typeface="Calibri"/>
              <a:ea typeface="+mn-ea"/>
              <a:cs typeface="+mn-cs"/>
            </a:endParaRPr>
          </a:p>
        </p:txBody>
      </p:sp>
      <p:sp>
        <p:nvSpPr>
          <p:cNvPr id="3" name="Title 2">
            <a:extLst>
              <a:ext uri="{FF2B5EF4-FFF2-40B4-BE49-F238E27FC236}">
                <a16:creationId xmlns:a16="http://schemas.microsoft.com/office/drawing/2014/main" id="{54EB5743-566C-5917-F194-6D846DBDF8B5}"/>
              </a:ext>
            </a:extLst>
          </p:cNvPr>
          <p:cNvSpPr>
            <a:spLocks noGrp="1"/>
          </p:cNvSpPr>
          <p:nvPr>
            <p:ph type="ctrTitle" idx="4294967295"/>
          </p:nvPr>
        </p:nvSpPr>
        <p:spPr>
          <a:xfrm>
            <a:off x="5791201" y="698501"/>
            <a:ext cx="6008687" cy="619125"/>
          </a:xfrm>
          <a:prstGeom prst="rect">
            <a:avLst/>
          </a:prstGeom>
        </p:spPr>
        <p:txBody>
          <a:bodyPr/>
          <a:lstStyle/>
          <a:p>
            <a:r>
              <a:rPr lang="en-US" sz="3200" b="1">
                <a:solidFill>
                  <a:schemeClr val="accent6"/>
                </a:solidFill>
              </a:rPr>
              <a:t>Healthcare without hurdles!</a:t>
            </a:r>
          </a:p>
        </p:txBody>
      </p:sp>
      <p:grpSp>
        <p:nvGrpSpPr>
          <p:cNvPr id="2" name="Group 1">
            <a:extLst>
              <a:ext uri="{FF2B5EF4-FFF2-40B4-BE49-F238E27FC236}">
                <a16:creationId xmlns:a16="http://schemas.microsoft.com/office/drawing/2014/main" id="{386E0475-00F7-FCB0-EA75-497C7CA5D3A8}"/>
              </a:ext>
            </a:extLst>
          </p:cNvPr>
          <p:cNvGrpSpPr/>
          <p:nvPr/>
        </p:nvGrpSpPr>
        <p:grpSpPr>
          <a:xfrm>
            <a:off x="5867401" y="1756940"/>
            <a:ext cx="5867233" cy="3793483"/>
            <a:chOff x="6023593" y="1676405"/>
            <a:chExt cx="5680554" cy="3793483"/>
          </a:xfrm>
        </p:grpSpPr>
        <p:sp>
          <p:nvSpPr>
            <p:cNvPr id="4" name="Freeform: Shape 3">
              <a:extLst>
                <a:ext uri="{FF2B5EF4-FFF2-40B4-BE49-F238E27FC236}">
                  <a16:creationId xmlns:a16="http://schemas.microsoft.com/office/drawing/2014/main" id="{91EDFF8D-FD91-5FAB-53EE-2521413E7F9F}"/>
                </a:ext>
              </a:extLst>
            </p:cNvPr>
            <p:cNvSpPr/>
            <p:nvPr/>
          </p:nvSpPr>
          <p:spPr>
            <a:xfrm>
              <a:off x="7618416" y="1676405"/>
              <a:ext cx="2494884" cy="1435610"/>
            </a:xfrm>
            <a:custGeom>
              <a:avLst/>
              <a:gdLst>
                <a:gd name="connsiteX0" fmla="*/ 0 w 2697475"/>
                <a:gd name="connsiteY0" fmla="*/ 239273 h 1435610"/>
                <a:gd name="connsiteX1" fmla="*/ 239273 w 2697475"/>
                <a:gd name="connsiteY1" fmla="*/ 0 h 1435610"/>
                <a:gd name="connsiteX2" fmla="*/ 2458202 w 2697475"/>
                <a:gd name="connsiteY2" fmla="*/ 0 h 1435610"/>
                <a:gd name="connsiteX3" fmla="*/ 2697475 w 2697475"/>
                <a:gd name="connsiteY3" fmla="*/ 239273 h 1435610"/>
                <a:gd name="connsiteX4" fmla="*/ 2697475 w 2697475"/>
                <a:gd name="connsiteY4" fmla="*/ 1196337 h 1435610"/>
                <a:gd name="connsiteX5" fmla="*/ 2458202 w 2697475"/>
                <a:gd name="connsiteY5" fmla="*/ 1435610 h 1435610"/>
                <a:gd name="connsiteX6" fmla="*/ 239273 w 2697475"/>
                <a:gd name="connsiteY6" fmla="*/ 1435610 h 1435610"/>
                <a:gd name="connsiteX7" fmla="*/ 0 w 2697475"/>
                <a:gd name="connsiteY7" fmla="*/ 1196337 h 1435610"/>
                <a:gd name="connsiteX8" fmla="*/ 0 w 2697475"/>
                <a:gd name="connsiteY8" fmla="*/ 239273 h 143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475" h="1435610">
                  <a:moveTo>
                    <a:pt x="0" y="239273"/>
                  </a:moveTo>
                  <a:cubicBezTo>
                    <a:pt x="0" y="107126"/>
                    <a:pt x="107126" y="0"/>
                    <a:pt x="239273" y="0"/>
                  </a:cubicBezTo>
                  <a:lnTo>
                    <a:pt x="2458202" y="0"/>
                  </a:lnTo>
                  <a:cubicBezTo>
                    <a:pt x="2590349" y="0"/>
                    <a:pt x="2697475" y="107126"/>
                    <a:pt x="2697475" y="239273"/>
                  </a:cubicBezTo>
                  <a:lnTo>
                    <a:pt x="2697475" y="1196337"/>
                  </a:lnTo>
                  <a:cubicBezTo>
                    <a:pt x="2697475" y="1328484"/>
                    <a:pt x="2590349" y="1435610"/>
                    <a:pt x="2458202" y="1435610"/>
                  </a:cubicBezTo>
                  <a:lnTo>
                    <a:pt x="239273" y="1435610"/>
                  </a:lnTo>
                  <a:cubicBezTo>
                    <a:pt x="107126" y="1435610"/>
                    <a:pt x="0" y="1328484"/>
                    <a:pt x="0" y="1196337"/>
                  </a:cubicBezTo>
                  <a:lnTo>
                    <a:pt x="0" y="239273"/>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146281" tIns="146281" rIns="146281" bIns="146281" numCol="1" spcCol="1270" anchor="ctr" anchorCtr="0">
              <a:noAutofit/>
            </a:bodyPr>
            <a:lstStyle/>
            <a:p>
              <a:pPr marL="0" marR="0" lvl="0" indent="0" algn="ctr" defTabSz="889000" rtl="0" eaLnBrk="1" fontAlgn="auto" latinLnBrk="0" hangingPunct="1">
                <a:lnSpc>
                  <a:spcPts val="2100"/>
                </a:lnSpc>
                <a:spcBef>
                  <a:spcPct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rebuchet MS"/>
                  <a:ea typeface="+mn-ea"/>
                  <a:cs typeface="+mn-cs"/>
                </a:rPr>
                <a:t>Access to Care</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 </a:t>
              </a:r>
              <a:r>
                <a:rPr kumimoji="0" lang="en-US" sz="1400" b="0" i="0" u="none" strike="noStrike" kern="1200" cap="none" spc="0" normalizeH="0" baseline="0" noProof="0">
                  <a:ln>
                    <a:noFill/>
                  </a:ln>
                  <a:solidFill>
                    <a:srgbClr val="FFFFFF"/>
                  </a:solidFill>
                  <a:effectLst/>
                  <a:uLnTx/>
                  <a:uFillTx/>
                  <a:latin typeface="Trebuchet MS"/>
                  <a:ea typeface="+mn-ea"/>
                  <a:cs typeface="+mn-cs"/>
                </a:rPr>
                <a:t>Broad Network</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rebuchet MS"/>
                  <a:ea typeface="+mn-ea"/>
                  <a:cs typeface="+mn-cs"/>
                </a:rPr>
                <a:t> Urgent/Emergent Care Worldwide</a:t>
              </a:r>
            </a:p>
          </p:txBody>
        </p:sp>
        <p:sp>
          <p:nvSpPr>
            <p:cNvPr id="9" name="Freeform: Shape 8">
              <a:extLst>
                <a:ext uri="{FF2B5EF4-FFF2-40B4-BE49-F238E27FC236}">
                  <a16:creationId xmlns:a16="http://schemas.microsoft.com/office/drawing/2014/main" id="{EC152C20-F991-23E6-7B3F-ABD1BFA0A097}"/>
                </a:ext>
              </a:extLst>
            </p:cNvPr>
            <p:cNvSpPr/>
            <p:nvPr/>
          </p:nvSpPr>
          <p:spPr>
            <a:xfrm>
              <a:off x="9111019" y="4032286"/>
              <a:ext cx="2593128" cy="1437602"/>
            </a:xfrm>
            <a:custGeom>
              <a:avLst/>
              <a:gdLst>
                <a:gd name="connsiteX0" fmla="*/ 0 w 2692572"/>
                <a:gd name="connsiteY0" fmla="*/ 239605 h 1437602"/>
                <a:gd name="connsiteX1" fmla="*/ 239605 w 2692572"/>
                <a:gd name="connsiteY1" fmla="*/ 0 h 1437602"/>
                <a:gd name="connsiteX2" fmla="*/ 2452967 w 2692572"/>
                <a:gd name="connsiteY2" fmla="*/ 0 h 1437602"/>
                <a:gd name="connsiteX3" fmla="*/ 2692572 w 2692572"/>
                <a:gd name="connsiteY3" fmla="*/ 239605 h 1437602"/>
                <a:gd name="connsiteX4" fmla="*/ 2692572 w 2692572"/>
                <a:gd name="connsiteY4" fmla="*/ 1197997 h 1437602"/>
                <a:gd name="connsiteX5" fmla="*/ 2452967 w 2692572"/>
                <a:gd name="connsiteY5" fmla="*/ 1437602 h 1437602"/>
                <a:gd name="connsiteX6" fmla="*/ 239605 w 2692572"/>
                <a:gd name="connsiteY6" fmla="*/ 1437602 h 1437602"/>
                <a:gd name="connsiteX7" fmla="*/ 0 w 2692572"/>
                <a:gd name="connsiteY7" fmla="*/ 1197997 h 1437602"/>
                <a:gd name="connsiteX8" fmla="*/ 0 w 2692572"/>
                <a:gd name="connsiteY8" fmla="*/ 239605 h 143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572" h="1437602">
                  <a:moveTo>
                    <a:pt x="0" y="239605"/>
                  </a:moveTo>
                  <a:cubicBezTo>
                    <a:pt x="0" y="107275"/>
                    <a:pt x="107275" y="0"/>
                    <a:pt x="239605" y="0"/>
                  </a:cubicBezTo>
                  <a:lnTo>
                    <a:pt x="2452967" y="0"/>
                  </a:lnTo>
                  <a:cubicBezTo>
                    <a:pt x="2585297" y="0"/>
                    <a:pt x="2692572" y="107275"/>
                    <a:pt x="2692572" y="239605"/>
                  </a:cubicBezTo>
                  <a:lnTo>
                    <a:pt x="2692572" y="1197997"/>
                  </a:lnTo>
                  <a:cubicBezTo>
                    <a:pt x="2692572" y="1330327"/>
                    <a:pt x="2585297" y="1437602"/>
                    <a:pt x="2452967" y="1437602"/>
                  </a:cubicBezTo>
                  <a:lnTo>
                    <a:pt x="239605" y="1437602"/>
                  </a:lnTo>
                  <a:cubicBezTo>
                    <a:pt x="107275" y="1437602"/>
                    <a:pt x="0" y="1330327"/>
                    <a:pt x="0" y="1197997"/>
                  </a:cubicBezTo>
                  <a:lnTo>
                    <a:pt x="0" y="239605"/>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146378" tIns="146378" rIns="146378" bIns="146378"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rebuchet MS"/>
                  <a:ea typeface="+mn-ea"/>
                  <a:cs typeface="+mn-cs"/>
                </a:rPr>
                <a:t>Caring for Members</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rebuchet MS"/>
                  <a:ea typeface="+mn-ea"/>
                  <a:cs typeface="+mn-cs"/>
                </a:rPr>
                <a:t>Personal Attention </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rebuchet MS"/>
                  <a:ea typeface="+mn-ea"/>
                  <a:cs typeface="+mn-cs"/>
                </a:rPr>
                <a:t>Low Claims Denial Rate</a:t>
              </a:r>
            </a:p>
          </p:txBody>
        </p:sp>
        <p:sp>
          <p:nvSpPr>
            <p:cNvPr id="12" name="Freeform: Shape 11">
              <a:extLst>
                <a:ext uri="{FF2B5EF4-FFF2-40B4-BE49-F238E27FC236}">
                  <a16:creationId xmlns:a16="http://schemas.microsoft.com/office/drawing/2014/main" id="{C2077BD7-CDE7-F237-A7B5-EDE8025A25A2}"/>
                </a:ext>
              </a:extLst>
            </p:cNvPr>
            <p:cNvSpPr/>
            <p:nvPr/>
          </p:nvSpPr>
          <p:spPr>
            <a:xfrm>
              <a:off x="6023593" y="4032286"/>
              <a:ext cx="2597850" cy="1435610"/>
            </a:xfrm>
            <a:custGeom>
              <a:avLst/>
              <a:gdLst>
                <a:gd name="connsiteX0" fmla="*/ 0 w 2697475"/>
                <a:gd name="connsiteY0" fmla="*/ 239273 h 1435610"/>
                <a:gd name="connsiteX1" fmla="*/ 239273 w 2697475"/>
                <a:gd name="connsiteY1" fmla="*/ 0 h 1435610"/>
                <a:gd name="connsiteX2" fmla="*/ 2458202 w 2697475"/>
                <a:gd name="connsiteY2" fmla="*/ 0 h 1435610"/>
                <a:gd name="connsiteX3" fmla="*/ 2697475 w 2697475"/>
                <a:gd name="connsiteY3" fmla="*/ 239273 h 1435610"/>
                <a:gd name="connsiteX4" fmla="*/ 2697475 w 2697475"/>
                <a:gd name="connsiteY4" fmla="*/ 1196337 h 1435610"/>
                <a:gd name="connsiteX5" fmla="*/ 2458202 w 2697475"/>
                <a:gd name="connsiteY5" fmla="*/ 1435610 h 1435610"/>
                <a:gd name="connsiteX6" fmla="*/ 239273 w 2697475"/>
                <a:gd name="connsiteY6" fmla="*/ 1435610 h 1435610"/>
                <a:gd name="connsiteX7" fmla="*/ 0 w 2697475"/>
                <a:gd name="connsiteY7" fmla="*/ 1196337 h 1435610"/>
                <a:gd name="connsiteX8" fmla="*/ 0 w 2697475"/>
                <a:gd name="connsiteY8" fmla="*/ 239273 h 143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475" h="1435610">
                  <a:moveTo>
                    <a:pt x="0" y="239273"/>
                  </a:moveTo>
                  <a:cubicBezTo>
                    <a:pt x="0" y="107126"/>
                    <a:pt x="107126" y="0"/>
                    <a:pt x="239273" y="0"/>
                  </a:cubicBezTo>
                  <a:lnTo>
                    <a:pt x="2458202" y="0"/>
                  </a:lnTo>
                  <a:cubicBezTo>
                    <a:pt x="2590349" y="0"/>
                    <a:pt x="2697475" y="107126"/>
                    <a:pt x="2697475" y="239273"/>
                  </a:cubicBezTo>
                  <a:lnTo>
                    <a:pt x="2697475" y="1196337"/>
                  </a:lnTo>
                  <a:cubicBezTo>
                    <a:pt x="2697475" y="1328484"/>
                    <a:pt x="2590349" y="1435610"/>
                    <a:pt x="2458202" y="1435610"/>
                  </a:cubicBezTo>
                  <a:lnTo>
                    <a:pt x="239273" y="1435610"/>
                  </a:lnTo>
                  <a:cubicBezTo>
                    <a:pt x="107126" y="1435610"/>
                    <a:pt x="0" y="1328484"/>
                    <a:pt x="0" y="1196337"/>
                  </a:cubicBezTo>
                  <a:lnTo>
                    <a:pt x="0" y="239273"/>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146281" tIns="146281" rIns="146281" bIns="14628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rebuchet MS"/>
                  <a:ea typeface="+mn-ea"/>
                  <a:cs typeface="+mn-cs"/>
                </a:rPr>
                <a:t>Outstanding Service</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rebuchet MS"/>
                  <a:ea typeface="+mn-ea"/>
                  <a:cs typeface="+mn-cs"/>
                </a:rPr>
                <a:t>Fast Claims Processing</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rebuchet MS"/>
                  <a:ea typeface="+mn-ea"/>
                  <a:cs typeface="+mn-cs"/>
                </a:rPr>
                <a:t>First Call Resolution 92%</a:t>
              </a:r>
            </a:p>
          </p:txBody>
        </p:sp>
      </p:grpSp>
      <p:cxnSp>
        <p:nvCxnSpPr>
          <p:cNvPr id="20" name="Straight Connector 19">
            <a:extLst>
              <a:ext uri="{FF2B5EF4-FFF2-40B4-BE49-F238E27FC236}">
                <a16:creationId xmlns:a16="http://schemas.microsoft.com/office/drawing/2014/main" id="{99E8052E-ECB1-4137-B7D6-2EC867A8A07E}"/>
              </a:ext>
            </a:extLst>
          </p:cNvPr>
          <p:cNvCxnSpPr>
            <a:cxnSpLocks/>
          </p:cNvCxnSpPr>
          <p:nvPr/>
        </p:nvCxnSpPr>
        <p:spPr>
          <a:xfrm>
            <a:off x="9901006" y="3190118"/>
            <a:ext cx="494454" cy="922703"/>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99BF8D-7B81-3CA3-06FE-AC34F23CBC7C}"/>
              </a:ext>
            </a:extLst>
          </p:cNvPr>
          <p:cNvCxnSpPr>
            <a:cxnSpLocks/>
          </p:cNvCxnSpPr>
          <p:nvPr/>
        </p:nvCxnSpPr>
        <p:spPr>
          <a:xfrm flipV="1">
            <a:off x="7162801" y="3192550"/>
            <a:ext cx="496051" cy="920271"/>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3495905-797E-ACCE-2206-070B3D1B2425}"/>
              </a:ext>
            </a:extLst>
          </p:cNvPr>
          <p:cNvCxnSpPr>
            <a:cxnSpLocks/>
          </p:cNvCxnSpPr>
          <p:nvPr/>
        </p:nvCxnSpPr>
        <p:spPr>
          <a:xfrm>
            <a:off x="8550624" y="4953000"/>
            <a:ext cx="505665"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609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Internet with solid fill">
            <a:extLst>
              <a:ext uri="{FF2B5EF4-FFF2-40B4-BE49-F238E27FC236}">
                <a16:creationId xmlns:a16="http://schemas.microsoft.com/office/drawing/2014/main" id="{1751163C-25B5-D18A-17DD-F6D9E3240D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8401" y="4955631"/>
            <a:ext cx="856085" cy="856085"/>
          </a:xfrm>
          <a:prstGeom prst="rect">
            <a:avLst/>
          </a:prstGeom>
        </p:spPr>
      </p:pic>
      <p:pic>
        <p:nvPicPr>
          <p:cNvPr id="20" name="Graphic 19" descr="Medicine with solid fill">
            <a:extLst>
              <a:ext uri="{FF2B5EF4-FFF2-40B4-BE49-F238E27FC236}">
                <a16:creationId xmlns:a16="http://schemas.microsoft.com/office/drawing/2014/main" id="{CF81CD69-C96D-DA20-88DB-6D73B188D2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8401" y="2080114"/>
            <a:ext cx="856085" cy="856085"/>
          </a:xfrm>
          <a:prstGeom prst="rect">
            <a:avLst/>
          </a:prstGeom>
        </p:spPr>
      </p:pic>
      <p:pic>
        <p:nvPicPr>
          <p:cNvPr id="22" name="Graphic 21" descr="Call center with solid fill">
            <a:extLst>
              <a:ext uri="{FF2B5EF4-FFF2-40B4-BE49-F238E27FC236}">
                <a16:creationId xmlns:a16="http://schemas.microsoft.com/office/drawing/2014/main" id="{1A663246-5533-4D90-098E-02CEC8FB1F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48401" y="628996"/>
            <a:ext cx="856085" cy="856085"/>
          </a:xfrm>
          <a:prstGeom prst="rect">
            <a:avLst/>
          </a:prstGeom>
        </p:spPr>
      </p:pic>
      <p:pic>
        <p:nvPicPr>
          <p:cNvPr id="24" name="Graphic 23" descr="Stethoscope with solid fill">
            <a:extLst>
              <a:ext uri="{FF2B5EF4-FFF2-40B4-BE49-F238E27FC236}">
                <a16:creationId xmlns:a16="http://schemas.microsoft.com/office/drawing/2014/main" id="{A5A562D2-8F76-89D7-4774-B8B1D93C1A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48401" y="3531487"/>
            <a:ext cx="856085" cy="856085"/>
          </a:xfrm>
          <a:prstGeom prst="rect">
            <a:avLst/>
          </a:prstGeom>
        </p:spPr>
      </p:pic>
      <p:sp>
        <p:nvSpPr>
          <p:cNvPr id="26" name="TextBox 25">
            <a:extLst>
              <a:ext uri="{FF2B5EF4-FFF2-40B4-BE49-F238E27FC236}">
                <a16:creationId xmlns:a16="http://schemas.microsoft.com/office/drawing/2014/main" id="{63BFBFE1-B59B-E227-307C-D96FB9F6E30C}"/>
              </a:ext>
            </a:extLst>
          </p:cNvPr>
          <p:cNvSpPr txBox="1"/>
          <p:nvPr/>
        </p:nvSpPr>
        <p:spPr>
          <a:xfrm>
            <a:off x="7308032" y="578872"/>
            <a:ext cx="3352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Customer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mn-cs"/>
              </a:rPr>
              <a:t>918-594-5242</a:t>
            </a:r>
            <a:r>
              <a:rPr kumimoji="0" lang="en-US" sz="1800" b="0" i="0" u="none" strike="noStrike" kern="1200" cap="none" spc="0" normalizeH="0" baseline="0" noProof="0">
                <a:ln>
                  <a:noFill/>
                </a:ln>
                <a:solidFill>
                  <a:srgbClr val="000000"/>
                </a:solidFill>
                <a:effectLst/>
                <a:uLnTx/>
                <a:uFillTx/>
                <a:latin typeface="Calibri"/>
                <a:ea typeface="+mn-ea"/>
                <a:cs typeface="+mn-cs"/>
              </a:rPr>
              <a:t> or </a:t>
            </a:r>
            <a:r>
              <a:rPr kumimoji="0" lang="en-US" sz="1800" b="1" i="0" u="none" strike="noStrike" kern="1200" cap="none" spc="0" normalizeH="0" baseline="0" noProof="0">
                <a:ln>
                  <a:noFill/>
                </a:ln>
                <a:solidFill>
                  <a:srgbClr val="000000"/>
                </a:solidFill>
                <a:effectLst/>
                <a:uLnTx/>
                <a:uFillTx/>
                <a:latin typeface="Calibri"/>
                <a:ea typeface="+mn-ea"/>
                <a:cs typeface="+mn-cs"/>
              </a:rPr>
              <a:t>800-777-4890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M - F (8 a.m. – 6 p.m.)</a:t>
            </a:r>
          </a:p>
        </p:txBody>
      </p:sp>
      <p:sp>
        <p:nvSpPr>
          <p:cNvPr id="27" name="TextBox 26">
            <a:extLst>
              <a:ext uri="{FF2B5EF4-FFF2-40B4-BE49-F238E27FC236}">
                <a16:creationId xmlns:a16="http://schemas.microsoft.com/office/drawing/2014/main" id="{3AD07868-7098-B236-F112-106395C73553}"/>
              </a:ext>
            </a:extLst>
          </p:cNvPr>
          <p:cNvSpPr txBox="1"/>
          <p:nvPr/>
        </p:nvSpPr>
        <p:spPr>
          <a:xfrm>
            <a:off x="7308032" y="2038999"/>
            <a:ext cx="3436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Pharmacy Help Desk: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mn-cs"/>
              </a:rPr>
              <a:t>877-293-8628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Answered 24/7</a:t>
            </a:r>
          </a:p>
        </p:txBody>
      </p:sp>
      <p:sp>
        <p:nvSpPr>
          <p:cNvPr id="28" name="TextBox 27">
            <a:extLst>
              <a:ext uri="{FF2B5EF4-FFF2-40B4-BE49-F238E27FC236}">
                <a16:creationId xmlns:a16="http://schemas.microsoft.com/office/drawing/2014/main" id="{BF51110C-3012-9E4F-2393-CDC45B961829}"/>
              </a:ext>
            </a:extLst>
          </p:cNvPr>
          <p:cNvSpPr txBox="1"/>
          <p:nvPr/>
        </p:nvSpPr>
        <p:spPr>
          <a:xfrm>
            <a:off x="7308032" y="3461111"/>
            <a:ext cx="3352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24-Hour Nurse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mn-cs"/>
              </a:rPr>
              <a:t>918-594-5242</a:t>
            </a:r>
            <a:r>
              <a:rPr kumimoji="0" lang="en-US" sz="1800" b="0" i="0" u="none" strike="noStrike" kern="1200" cap="none" spc="0" normalizeH="0" baseline="0" noProof="0">
                <a:ln>
                  <a:noFill/>
                </a:ln>
                <a:solidFill>
                  <a:srgbClr val="000000"/>
                </a:solidFill>
                <a:effectLst/>
                <a:uLnTx/>
                <a:uFillTx/>
                <a:latin typeface="Calibri"/>
                <a:ea typeface="+mn-ea"/>
                <a:cs typeface="+mn-cs"/>
              </a:rPr>
              <a:t> or </a:t>
            </a:r>
            <a:r>
              <a:rPr kumimoji="0" lang="en-US" sz="1800" b="1" i="0" u="none" strike="noStrike" kern="1200" cap="none" spc="0" normalizeH="0" baseline="0" noProof="0">
                <a:ln>
                  <a:noFill/>
                </a:ln>
                <a:solidFill>
                  <a:srgbClr val="000000"/>
                </a:solidFill>
                <a:effectLst/>
                <a:uLnTx/>
                <a:uFillTx/>
                <a:latin typeface="Calibri"/>
                <a:ea typeface="+mn-ea"/>
                <a:cs typeface="+mn-cs"/>
              </a:rPr>
              <a:t>800-777-4890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(Press option #5)</a:t>
            </a:r>
          </a:p>
        </p:txBody>
      </p:sp>
      <p:sp>
        <p:nvSpPr>
          <p:cNvPr id="29" name="TextBox 28">
            <a:extLst>
              <a:ext uri="{FF2B5EF4-FFF2-40B4-BE49-F238E27FC236}">
                <a16:creationId xmlns:a16="http://schemas.microsoft.com/office/drawing/2014/main" id="{352D501D-92A4-CDAF-66A1-B23DF9920799}"/>
              </a:ext>
            </a:extLst>
          </p:cNvPr>
          <p:cNvSpPr txBox="1"/>
          <p:nvPr/>
        </p:nvSpPr>
        <p:spPr>
          <a:xfrm>
            <a:off x="7308033" y="4881156"/>
            <a:ext cx="26510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Custom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52"/>
                </a:solidFill>
                <a:effectLst/>
                <a:uLnTx/>
                <a:uFillTx/>
                <a:latin typeface="Calibri"/>
                <a:ea typeface="+mn-ea"/>
                <a:cs typeface="+mn-cs"/>
                <a:hlinkClick r:id="rId10">
                  <a:extLst>
                    <a:ext uri="{A12FA001-AC4F-418D-AE19-62706E023703}">
                      <ahyp:hlinkClr xmlns:ahyp="http://schemas.microsoft.com/office/drawing/2018/hyperlinkcolor" val="tx"/>
                    </a:ext>
                  </a:extLst>
                </a:hlinkClick>
              </a:rPr>
              <a:t>state.ccok.com</a:t>
            </a:r>
            <a:endParaRPr kumimoji="0" lang="en-US" sz="1800" b="1" i="0" u="none" strike="noStrike" kern="1200" cap="none" spc="0" normalizeH="0" baseline="0" noProof="0">
              <a:ln>
                <a:noFill/>
              </a:ln>
              <a:solidFill>
                <a:srgbClr val="00785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5" name="Picture 14" descr="Ascension St.  John">
            <a:extLst>
              <a:ext uri="{FF2B5EF4-FFF2-40B4-BE49-F238E27FC236}">
                <a16:creationId xmlns:a16="http://schemas.microsoft.com/office/drawing/2014/main" id="{17B34832-B2B1-57B6-6E38-D204B65D60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9737" y="825124"/>
            <a:ext cx="3287968" cy="5231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aint Francis Health System - Tulsa, Oklahoma">
            <a:extLst>
              <a:ext uri="{FF2B5EF4-FFF2-40B4-BE49-F238E27FC236}">
                <a16:creationId xmlns:a16="http://schemas.microsoft.com/office/drawing/2014/main" id="{F05D92B1-A90C-DE0A-850F-010094CF4A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9882" y="1644873"/>
            <a:ext cx="2211741" cy="777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D82E7C-1D84-2568-79E3-1810F7D8B9AD}"/>
              </a:ext>
            </a:extLst>
          </p:cNvPr>
          <p:cNvSpPr txBox="1"/>
          <p:nvPr/>
        </p:nvSpPr>
        <p:spPr>
          <a:xfrm>
            <a:off x="2089346" y="5459380"/>
            <a:ext cx="3708478" cy="977255"/>
          </a:xfrm>
          <a:prstGeom prst="rect">
            <a:avLst/>
          </a:prstGeom>
          <a:noFill/>
        </p:spPr>
        <p:txBody>
          <a:bodyPr wrap="square" rtlCol="0">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Calibri"/>
                <a:ea typeface="+mn-ea"/>
                <a:cs typeface="+mn-cs"/>
              </a:rPr>
              <a:t>Where </a:t>
            </a:r>
            <a:r>
              <a:rPr kumimoji="0" lang="en-US" sz="5400" b="0" i="1" u="none" strike="noStrike" kern="1200" cap="none" spc="0" normalizeH="0" baseline="0" noProof="0">
                <a:ln>
                  <a:noFill/>
                </a:ln>
                <a:solidFill>
                  <a:srgbClr val="FFFFFF"/>
                </a:solidFill>
                <a:effectLst/>
                <a:uLnTx/>
                <a:uFillTx/>
                <a:latin typeface="Calibri"/>
                <a:ea typeface="+mn-ea"/>
                <a:cs typeface="+mn-cs"/>
              </a:rPr>
              <a:t>Care</a:t>
            </a:r>
            <a:r>
              <a:rPr kumimoji="0" lang="en-US" sz="3600" b="0" i="1" u="none" strike="noStrike" kern="1200" cap="none" spc="0" normalizeH="0" baseline="0" noProof="0">
                <a:ln>
                  <a:noFill/>
                </a:ln>
                <a:solidFill>
                  <a:srgbClr val="FFFFFF"/>
                </a:solidFill>
                <a:effectLst/>
                <a:uLnTx/>
                <a:uFillTx/>
                <a:latin typeface="Calibri"/>
                <a:ea typeface="+mn-ea"/>
                <a:cs typeface="+mn-cs"/>
              </a:rPr>
              <a:t>       	means more.</a:t>
            </a:r>
          </a:p>
        </p:txBody>
      </p:sp>
      <p:pic>
        <p:nvPicPr>
          <p:cNvPr id="3" name="Picture 8">
            <a:extLst>
              <a:ext uri="{FF2B5EF4-FFF2-40B4-BE49-F238E27FC236}">
                <a16:creationId xmlns:a16="http://schemas.microsoft.com/office/drawing/2014/main" id="{ACF6656C-4AC5-502E-DFA8-A0C36201729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80105" y="3429001"/>
            <a:ext cx="2302129" cy="1439701"/>
          </a:xfrm>
          <a:prstGeom prst="rect">
            <a:avLst/>
          </a:prstGeom>
          <a:effectLst>
            <a:glow rad="660400">
              <a:srgbClr val="FFFFFF">
                <a:alpha val="52000"/>
              </a:srgbClr>
            </a:glow>
          </a:effectLst>
        </p:spPr>
      </p:pic>
    </p:spTree>
    <p:extLst>
      <p:ext uri="{BB962C8B-B14F-4D97-AF65-F5344CB8AC3E}">
        <p14:creationId xmlns:p14="http://schemas.microsoft.com/office/powerpoint/2010/main" val="2106236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F97E67-8A42-040B-1AB3-B5B8F9F2E9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67616" y="598103"/>
            <a:ext cx="2838540" cy="1483525"/>
          </a:xfrm>
          <a:prstGeom prst="rect">
            <a:avLst/>
          </a:prstGeom>
        </p:spPr>
      </p:pic>
      <p:sp>
        <p:nvSpPr>
          <p:cNvPr id="6" name="TextBox 5">
            <a:extLst>
              <a:ext uri="{FF2B5EF4-FFF2-40B4-BE49-F238E27FC236}">
                <a16:creationId xmlns:a16="http://schemas.microsoft.com/office/drawing/2014/main" id="{C37DADF8-0BE7-917E-B08D-391DE3EC4639}"/>
              </a:ext>
            </a:extLst>
          </p:cNvPr>
          <p:cNvSpPr txBox="1"/>
          <p:nvPr/>
        </p:nvSpPr>
        <p:spPr>
          <a:xfrm>
            <a:off x="520932" y="5096502"/>
            <a:ext cx="5886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STP25</a:t>
            </a:r>
          </a:p>
        </p:txBody>
      </p:sp>
      <p:sp>
        <p:nvSpPr>
          <p:cNvPr id="7" name="TextBox 6">
            <a:extLst>
              <a:ext uri="{FF2B5EF4-FFF2-40B4-BE49-F238E27FC236}">
                <a16:creationId xmlns:a16="http://schemas.microsoft.com/office/drawing/2014/main" id="{57CA6C33-0BB5-6C4F-7981-6379F6852B62}"/>
              </a:ext>
            </a:extLst>
          </p:cNvPr>
          <p:cNvSpPr txBox="1"/>
          <p:nvPr/>
        </p:nvSpPr>
        <p:spPr>
          <a:xfrm>
            <a:off x="4588338" y="5096502"/>
            <a:ext cx="10454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MLGMH25-ST</a:t>
            </a:r>
          </a:p>
        </p:txBody>
      </p:sp>
      <p:sp>
        <p:nvSpPr>
          <p:cNvPr id="8" name="Subtitle 2">
            <a:extLst>
              <a:ext uri="{FF2B5EF4-FFF2-40B4-BE49-F238E27FC236}">
                <a16:creationId xmlns:a16="http://schemas.microsoft.com/office/drawing/2014/main" id="{5A82F3A9-862C-D3F5-2635-EF7A7BD15E9B}"/>
              </a:ext>
            </a:extLst>
          </p:cNvPr>
          <p:cNvSpPr txBox="1">
            <a:spLocks/>
          </p:cNvSpPr>
          <p:nvPr/>
        </p:nvSpPr>
        <p:spPr>
          <a:xfrm>
            <a:off x="0" y="2401757"/>
            <a:ext cx="5973772" cy="2374616"/>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400" b="1" i="0" u="none" strike="noStrike" kern="1200" cap="none" spc="0" normalizeH="0" baseline="0" noProof="0" dirty="0">
                <a:ln>
                  <a:noFill/>
                </a:ln>
                <a:solidFill>
                  <a:srgbClr val="F1C063"/>
                </a:solidFill>
                <a:effectLst/>
                <a:uLnTx/>
                <a:uFillTx/>
                <a:latin typeface="Montserrat" pitchFamily="2" charset="0"/>
                <a:ea typeface="+mn-ea"/>
                <a:cs typeface="+mn-cs"/>
              </a:rPr>
              <a:t>STATE OF OKLAHOMA</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500" b="0" i="0" u="none" strike="noStrike" kern="1200" cap="none" spc="0" normalizeH="0" baseline="0" noProof="0" dirty="0">
                <a:ln>
                  <a:noFill/>
                </a:ln>
                <a:solidFill>
                  <a:prstClr val="black"/>
                </a:solidFill>
                <a:effectLst/>
                <a:uLnTx/>
                <a:uFillTx/>
                <a:latin typeface="Montserrat" pitchFamily="2" charset="0"/>
                <a:ea typeface="+mn-ea"/>
                <a:cs typeface="+mn-cs"/>
              </a:rPr>
              <a:t>Education &amp; Government Employees Plan</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ontserrat" pitchFamily="2" charset="0"/>
                <a:ea typeface="+mn-ea"/>
                <a:cs typeface="+mn-cs"/>
              </a:rPr>
              <a:t>January 1-December 31, 2025</a:t>
            </a:r>
          </a:p>
        </p:txBody>
      </p:sp>
    </p:spTree>
    <p:extLst>
      <p:ext uri="{BB962C8B-B14F-4D97-AF65-F5344CB8AC3E}">
        <p14:creationId xmlns:p14="http://schemas.microsoft.com/office/powerpoint/2010/main" val="2586053998"/>
      </p:ext>
    </p:extLst>
  </p:cSld>
  <p:clrMapOvr>
    <a:masterClrMapping/>
  </p:clrMapOvr>
  <mc:AlternateContent xmlns:mc="http://schemas.openxmlformats.org/markup-compatibility/2006" xmlns:p14="http://schemas.microsoft.com/office/powerpoint/2010/main">
    <mc:Choice Requires="p14">
      <p:transition spd="slow" p14:dur="2000" advTm="11945"/>
    </mc:Choice>
    <mc:Fallback xmlns="">
      <p:transition spd="slow" advTm="1194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27B629C-4E3E-86DA-6276-62A9E27270F3}"/>
              </a:ext>
            </a:extLst>
          </p:cNvPr>
          <p:cNvSpPr/>
          <p:nvPr/>
        </p:nvSpPr>
        <p:spPr>
          <a:xfrm>
            <a:off x="1474103" y="3121878"/>
            <a:ext cx="9243793" cy="1935524"/>
          </a:xfrm>
          <a:prstGeom prst="roundRect">
            <a:avLst/>
          </a:prstGeom>
          <a:solidFill>
            <a:srgbClr val="DFF4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D644215-5820-AED9-B251-13BD3980FEE2}"/>
              </a:ext>
            </a:extLst>
          </p:cNvPr>
          <p:cNvSpPr txBox="1"/>
          <p:nvPr/>
        </p:nvSpPr>
        <p:spPr>
          <a:xfrm>
            <a:off x="2099770" y="3429000"/>
            <a:ext cx="19714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1C063"/>
                </a:solidFill>
                <a:effectLst/>
                <a:uLnTx/>
                <a:uFillTx/>
                <a:latin typeface="Montserrat" pitchFamily="2" charset="0"/>
                <a:ea typeface="+mn-ea"/>
                <a:cs typeface="+mn-cs"/>
              </a:rPr>
              <a:t>20</a:t>
            </a:r>
            <a:endParaRPr kumimoji="0" lang="en-US" sz="2200" b="0" i="0" u="none" strike="noStrike" kern="1200" cap="none" spc="0" normalizeH="0" baseline="0" noProof="0" dirty="0">
              <a:ln>
                <a:noFill/>
              </a:ln>
              <a:solidFill>
                <a:srgbClr val="F1C063"/>
              </a:solidFill>
              <a:effectLst/>
              <a:uLnTx/>
              <a:uFillTx/>
              <a:latin typeface="Montserrat" pitchFamily="2" charset="0"/>
              <a:ea typeface="+mn-ea"/>
              <a:cs typeface="+mn-cs"/>
            </a:endParaRPr>
          </a:p>
        </p:txBody>
      </p:sp>
      <p:sp>
        <p:nvSpPr>
          <p:cNvPr id="8" name="Subtitle 2">
            <a:extLst>
              <a:ext uri="{FF2B5EF4-FFF2-40B4-BE49-F238E27FC236}">
                <a16:creationId xmlns:a16="http://schemas.microsoft.com/office/drawing/2014/main" id="{CDC51CBE-C6AF-995B-9D50-D45620566C06}"/>
              </a:ext>
            </a:extLst>
          </p:cNvPr>
          <p:cNvSpPr txBox="1">
            <a:spLocks/>
          </p:cNvSpPr>
          <p:nvPr/>
        </p:nvSpPr>
        <p:spPr>
          <a:xfrm>
            <a:off x="1524000" y="865404"/>
            <a:ext cx="9144000" cy="1250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07AABD"/>
                </a:solidFill>
                <a:effectLst/>
                <a:uLnTx/>
                <a:uFillTx/>
                <a:latin typeface="Montserrat" pitchFamily="2" charset="0"/>
                <a:ea typeface="+mn-ea"/>
                <a:cs typeface="+mn-cs"/>
              </a:rPr>
              <a:t>Choose a plan that puts its </a:t>
            </a:r>
            <a:r>
              <a:rPr kumimoji="0" lang="en-US" sz="4400" b="0" i="0" u="none" strike="noStrike" kern="1200" cap="none" spc="0" normalizeH="0" baseline="0" noProof="0" dirty="0">
                <a:ln>
                  <a:noFill/>
                </a:ln>
                <a:solidFill>
                  <a:srgbClr val="F1C063"/>
                </a:solidFill>
                <a:effectLst/>
                <a:uLnTx/>
                <a:uFillTx/>
                <a:latin typeface="Montserrat" pitchFamily="2" charset="0"/>
                <a:ea typeface="+mn-ea"/>
                <a:cs typeface="+mn-cs"/>
              </a:rPr>
              <a:t>MEMBERS FIRST!</a:t>
            </a:r>
          </a:p>
        </p:txBody>
      </p:sp>
      <p:sp>
        <p:nvSpPr>
          <p:cNvPr id="12" name="TextBox 11">
            <a:extLst>
              <a:ext uri="{FF2B5EF4-FFF2-40B4-BE49-F238E27FC236}">
                <a16:creationId xmlns:a16="http://schemas.microsoft.com/office/drawing/2014/main" id="{7A515E3B-38C2-90B3-A80F-4244481419B8}"/>
              </a:ext>
            </a:extLst>
          </p:cNvPr>
          <p:cNvSpPr txBox="1"/>
          <p:nvPr/>
        </p:nvSpPr>
        <p:spPr>
          <a:xfrm>
            <a:off x="3405765" y="3634826"/>
            <a:ext cx="726223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Montserrat" pitchFamily="2" charset="0"/>
                <a:ea typeface="+mn-ea"/>
                <a:cs typeface="+mn-cs"/>
              </a:rPr>
              <a:t>continuous years of serving State of Oklahoma employees and educators!</a:t>
            </a:r>
          </a:p>
        </p:txBody>
      </p:sp>
    </p:spTree>
    <p:extLst>
      <p:ext uri="{BB962C8B-B14F-4D97-AF65-F5344CB8AC3E}">
        <p14:creationId xmlns:p14="http://schemas.microsoft.com/office/powerpoint/2010/main" val="1313111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7928">
        <p15:prstTrans prst="peelOff"/>
      </p:transition>
    </mc:Choice>
    <mc:Fallback xmlns="">
      <p:transition spd="slow" advTm="37928">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33FE1D9-CB94-C3F0-EABB-DCC519E5A8E8}"/>
              </a:ext>
            </a:extLst>
          </p:cNvPr>
          <p:cNvSpPr txBox="1">
            <a:spLocks/>
          </p:cNvSpPr>
          <p:nvPr/>
        </p:nvSpPr>
        <p:spPr>
          <a:xfrm>
            <a:off x="1524000" y="494468"/>
            <a:ext cx="9144000" cy="643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1C063"/>
                </a:solidFill>
                <a:effectLst/>
                <a:uLnTx/>
                <a:uFillTx/>
                <a:latin typeface="Montserrat" pitchFamily="2" charset="0"/>
                <a:ea typeface="+mn-ea"/>
                <a:cs typeface="+mn-cs"/>
              </a:rPr>
              <a:t>ELIGIBILITY &amp; SERVICE AREA</a:t>
            </a:r>
          </a:p>
        </p:txBody>
      </p:sp>
      <p:pic>
        <p:nvPicPr>
          <p:cNvPr id="12" name="Picture 11">
            <a:extLst>
              <a:ext uri="{FF2B5EF4-FFF2-40B4-BE49-F238E27FC236}">
                <a16:creationId xmlns:a16="http://schemas.microsoft.com/office/drawing/2014/main" id="{C9E61913-D41F-7AAB-9EC5-03297FC74A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29588" y="1361703"/>
            <a:ext cx="8875042" cy="4292543"/>
          </a:xfrm>
          <a:prstGeom prst="rect">
            <a:avLst/>
          </a:prstGeom>
        </p:spPr>
      </p:pic>
      <p:sp>
        <p:nvSpPr>
          <p:cNvPr id="13" name="TextBox 12">
            <a:extLst>
              <a:ext uri="{FF2B5EF4-FFF2-40B4-BE49-F238E27FC236}">
                <a16:creationId xmlns:a16="http://schemas.microsoft.com/office/drawing/2014/main" id="{C67DA512-B54B-9E92-DE7C-612B22621784}"/>
              </a:ext>
            </a:extLst>
          </p:cNvPr>
          <p:cNvSpPr txBox="1"/>
          <p:nvPr/>
        </p:nvSpPr>
        <p:spPr>
          <a:xfrm>
            <a:off x="893135" y="2164149"/>
            <a:ext cx="4072270" cy="3204423"/>
          </a:xfrm>
          <a:prstGeom prst="roundRect">
            <a:avLst/>
          </a:prstGeom>
          <a:solidFill>
            <a:srgbClr val="DFF4F6"/>
          </a:solidFill>
          <a:effectLst>
            <a:outerShdw blurRad="50800" dist="38100" dir="2700000" algn="tl" rotWithShape="0">
              <a:prstClr val="black">
                <a:alpha val="40000"/>
              </a:prstClr>
            </a:outerShdw>
          </a:effectLst>
        </p:spPr>
        <p:txBody>
          <a:bodyPr wrap="square" rtlCol="0">
            <a:spAutoFit/>
          </a:bodyPr>
          <a:lstStyle/>
          <a:p>
            <a:pPr marL="285750" marR="0" lvl="0"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7AABD"/>
                </a:solidFill>
                <a:effectLst/>
                <a:uLnTx/>
                <a:uFillTx/>
                <a:latin typeface="Source Sans Pro" panose="020B0503030403020204" pitchFamily="34" charset="0"/>
                <a:ea typeface="+mn-ea"/>
                <a:cs typeface="+mn-cs"/>
              </a:rPr>
              <a:t>26 COUNTY SERVICE AREA</a:t>
            </a:r>
          </a:p>
          <a:p>
            <a:pPr marL="285750" marR="0" lvl="0"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Must be a permanent resident in our service area</a:t>
            </a:r>
          </a:p>
          <a:p>
            <a:pPr marL="285750" marR="0" lvl="0"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Must be a current State of Oklahoma employee and/or educator</a:t>
            </a:r>
          </a:p>
        </p:txBody>
      </p:sp>
    </p:spTree>
    <p:extLst>
      <p:ext uri="{BB962C8B-B14F-4D97-AF65-F5344CB8AC3E}">
        <p14:creationId xmlns:p14="http://schemas.microsoft.com/office/powerpoint/2010/main" val="653815461"/>
      </p:ext>
    </p:extLst>
  </p:cSld>
  <p:clrMapOvr>
    <a:masterClrMapping/>
  </p:clrMapOvr>
  <p:transition spd="slow" advTm="22602">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43AB35-33A7-4846-837C-CA0A81374B0B}"/>
              </a:ext>
            </a:extLst>
          </p:cNvPr>
          <p:cNvSpPr>
            <a:spLocks noGrp="1"/>
          </p:cNvSpPr>
          <p:nvPr>
            <p:ph type="ctrTitle"/>
          </p:nvPr>
        </p:nvSpPr>
        <p:spPr/>
        <p:txBody>
          <a:bodyPr/>
          <a:lstStyle/>
          <a:p>
            <a:r>
              <a:rPr lang="en-US" b="0" i="0" u="none" strike="noStrike" dirty="0">
                <a:solidFill>
                  <a:srgbClr val="0070C0"/>
                </a:solidFill>
                <a:effectLst/>
                <a:latin typeface="Calibri Light" panose="020F0302020204030204" pitchFamily="34" charset="0"/>
              </a:rPr>
              <a:t>Plan Year 2025</a:t>
            </a:r>
            <a:r>
              <a:rPr lang="en-US" b="0" i="0" dirty="0">
                <a:solidFill>
                  <a:srgbClr val="000000"/>
                </a:solidFill>
                <a:effectLst/>
                <a:latin typeface="Calibri Light" panose="020F0302020204030204" pitchFamily="34" charset="0"/>
              </a:rPr>
              <a:t>​</a:t>
            </a:r>
            <a:br>
              <a:rPr lang="en-US" b="0" i="0" dirty="0">
                <a:solidFill>
                  <a:srgbClr val="000000"/>
                </a:solidFill>
                <a:effectLst/>
                <a:latin typeface="Calibri Light" panose="020F0302020204030204" pitchFamily="34" charset="0"/>
              </a:rPr>
            </a:br>
            <a:r>
              <a:rPr lang="en-US" b="0" i="0" u="none" strike="noStrike" dirty="0">
                <a:solidFill>
                  <a:srgbClr val="0070C0"/>
                </a:solidFill>
                <a:effectLst/>
                <a:latin typeface="Calibri Light" panose="020F0302020204030204" pitchFamily="34" charset="0"/>
              </a:rPr>
              <a:t>Benefits Option Period</a:t>
            </a:r>
            <a:endParaRPr lang="en-US" dirty="0"/>
          </a:p>
        </p:txBody>
      </p:sp>
      <p:sp>
        <p:nvSpPr>
          <p:cNvPr id="7" name="Subtitle 6">
            <a:extLst>
              <a:ext uri="{FF2B5EF4-FFF2-40B4-BE49-F238E27FC236}">
                <a16:creationId xmlns:a16="http://schemas.microsoft.com/office/drawing/2014/main" id="{95F3453C-4463-4851-B054-CF85A3045163}"/>
              </a:ext>
            </a:extLst>
          </p:cNvPr>
          <p:cNvSpPr>
            <a:spLocks noGrp="1"/>
          </p:cNvSpPr>
          <p:nvPr>
            <p:ph type="subTitle" idx="1"/>
          </p:nvPr>
        </p:nvSpPr>
        <p:spPr/>
        <p:txBody>
          <a:bodyPr vert="horz" lIns="91440" tIns="45720" rIns="91440" bIns="45720" rtlCol="0" anchor="t">
            <a:normAutofit/>
          </a:bodyPr>
          <a:lstStyle/>
          <a:p>
            <a:pPr algn="ctr" rtl="0" fontAlgn="base">
              <a:lnSpc>
                <a:spcPct val="100000"/>
              </a:lnSpc>
              <a:spcBef>
                <a:spcPts val="0"/>
              </a:spcBef>
            </a:pPr>
            <a:r>
              <a:rPr lang="en-US" sz="2800" b="0" i="0" u="none" strike="noStrike" dirty="0">
                <a:solidFill>
                  <a:srgbClr val="3C3C3C"/>
                </a:solidFill>
                <a:effectLst/>
                <a:latin typeface="Calibri Light"/>
                <a:cs typeface="Calibri Light"/>
              </a:rPr>
              <a:t>Health Plan Breakout Session</a:t>
            </a:r>
          </a:p>
          <a:p>
            <a:pPr algn="ctr" rtl="0" fontAlgn="base">
              <a:lnSpc>
                <a:spcPct val="100000"/>
              </a:lnSpc>
              <a:spcBef>
                <a:spcPts val="1200"/>
              </a:spcBef>
            </a:pPr>
            <a:r>
              <a:rPr lang="en-US" sz="2000" b="0" i="0" u="none" strike="noStrike" dirty="0">
                <a:solidFill>
                  <a:srgbClr val="3C3C3C"/>
                </a:solidFill>
                <a:effectLst/>
                <a:latin typeface="Calibri Light"/>
                <a:cs typeface="Calibri Light"/>
              </a:rPr>
              <a:t>Employee Benefits Department</a:t>
            </a:r>
            <a:r>
              <a:rPr lang="en-US" sz="2000" b="0" i="0" dirty="0">
                <a:solidFill>
                  <a:srgbClr val="000000"/>
                </a:solidFill>
                <a:effectLst/>
                <a:latin typeface="Calibri Light"/>
                <a:cs typeface="Calibri Light"/>
              </a:rPr>
              <a:t>​</a:t>
            </a:r>
          </a:p>
          <a:p>
            <a:pPr fontAlgn="base">
              <a:lnSpc>
                <a:spcPct val="100000"/>
              </a:lnSpc>
              <a:spcBef>
                <a:spcPts val="0"/>
              </a:spcBef>
            </a:pPr>
            <a:r>
              <a:rPr lang="en-US" sz="2000" b="0" i="0" u="none" strike="noStrike" dirty="0">
                <a:solidFill>
                  <a:srgbClr val="3C3C3C"/>
                </a:solidFill>
                <a:effectLst/>
                <a:latin typeface="Calibri Light"/>
                <a:cs typeface="Calibri Light"/>
              </a:rPr>
              <a:t>Human Capital Management</a:t>
            </a:r>
            <a:endParaRPr lang="en-US" sz="2000" dirty="0"/>
          </a:p>
        </p:txBody>
      </p:sp>
    </p:spTree>
    <p:extLst>
      <p:ext uri="{BB962C8B-B14F-4D97-AF65-F5344CB8AC3E}">
        <p14:creationId xmlns:p14="http://schemas.microsoft.com/office/powerpoint/2010/main" val="10879831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FFC5212-4B7F-406E-40CC-1BB1F8D3D476}"/>
              </a:ext>
            </a:extLst>
          </p:cNvPr>
          <p:cNvSpPr txBox="1">
            <a:spLocks/>
          </p:cNvSpPr>
          <p:nvPr/>
        </p:nvSpPr>
        <p:spPr>
          <a:xfrm>
            <a:off x="689344" y="174907"/>
            <a:ext cx="10813312" cy="1057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1C063"/>
                </a:solidFill>
                <a:effectLst/>
                <a:uLnTx/>
                <a:uFillTx/>
                <a:latin typeface="Montserrat" pitchFamily="2" charset="0"/>
                <a:ea typeface="+mn-ea"/>
                <a:cs typeface="+mn-cs"/>
              </a:rPr>
              <a:t>2025 State of Oklahoma Employees and Educators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7AABD"/>
                </a:solidFill>
                <a:effectLst/>
                <a:uLnTx/>
                <a:uFillTx/>
                <a:latin typeface="Montserrat" pitchFamily="2" charset="0"/>
                <a:ea typeface="+mn-ea"/>
                <a:cs typeface="+mn-cs"/>
              </a:rPr>
              <a:t>Key Plan Benefits</a:t>
            </a:r>
          </a:p>
        </p:txBody>
      </p:sp>
      <p:graphicFrame>
        <p:nvGraphicFramePr>
          <p:cNvPr id="5" name="Table 5">
            <a:extLst>
              <a:ext uri="{FF2B5EF4-FFF2-40B4-BE49-F238E27FC236}">
                <a16:creationId xmlns:a16="http://schemas.microsoft.com/office/drawing/2014/main" id="{AE734796-FAB6-D3EE-B9B6-4510940E5E27}"/>
              </a:ext>
            </a:extLst>
          </p:cNvPr>
          <p:cNvGraphicFramePr>
            <a:graphicFrameLocks noGrp="1"/>
          </p:cNvGraphicFramePr>
          <p:nvPr/>
        </p:nvGraphicFramePr>
        <p:xfrm>
          <a:off x="689343" y="1392891"/>
          <a:ext cx="10813312" cy="4297680"/>
        </p:xfrm>
        <a:graphic>
          <a:graphicData uri="http://schemas.openxmlformats.org/drawingml/2006/table">
            <a:tbl>
              <a:tblPr firstRow="1" bandRow="1">
                <a:tableStyleId>{5C22544A-7EE6-4342-B048-85BDC9FD1C3A}</a:tableStyleId>
              </a:tblPr>
              <a:tblGrid>
                <a:gridCol w="5406656">
                  <a:extLst>
                    <a:ext uri="{9D8B030D-6E8A-4147-A177-3AD203B41FA5}">
                      <a16:colId xmlns:a16="http://schemas.microsoft.com/office/drawing/2014/main" val="2372117515"/>
                    </a:ext>
                  </a:extLst>
                </a:gridCol>
                <a:gridCol w="5406656">
                  <a:extLst>
                    <a:ext uri="{9D8B030D-6E8A-4147-A177-3AD203B41FA5}">
                      <a16:colId xmlns:a16="http://schemas.microsoft.com/office/drawing/2014/main" val="124001018"/>
                    </a:ext>
                  </a:extLst>
                </a:gridCol>
              </a:tblGrid>
              <a:tr h="457200">
                <a:tc>
                  <a:txBody>
                    <a:bodyPr/>
                    <a:lstStyle/>
                    <a:p>
                      <a:pPr algn="ctr"/>
                      <a:r>
                        <a:rPr lang="en-US" sz="1800" dirty="0">
                          <a:latin typeface="Sofia Pro" panose="00000500000000000000" pitchFamily="50" charset="0"/>
                        </a:rPr>
                        <a:t>Benefit</a:t>
                      </a:r>
                    </a:p>
                  </a:txBody>
                  <a:tcPr anchor="ctr">
                    <a:solidFill>
                      <a:srgbClr val="07AABD"/>
                    </a:solidFill>
                  </a:tcPr>
                </a:tc>
                <a:tc>
                  <a:txBody>
                    <a:bodyPr/>
                    <a:lstStyle/>
                    <a:p>
                      <a:pPr algn="ctr"/>
                      <a:r>
                        <a:rPr lang="en-US" sz="1800" dirty="0">
                          <a:latin typeface="Sofia Pro" panose="00000500000000000000" pitchFamily="50" charset="0"/>
                        </a:rPr>
                        <a:t>Copay</a:t>
                      </a:r>
                    </a:p>
                  </a:txBody>
                  <a:tcPr anchor="ctr">
                    <a:solidFill>
                      <a:srgbClr val="07AABD"/>
                    </a:solidFill>
                  </a:tcPr>
                </a:tc>
                <a:extLst>
                  <a:ext uri="{0D108BD9-81ED-4DB2-BD59-A6C34878D82A}">
                    <a16:rowId xmlns:a16="http://schemas.microsoft.com/office/drawing/2014/main" val="1133308572"/>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Source Sans Pro" panose="020B0503030403020204" pitchFamily="34" charset="0"/>
                        </a:rPr>
                        <a:t>Primary Care Physician Visit</a:t>
                      </a:r>
                    </a:p>
                  </a:txBody>
                  <a:tcPr anchor="ctr">
                    <a:solidFill>
                      <a:srgbClr val="DFF4F6"/>
                    </a:solidFill>
                  </a:tcPr>
                </a:tc>
                <a:tc>
                  <a:txBody>
                    <a:bodyPr/>
                    <a:lstStyle/>
                    <a:p>
                      <a:pPr algn="ctr"/>
                      <a:r>
                        <a:rPr lang="en-US" sz="1400" dirty="0">
                          <a:solidFill>
                            <a:schemeClr val="tx1"/>
                          </a:solidFill>
                          <a:latin typeface="Source Sans Pro" panose="020B0503030403020204" pitchFamily="34" charset="0"/>
                        </a:rPr>
                        <a:t>$0 copay for unlimited visits</a:t>
                      </a:r>
                    </a:p>
                  </a:txBody>
                  <a:tcPr anchor="ctr">
                    <a:solidFill>
                      <a:srgbClr val="DFF4F6"/>
                    </a:solidFill>
                  </a:tcPr>
                </a:tc>
                <a:extLst>
                  <a:ext uri="{0D108BD9-81ED-4DB2-BD59-A6C34878D82A}">
                    <a16:rowId xmlns:a16="http://schemas.microsoft.com/office/drawing/2014/main" val="3208049465"/>
                  </a:ext>
                </a:extLst>
              </a:tr>
              <a:tr h="457200">
                <a:tc>
                  <a:txBody>
                    <a:bodyPr/>
                    <a:lstStyle/>
                    <a:p>
                      <a:pPr algn="ctr"/>
                      <a:r>
                        <a:rPr lang="en-US" sz="1400" b="1" dirty="0">
                          <a:solidFill>
                            <a:schemeClr val="tx1"/>
                          </a:solidFill>
                          <a:latin typeface="Source Sans Pro" panose="020B0503030403020204" pitchFamily="34" charset="0"/>
                        </a:rPr>
                        <a:t>Specialist Visits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Source Sans Pro" panose="020B0503030403020204" pitchFamily="34" charset="0"/>
                        </a:rPr>
                        <a:t>$50 </a:t>
                      </a:r>
                      <a:r>
                        <a:rPr lang="en-US" sz="1400" dirty="0">
                          <a:solidFill>
                            <a:schemeClr val="tx1"/>
                          </a:solidFill>
                          <a:latin typeface="Source Sans Pro" panose="020B0503030403020204" pitchFamily="34" charset="0"/>
                        </a:rPr>
                        <a:t>copay</a:t>
                      </a:r>
                    </a:p>
                  </a:txBody>
                  <a:tcPr anchor="ctr">
                    <a:noFill/>
                  </a:tcPr>
                </a:tc>
                <a:extLst>
                  <a:ext uri="{0D108BD9-81ED-4DB2-BD59-A6C34878D82A}">
                    <a16:rowId xmlns:a16="http://schemas.microsoft.com/office/drawing/2014/main" val="3568069074"/>
                  </a:ext>
                </a:extLst>
              </a:tr>
              <a:tr h="457200">
                <a:tc>
                  <a:txBody>
                    <a:bodyPr/>
                    <a:lstStyle/>
                    <a:p>
                      <a:pPr algn="ctr"/>
                      <a:r>
                        <a:rPr lang="en-US" sz="1400" b="1" dirty="0">
                          <a:solidFill>
                            <a:schemeClr val="tx1"/>
                          </a:solidFill>
                          <a:latin typeface="Source Sans Pro" panose="020B0503030403020204" pitchFamily="34" charset="0"/>
                        </a:rPr>
                        <a:t>X-Rays &amp; Labs</a:t>
                      </a:r>
                    </a:p>
                  </a:txBody>
                  <a:tcPr anchor="ctr">
                    <a:solidFill>
                      <a:srgbClr val="DFF4F6"/>
                    </a:solidFill>
                  </a:tcPr>
                </a:tc>
                <a:tc>
                  <a:txBody>
                    <a:bodyPr/>
                    <a:lstStyle/>
                    <a:p>
                      <a:pPr algn="ctr"/>
                      <a:r>
                        <a:rPr lang="en-US" sz="1400" dirty="0">
                          <a:solidFill>
                            <a:schemeClr val="tx1"/>
                          </a:solidFill>
                          <a:latin typeface="Source Sans Pro" panose="020B0503030403020204" pitchFamily="34" charset="0"/>
                        </a:rPr>
                        <a:t>$10 copay</a:t>
                      </a:r>
                    </a:p>
                  </a:txBody>
                  <a:tcPr anchor="ctr">
                    <a:solidFill>
                      <a:srgbClr val="DFF4F6"/>
                    </a:solidFill>
                  </a:tcPr>
                </a:tc>
                <a:extLst>
                  <a:ext uri="{0D108BD9-81ED-4DB2-BD59-A6C34878D82A}">
                    <a16:rowId xmlns:a16="http://schemas.microsoft.com/office/drawing/2014/main" val="412370866"/>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Source Sans Pro" panose="020B0503030403020204" pitchFamily="34" charset="0"/>
                        </a:rPr>
                        <a:t>Physical Therapy</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Source Sans Pro" panose="020B0503030403020204" pitchFamily="34" charset="0"/>
                        </a:rPr>
                        <a:t>$35 copay</a:t>
                      </a:r>
                    </a:p>
                  </a:txBody>
                  <a:tcPr anchor="ctr">
                    <a:noFill/>
                  </a:tcPr>
                </a:tc>
                <a:extLst>
                  <a:ext uri="{0D108BD9-81ED-4DB2-BD59-A6C34878D82A}">
                    <a16:rowId xmlns:a16="http://schemas.microsoft.com/office/drawing/2014/main" val="455761886"/>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Source Sans Pro" panose="020B0503030403020204" pitchFamily="34" charset="0"/>
                        </a:rPr>
                        <a:t>Urgent Care</a:t>
                      </a:r>
                    </a:p>
                  </a:txBody>
                  <a:tcPr anchor="ctr">
                    <a:solidFill>
                      <a:srgbClr val="DFF4F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Source Sans Pro" panose="020B0503030403020204" pitchFamily="34" charset="0"/>
                        </a:rPr>
                        <a:t>$25 copay</a:t>
                      </a:r>
                    </a:p>
                  </a:txBody>
                  <a:tcPr anchor="ctr">
                    <a:solidFill>
                      <a:srgbClr val="DFF4F6"/>
                    </a:solidFill>
                  </a:tcPr>
                </a:tc>
                <a:extLst>
                  <a:ext uri="{0D108BD9-81ED-4DB2-BD59-A6C34878D82A}">
                    <a16:rowId xmlns:a16="http://schemas.microsoft.com/office/drawing/2014/main" val="2130170123"/>
                  </a:ext>
                </a:extLst>
              </a:tr>
              <a:tr h="457200">
                <a:tc>
                  <a:txBody>
                    <a:bodyPr/>
                    <a:lstStyle/>
                    <a:p>
                      <a:pPr algn="ctr"/>
                      <a:r>
                        <a:rPr lang="en-US" sz="1400" b="1" dirty="0">
                          <a:solidFill>
                            <a:schemeClr val="tx1"/>
                          </a:solidFill>
                          <a:latin typeface="Source Sans Pro" panose="020B0503030403020204" pitchFamily="34" charset="0"/>
                        </a:rPr>
                        <a:t>Specialty Scans </a:t>
                      </a:r>
                    </a:p>
                  </a:txBody>
                  <a:tcPr anchor="ctr">
                    <a:noFill/>
                  </a:tcPr>
                </a:tc>
                <a:tc>
                  <a:txBody>
                    <a:bodyPr/>
                    <a:lstStyle/>
                    <a:p>
                      <a:pPr algn="ctr"/>
                      <a:r>
                        <a:rPr lang="en-US" sz="1400" dirty="0">
                          <a:solidFill>
                            <a:schemeClr val="tx1"/>
                          </a:solidFill>
                          <a:latin typeface="Source Sans Pro" panose="020B0503030403020204" pitchFamily="34" charset="0"/>
                        </a:rPr>
                        <a:t>$250 copay preferred facility</a:t>
                      </a:r>
                    </a:p>
                    <a:p>
                      <a:pPr algn="ctr"/>
                      <a:r>
                        <a:rPr lang="en-US" sz="1400" dirty="0">
                          <a:solidFill>
                            <a:schemeClr val="tx1"/>
                          </a:solidFill>
                          <a:latin typeface="Source Sans Pro" panose="020B0503030403020204" pitchFamily="34" charset="0"/>
                        </a:rPr>
                        <a:t>$750 copay non-preferred facility</a:t>
                      </a:r>
                    </a:p>
                  </a:txBody>
                  <a:tcPr anchor="ctr">
                    <a:noFill/>
                  </a:tcPr>
                </a:tc>
                <a:extLst>
                  <a:ext uri="{0D108BD9-81ED-4DB2-BD59-A6C34878D82A}">
                    <a16:rowId xmlns:a16="http://schemas.microsoft.com/office/drawing/2014/main" val="587846935"/>
                  </a:ext>
                </a:extLst>
              </a:tr>
              <a:tr h="457200">
                <a:tc>
                  <a:txBody>
                    <a:bodyPr/>
                    <a:lstStyle/>
                    <a:p>
                      <a:pPr algn="ctr"/>
                      <a:r>
                        <a:rPr lang="en-US" sz="1400" b="1" dirty="0">
                          <a:solidFill>
                            <a:schemeClr val="tx1"/>
                          </a:solidFill>
                          <a:latin typeface="Source Sans Pro" panose="020B0503030403020204" pitchFamily="34" charset="0"/>
                        </a:rPr>
                        <a:t>Outpatient Surgery</a:t>
                      </a:r>
                    </a:p>
                  </a:txBody>
                  <a:tcPr anchor="ctr">
                    <a:solidFill>
                      <a:srgbClr val="DFF4F6"/>
                    </a:solidFill>
                  </a:tcPr>
                </a:tc>
                <a:tc>
                  <a:txBody>
                    <a:bodyPr/>
                    <a:lstStyle/>
                    <a:p>
                      <a:pPr algn="ctr"/>
                      <a:r>
                        <a:rPr lang="en-US" sz="1400" dirty="0">
                          <a:solidFill>
                            <a:schemeClr val="tx1"/>
                          </a:solidFill>
                          <a:latin typeface="Source Sans Pro" panose="020B0503030403020204" pitchFamily="34" charset="0"/>
                        </a:rPr>
                        <a:t>$300 copay preferred facility</a:t>
                      </a:r>
                    </a:p>
                    <a:p>
                      <a:pPr algn="ctr"/>
                      <a:r>
                        <a:rPr lang="en-US" sz="1400" dirty="0">
                          <a:solidFill>
                            <a:schemeClr val="tx1"/>
                          </a:solidFill>
                          <a:latin typeface="Source Sans Pro" panose="020B0503030403020204" pitchFamily="34" charset="0"/>
                        </a:rPr>
                        <a:t>$800 copay non-preferred facility</a:t>
                      </a:r>
                    </a:p>
                  </a:txBody>
                  <a:tcPr anchor="ctr">
                    <a:solidFill>
                      <a:srgbClr val="DFF4F6"/>
                    </a:solidFill>
                  </a:tcPr>
                </a:tc>
                <a:extLst>
                  <a:ext uri="{0D108BD9-81ED-4DB2-BD59-A6C34878D82A}">
                    <a16:rowId xmlns:a16="http://schemas.microsoft.com/office/drawing/2014/main" val="505241246"/>
                  </a:ext>
                </a:extLst>
              </a:tr>
              <a:tr h="457200">
                <a:tc>
                  <a:txBody>
                    <a:bodyPr/>
                    <a:lstStyle/>
                    <a:p>
                      <a:pPr algn="ctr"/>
                      <a:r>
                        <a:rPr lang="en-US" sz="1400" b="1" dirty="0">
                          <a:solidFill>
                            <a:schemeClr val="tx1"/>
                          </a:solidFill>
                          <a:latin typeface="Source Sans Pro" panose="020B0503030403020204" pitchFamily="34" charset="0"/>
                        </a:rPr>
                        <a:t>Inpatient Hospital</a:t>
                      </a:r>
                    </a:p>
                  </a:txBody>
                  <a:tcPr anchor="ctr">
                    <a:noFill/>
                  </a:tcPr>
                </a:tc>
                <a:tc>
                  <a:txBody>
                    <a:bodyPr/>
                    <a:lstStyle/>
                    <a:p>
                      <a:pPr algn="ctr"/>
                      <a:r>
                        <a:rPr lang="en-US" sz="1400" dirty="0">
                          <a:solidFill>
                            <a:schemeClr val="tx1"/>
                          </a:solidFill>
                          <a:latin typeface="Source Sans Pro" panose="020B0503030403020204" pitchFamily="34" charset="0"/>
                        </a:rPr>
                        <a:t>$300 copay per day</a:t>
                      </a:r>
                    </a:p>
                    <a:p>
                      <a:pPr algn="ctr"/>
                      <a:r>
                        <a:rPr lang="en-US" sz="1400" dirty="0">
                          <a:solidFill>
                            <a:schemeClr val="tx1"/>
                          </a:solidFill>
                          <a:latin typeface="Source Sans Pro" panose="020B0503030403020204" pitchFamily="34" charset="0"/>
                        </a:rPr>
                        <a:t>$900 maximum copay per admission</a:t>
                      </a:r>
                    </a:p>
                  </a:txBody>
                  <a:tcPr anchor="ctr">
                    <a:noFill/>
                  </a:tcPr>
                </a:tc>
                <a:extLst>
                  <a:ext uri="{0D108BD9-81ED-4DB2-BD59-A6C34878D82A}">
                    <a16:rowId xmlns:a16="http://schemas.microsoft.com/office/drawing/2014/main" val="3306387264"/>
                  </a:ext>
                </a:extLst>
              </a:tr>
            </a:tbl>
          </a:graphicData>
        </a:graphic>
      </p:graphicFrame>
      <p:sp>
        <p:nvSpPr>
          <p:cNvPr id="7" name="Subtitle 2">
            <a:extLst>
              <a:ext uri="{FF2B5EF4-FFF2-40B4-BE49-F238E27FC236}">
                <a16:creationId xmlns:a16="http://schemas.microsoft.com/office/drawing/2014/main" id="{B53C364A-3C46-B616-383E-D325F6A708BD}"/>
              </a:ext>
            </a:extLst>
          </p:cNvPr>
          <p:cNvSpPr txBox="1">
            <a:spLocks/>
          </p:cNvSpPr>
          <p:nvPr/>
        </p:nvSpPr>
        <p:spPr>
          <a:xfrm>
            <a:off x="1391092" y="5696377"/>
            <a:ext cx="9409813" cy="222690"/>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SofiaPro-Light" panose="00000400000000000000" pitchFamily="50" charset="0"/>
                <a:ea typeface="+mn-ea"/>
                <a:cs typeface="+mn-cs"/>
              </a:rPr>
              <a:t>Out-of-network care is not covered except for </a:t>
            </a:r>
            <a:r>
              <a:rPr kumimoji="0" lang="en-US" sz="11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emergency</a:t>
            </a:r>
            <a:r>
              <a:rPr kumimoji="0" lang="en-US" sz="1100" b="0" i="0" u="none" strike="noStrike" kern="1200" cap="none" spc="0" normalizeH="0" baseline="0" noProof="0" dirty="0">
                <a:ln>
                  <a:noFill/>
                </a:ln>
                <a:solidFill>
                  <a:prstClr val="black"/>
                </a:solidFill>
                <a:effectLst/>
                <a:uLnTx/>
                <a:uFillTx/>
                <a:latin typeface="SofiaPro-Light" panose="00000400000000000000" pitchFamily="50" charset="0"/>
                <a:ea typeface="+mn-ea"/>
                <a:cs typeface="+mn-cs"/>
              </a:rPr>
              <a:t> or urgent care situations.</a:t>
            </a:r>
          </a:p>
        </p:txBody>
      </p:sp>
      <p:pic>
        <p:nvPicPr>
          <p:cNvPr id="4" name="Graphic 3" descr="Doctor female with solid fill">
            <a:extLst>
              <a:ext uri="{FF2B5EF4-FFF2-40B4-BE49-F238E27FC236}">
                <a16:creationId xmlns:a16="http://schemas.microsoft.com/office/drawing/2014/main" id="{DC5224D2-2B4A-8BB6-6345-6964F1AA86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36652" y="1858329"/>
            <a:ext cx="421757" cy="421757"/>
          </a:xfrm>
          <a:prstGeom prst="rect">
            <a:avLst/>
          </a:prstGeom>
        </p:spPr>
      </p:pic>
      <p:pic>
        <p:nvPicPr>
          <p:cNvPr id="9" name="Graphic 8" descr="Doctor male with solid fill">
            <a:extLst>
              <a:ext uri="{FF2B5EF4-FFF2-40B4-BE49-F238E27FC236}">
                <a16:creationId xmlns:a16="http://schemas.microsoft.com/office/drawing/2014/main" id="{B9423820-E135-2F23-D43A-D0B2032DA6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2203" y="2301352"/>
            <a:ext cx="421757" cy="421757"/>
          </a:xfrm>
          <a:prstGeom prst="rect">
            <a:avLst/>
          </a:prstGeom>
        </p:spPr>
      </p:pic>
      <p:pic>
        <p:nvPicPr>
          <p:cNvPr id="12" name="Graphic 11" descr="Beaker with solid fill">
            <a:extLst>
              <a:ext uri="{FF2B5EF4-FFF2-40B4-BE49-F238E27FC236}">
                <a16:creationId xmlns:a16="http://schemas.microsoft.com/office/drawing/2014/main" id="{77C32CF9-89DF-85E9-887C-187143E92C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9947" y="2752569"/>
            <a:ext cx="384013" cy="384013"/>
          </a:xfrm>
          <a:prstGeom prst="rect">
            <a:avLst/>
          </a:prstGeom>
        </p:spPr>
      </p:pic>
      <p:pic>
        <p:nvPicPr>
          <p:cNvPr id="14" name="Graphic 13" descr="Eye Scan with solid fill">
            <a:extLst>
              <a:ext uri="{FF2B5EF4-FFF2-40B4-BE49-F238E27FC236}">
                <a16:creationId xmlns:a16="http://schemas.microsoft.com/office/drawing/2014/main" id="{7AC187E7-AE15-75CB-0A3A-F59ABC8B64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13556" y="4164269"/>
            <a:ext cx="457199" cy="457199"/>
          </a:xfrm>
          <a:prstGeom prst="rect">
            <a:avLst/>
          </a:prstGeom>
        </p:spPr>
      </p:pic>
      <p:pic>
        <p:nvPicPr>
          <p:cNvPr id="16" name="Graphic 15" descr="Man with cane with solid fill">
            <a:extLst>
              <a:ext uri="{FF2B5EF4-FFF2-40B4-BE49-F238E27FC236}">
                <a16:creationId xmlns:a16="http://schemas.microsoft.com/office/drawing/2014/main" id="{EA17107B-52BF-3749-481A-3723995571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83766" y="3211719"/>
            <a:ext cx="421758" cy="421758"/>
          </a:xfrm>
          <a:prstGeom prst="rect">
            <a:avLst/>
          </a:prstGeom>
        </p:spPr>
      </p:pic>
      <p:pic>
        <p:nvPicPr>
          <p:cNvPr id="18" name="Graphic 17" descr="Inpatient with solid fill">
            <a:extLst>
              <a:ext uri="{FF2B5EF4-FFF2-40B4-BE49-F238E27FC236}">
                <a16:creationId xmlns:a16="http://schemas.microsoft.com/office/drawing/2014/main" id="{6408EFBA-87E4-CAA4-2819-C110338090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66171" y="4650794"/>
            <a:ext cx="457199" cy="457199"/>
          </a:xfrm>
          <a:prstGeom prst="rect">
            <a:avLst/>
          </a:prstGeom>
        </p:spPr>
      </p:pic>
      <p:pic>
        <p:nvPicPr>
          <p:cNvPr id="20" name="Graphic 19" descr="Hospital with solid fill">
            <a:extLst>
              <a:ext uri="{FF2B5EF4-FFF2-40B4-BE49-F238E27FC236}">
                <a16:creationId xmlns:a16="http://schemas.microsoft.com/office/drawing/2014/main" id="{C88AF78B-5BD5-9ED8-9589-0A0B87097AF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101347" y="5145188"/>
            <a:ext cx="457199" cy="457199"/>
          </a:xfrm>
          <a:prstGeom prst="rect">
            <a:avLst/>
          </a:prstGeom>
        </p:spPr>
      </p:pic>
      <p:pic>
        <p:nvPicPr>
          <p:cNvPr id="22" name="Graphic 21" descr="Ambulance with solid fill">
            <a:extLst>
              <a:ext uri="{FF2B5EF4-FFF2-40B4-BE49-F238E27FC236}">
                <a16:creationId xmlns:a16="http://schemas.microsoft.com/office/drawing/2014/main" id="{EF23DA9E-1EC0-9FA4-F355-4CAEBCD8187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78857" y="3713601"/>
            <a:ext cx="421757" cy="421757"/>
          </a:xfrm>
          <a:prstGeom prst="rect">
            <a:avLst/>
          </a:prstGeom>
        </p:spPr>
      </p:pic>
    </p:spTree>
    <p:extLst>
      <p:ext uri="{BB962C8B-B14F-4D97-AF65-F5344CB8AC3E}">
        <p14:creationId xmlns:p14="http://schemas.microsoft.com/office/powerpoint/2010/main" val="4187547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3144">
        <p15:prstTrans prst="peelOff"/>
      </p:transition>
    </mc:Choice>
    <mc:Fallback xmlns="">
      <p:transition spd="slow" advTm="63144">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playing with a glass of wine&#10;&#10;Description automatically generated">
            <a:extLst>
              <a:ext uri="{FF2B5EF4-FFF2-40B4-BE49-F238E27FC236}">
                <a16:creationId xmlns:a16="http://schemas.microsoft.com/office/drawing/2014/main" id="{067402F7-4C37-4471-7416-142DF91AE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 y="1455275"/>
            <a:ext cx="12199397" cy="5083082"/>
          </a:xfrm>
          <a:prstGeom prst="rect">
            <a:avLst/>
          </a:prstGeom>
        </p:spPr>
      </p:pic>
      <p:sp>
        <p:nvSpPr>
          <p:cNvPr id="3" name="Subtitle 2">
            <a:extLst>
              <a:ext uri="{FF2B5EF4-FFF2-40B4-BE49-F238E27FC236}">
                <a16:creationId xmlns:a16="http://schemas.microsoft.com/office/drawing/2014/main" id="{D3DFE9C9-890E-4ED2-B057-9BAD8D799153}"/>
              </a:ext>
            </a:extLst>
          </p:cNvPr>
          <p:cNvSpPr txBox="1">
            <a:spLocks/>
          </p:cNvSpPr>
          <p:nvPr/>
        </p:nvSpPr>
        <p:spPr>
          <a:xfrm>
            <a:off x="671512" y="251585"/>
            <a:ext cx="10848975" cy="1410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1C063"/>
                </a:solidFill>
                <a:effectLst/>
                <a:uLnTx/>
                <a:uFillTx/>
                <a:latin typeface="Montserrat" pitchFamily="2" charset="0"/>
                <a:ea typeface="+mn-ea"/>
                <a:cs typeface="+mn-cs"/>
              </a:rPr>
              <a:t>STAY AHEAD </a:t>
            </a:r>
            <a:r>
              <a:rPr kumimoji="0" lang="en-US" sz="4400" b="0" i="0" u="none" strike="noStrike" kern="1200" cap="none" spc="0" normalizeH="0" baseline="0" noProof="0" dirty="0">
                <a:ln>
                  <a:noFill/>
                </a:ln>
                <a:solidFill>
                  <a:srgbClr val="07AABD"/>
                </a:solidFill>
                <a:effectLst/>
                <a:uLnTx/>
                <a:uFillTx/>
                <a:latin typeface="Montserrat" pitchFamily="2" charset="0"/>
                <a:ea typeface="+mn-ea"/>
                <a:cs typeface="+mn-cs"/>
              </a:rPr>
              <a:t>of whatever life throws!</a:t>
            </a:r>
          </a:p>
        </p:txBody>
      </p:sp>
      <p:sp>
        <p:nvSpPr>
          <p:cNvPr id="5" name="Oval 4">
            <a:extLst>
              <a:ext uri="{FF2B5EF4-FFF2-40B4-BE49-F238E27FC236}">
                <a16:creationId xmlns:a16="http://schemas.microsoft.com/office/drawing/2014/main" id="{254C85FE-BDDC-4555-6E6A-1577879D211D}"/>
              </a:ext>
            </a:extLst>
          </p:cNvPr>
          <p:cNvSpPr/>
          <p:nvPr/>
        </p:nvSpPr>
        <p:spPr>
          <a:xfrm>
            <a:off x="1167572" y="1037893"/>
            <a:ext cx="942975" cy="942975"/>
          </a:xfrm>
          <a:prstGeom prst="ellipse">
            <a:avLst/>
          </a:prstGeom>
          <a:solidFill>
            <a:srgbClr val="07A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8260D54-30BF-944F-0806-3ECD50897E3B}"/>
              </a:ext>
            </a:extLst>
          </p:cNvPr>
          <p:cNvSpPr/>
          <p:nvPr/>
        </p:nvSpPr>
        <p:spPr>
          <a:xfrm>
            <a:off x="6529812" y="2236555"/>
            <a:ext cx="942975" cy="942975"/>
          </a:xfrm>
          <a:prstGeom prst="ellipse">
            <a:avLst/>
          </a:prstGeom>
          <a:solidFill>
            <a:srgbClr val="07A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620F6EE-222D-EB87-C513-750D3F09EDF0}"/>
              </a:ext>
            </a:extLst>
          </p:cNvPr>
          <p:cNvSpPr/>
          <p:nvPr/>
        </p:nvSpPr>
        <p:spPr>
          <a:xfrm>
            <a:off x="1165811" y="2236555"/>
            <a:ext cx="942975" cy="942975"/>
          </a:xfrm>
          <a:prstGeom prst="ellipse">
            <a:avLst/>
          </a:prstGeom>
          <a:solidFill>
            <a:srgbClr val="F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9F3C"/>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D71A6B71-CA00-9100-95A5-CD51238AC2C0}"/>
              </a:ext>
            </a:extLst>
          </p:cNvPr>
          <p:cNvSpPr/>
          <p:nvPr/>
        </p:nvSpPr>
        <p:spPr>
          <a:xfrm>
            <a:off x="6526808" y="1037892"/>
            <a:ext cx="942975" cy="942975"/>
          </a:xfrm>
          <a:prstGeom prst="ellipse">
            <a:avLst/>
          </a:prstGeom>
          <a:solidFill>
            <a:srgbClr val="F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9F3C"/>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D11E01F-BA7C-2240-7972-6148A8F9965E}"/>
              </a:ext>
            </a:extLst>
          </p:cNvPr>
          <p:cNvSpPr txBox="1"/>
          <p:nvPr/>
        </p:nvSpPr>
        <p:spPr>
          <a:xfrm>
            <a:off x="2389714" y="2316533"/>
            <a:ext cx="215155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1F30"/>
                </a:solidFill>
                <a:effectLst/>
                <a:uLnTx/>
                <a:uFillTx/>
                <a:latin typeface="Source Sans Pro" panose="020B0503030403020204" pitchFamily="34" charset="0"/>
                <a:ea typeface="+mn-ea"/>
                <a:cs typeface="+mn-cs"/>
              </a:rPr>
              <a:t>$500 Maternity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1F30"/>
                </a:solidFill>
                <a:effectLst/>
                <a:uLnTx/>
                <a:uFillTx/>
                <a:latin typeface="Source Sans Pro" panose="020B0503030403020204" pitchFamily="34" charset="0"/>
                <a:ea typeface="+mn-ea"/>
                <a:cs typeface="+mn-cs"/>
              </a:rPr>
              <a:t>Delivery Copay</a:t>
            </a:r>
          </a:p>
        </p:txBody>
      </p:sp>
      <p:sp>
        <p:nvSpPr>
          <p:cNvPr id="14" name="TextBox 13">
            <a:extLst>
              <a:ext uri="{FF2B5EF4-FFF2-40B4-BE49-F238E27FC236}">
                <a16:creationId xmlns:a16="http://schemas.microsoft.com/office/drawing/2014/main" id="{F805653D-8358-B442-DEE8-6C1A68D52DE3}"/>
              </a:ext>
            </a:extLst>
          </p:cNvPr>
          <p:cNvSpPr txBox="1"/>
          <p:nvPr/>
        </p:nvSpPr>
        <p:spPr>
          <a:xfrm>
            <a:off x="7865330" y="1063559"/>
            <a:ext cx="33841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1F30"/>
                </a:solidFill>
                <a:effectLst/>
                <a:uLnTx/>
                <a:uFillTx/>
                <a:latin typeface="Source Sans Pro" panose="020B0503030403020204" pitchFamily="34" charset="0"/>
                <a:ea typeface="+mn-ea"/>
                <a:cs typeface="+mn-cs"/>
              </a:rPr>
              <a:t>HUSK Marketplace Gym Membership Discounts</a:t>
            </a:r>
          </a:p>
        </p:txBody>
      </p:sp>
      <p:sp>
        <p:nvSpPr>
          <p:cNvPr id="15" name="TextBox 14">
            <a:extLst>
              <a:ext uri="{FF2B5EF4-FFF2-40B4-BE49-F238E27FC236}">
                <a16:creationId xmlns:a16="http://schemas.microsoft.com/office/drawing/2014/main" id="{0B64BD92-E3F1-A4D1-426F-E9B472942FA0}"/>
              </a:ext>
            </a:extLst>
          </p:cNvPr>
          <p:cNvSpPr txBox="1"/>
          <p:nvPr/>
        </p:nvSpPr>
        <p:spPr>
          <a:xfrm>
            <a:off x="2374806" y="1107673"/>
            <a:ext cx="38809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1F30"/>
                </a:solidFill>
                <a:effectLst/>
                <a:uLnTx/>
                <a:uFillTx/>
                <a:latin typeface="Source Sans Pro" panose="020B0503030403020204" pitchFamily="34" charset="0"/>
                <a:ea typeface="+mn-ea"/>
                <a:cs typeface="+mn-cs"/>
              </a:rPr>
              <a:t>$0 copay for Unlimited Primary Care Physician Visits</a:t>
            </a:r>
          </a:p>
        </p:txBody>
      </p:sp>
      <p:sp>
        <p:nvSpPr>
          <p:cNvPr id="17" name="TextBox 16">
            <a:extLst>
              <a:ext uri="{FF2B5EF4-FFF2-40B4-BE49-F238E27FC236}">
                <a16:creationId xmlns:a16="http://schemas.microsoft.com/office/drawing/2014/main" id="{DF1C04CA-4AF0-6EF0-55C9-79EC8C29D721}"/>
              </a:ext>
            </a:extLst>
          </p:cNvPr>
          <p:cNvSpPr txBox="1"/>
          <p:nvPr/>
        </p:nvSpPr>
        <p:spPr>
          <a:xfrm>
            <a:off x="7865330" y="2339611"/>
            <a:ext cx="321266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1F30"/>
                </a:solidFill>
                <a:effectLst/>
                <a:uLnTx/>
                <a:uFillTx/>
                <a:latin typeface="Source Sans Pro" panose="020B0503030403020204" pitchFamily="34" charset="0"/>
                <a:ea typeface="+mn-ea"/>
                <a:cs typeface="+mn-cs"/>
              </a:rPr>
              <a:t>$20 Tier 1 Generics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D1F30"/>
                </a:solidFill>
                <a:effectLst/>
                <a:uLnTx/>
                <a:uFillTx/>
                <a:latin typeface="Source Sans Pro" panose="020B0503030403020204" pitchFamily="34" charset="0"/>
                <a:ea typeface="+mn-ea"/>
                <a:cs typeface="+mn-cs"/>
              </a:rPr>
              <a:t>for a 30-day supply</a:t>
            </a:r>
          </a:p>
        </p:txBody>
      </p:sp>
      <p:pic>
        <p:nvPicPr>
          <p:cNvPr id="19" name="Graphic 18" descr="Pregnant lady with solid fill">
            <a:extLst>
              <a:ext uri="{FF2B5EF4-FFF2-40B4-BE49-F238E27FC236}">
                <a16:creationId xmlns:a16="http://schemas.microsoft.com/office/drawing/2014/main" id="{26B4216B-4FED-5D1B-ECF4-BB2CABA933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3906" y="2316533"/>
            <a:ext cx="723265" cy="723265"/>
          </a:xfrm>
          <a:prstGeom prst="rect">
            <a:avLst/>
          </a:prstGeom>
        </p:spPr>
      </p:pic>
      <p:pic>
        <p:nvPicPr>
          <p:cNvPr id="21" name="Graphic 20" descr="Dumbbell with solid fill">
            <a:extLst>
              <a:ext uri="{FF2B5EF4-FFF2-40B4-BE49-F238E27FC236}">
                <a16:creationId xmlns:a16="http://schemas.microsoft.com/office/drawing/2014/main" id="{80796DE9-6902-9735-1943-3A888850E0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1296" y="1154167"/>
            <a:ext cx="730478" cy="730478"/>
          </a:xfrm>
          <a:prstGeom prst="rect">
            <a:avLst/>
          </a:prstGeom>
        </p:spPr>
      </p:pic>
      <p:pic>
        <p:nvPicPr>
          <p:cNvPr id="23" name="Graphic 22" descr="Medicine outline">
            <a:extLst>
              <a:ext uri="{FF2B5EF4-FFF2-40B4-BE49-F238E27FC236}">
                <a16:creationId xmlns:a16="http://schemas.microsoft.com/office/drawing/2014/main" id="{D5C8FA40-F100-7215-E1EB-06F6FEE57E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7324" y="2356882"/>
            <a:ext cx="702319" cy="702319"/>
          </a:xfrm>
          <a:prstGeom prst="rect">
            <a:avLst/>
          </a:prstGeom>
        </p:spPr>
      </p:pic>
      <p:pic>
        <p:nvPicPr>
          <p:cNvPr id="25" name="Graphic 24" descr="Doctor male with solid fill">
            <a:extLst>
              <a:ext uri="{FF2B5EF4-FFF2-40B4-BE49-F238E27FC236}">
                <a16:creationId xmlns:a16="http://schemas.microsoft.com/office/drawing/2014/main" id="{9A0FC7DC-BDCF-92BC-4910-B8C53BBD60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65379" y="1134227"/>
            <a:ext cx="740318" cy="740318"/>
          </a:xfrm>
          <a:prstGeom prst="rect">
            <a:avLst/>
          </a:prstGeom>
        </p:spPr>
      </p:pic>
    </p:spTree>
    <p:extLst>
      <p:ext uri="{BB962C8B-B14F-4D97-AF65-F5344CB8AC3E}">
        <p14:creationId xmlns:p14="http://schemas.microsoft.com/office/powerpoint/2010/main" val="237287338"/>
      </p:ext>
    </p:extLst>
  </p:cSld>
  <p:clrMapOvr>
    <a:masterClrMapping/>
  </p:clrMapOvr>
  <p:transition spd="slow" advTm="27316">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miling hospital staff">
            <a:extLst>
              <a:ext uri="{FF2B5EF4-FFF2-40B4-BE49-F238E27FC236}">
                <a16:creationId xmlns:a16="http://schemas.microsoft.com/office/drawing/2014/main" id="{4E942A1B-CB53-630D-F5DE-A800DD309313}"/>
              </a:ext>
            </a:extLst>
          </p:cNvPr>
          <p:cNvPicPr>
            <a:picLocks noChangeAspect="1"/>
          </p:cNvPicPr>
          <p:nvPr/>
        </p:nvPicPr>
        <p:blipFill rotWithShape="1">
          <a:blip r:embed="rId3">
            <a:extLst>
              <a:ext uri="{28A0092B-C50C-407E-A947-70E740481C1C}">
                <a14:useLocalDpi xmlns:a14="http://schemas.microsoft.com/office/drawing/2010/main" val="0"/>
              </a:ext>
            </a:extLst>
          </a:blip>
          <a:srcRect l="21985" r="3711"/>
          <a:stretch/>
        </p:blipFill>
        <p:spPr>
          <a:xfrm>
            <a:off x="4281469" y="1644878"/>
            <a:ext cx="3629062" cy="3427151"/>
          </a:xfrm>
          <a:prstGeom prst="rect">
            <a:avLst/>
          </a:prstGeom>
          <a:ln w="127000" cap="sq">
            <a:solidFill>
              <a:srgbClr val="DFF4F6"/>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B679ED75-2889-3862-C439-F94C31D33A70}"/>
              </a:ext>
            </a:extLst>
          </p:cNvPr>
          <p:cNvSpPr>
            <a:spLocks noGrp="1"/>
          </p:cNvSpPr>
          <p:nvPr>
            <p:ph type="title"/>
          </p:nvPr>
        </p:nvSpPr>
        <p:spPr>
          <a:xfrm>
            <a:off x="839788" y="144393"/>
            <a:ext cx="10515600" cy="1325563"/>
          </a:xfrm>
        </p:spPr>
        <p:txBody>
          <a:bodyPr/>
          <a:lstStyle/>
          <a:p>
            <a:pPr algn="ctr"/>
            <a:r>
              <a:rPr lang="en-US" dirty="0">
                <a:solidFill>
                  <a:srgbClr val="07AABD"/>
                </a:solidFill>
                <a:latin typeface="Montserrat" pitchFamily="2" charset="0"/>
              </a:rPr>
              <a:t>THOUSANDS OF PROVIDERS</a:t>
            </a:r>
            <a:br>
              <a:rPr lang="en-US" dirty="0">
                <a:latin typeface="Montserrat" pitchFamily="2" charset="0"/>
              </a:rPr>
            </a:br>
            <a:r>
              <a:rPr lang="en-US" dirty="0">
                <a:solidFill>
                  <a:srgbClr val="F1C063"/>
                </a:solidFill>
                <a:latin typeface="Montserrat" pitchFamily="2" charset="0"/>
              </a:rPr>
              <a:t>in our provider network</a:t>
            </a:r>
          </a:p>
        </p:txBody>
      </p:sp>
      <p:sp>
        <p:nvSpPr>
          <p:cNvPr id="4" name="Content Placeholder 3">
            <a:extLst>
              <a:ext uri="{FF2B5EF4-FFF2-40B4-BE49-F238E27FC236}">
                <a16:creationId xmlns:a16="http://schemas.microsoft.com/office/drawing/2014/main" id="{8293B5F2-4B1F-1433-3F05-0259B2AEB1CE}"/>
              </a:ext>
            </a:extLst>
          </p:cNvPr>
          <p:cNvSpPr>
            <a:spLocks noGrp="1"/>
          </p:cNvSpPr>
          <p:nvPr>
            <p:ph sz="half" idx="2"/>
          </p:nvPr>
        </p:nvSpPr>
        <p:spPr>
          <a:xfrm>
            <a:off x="516057" y="1544129"/>
            <a:ext cx="3629062" cy="3987800"/>
          </a:xfrm>
        </p:spPr>
        <p:txBody>
          <a:bodyPr>
            <a:noAutofit/>
          </a:bodyPr>
          <a:lstStyle/>
          <a:p>
            <a:pPr marL="0" indent="0">
              <a:lnSpc>
                <a:spcPct val="100000"/>
              </a:lnSpc>
              <a:buNone/>
            </a:pPr>
            <a:r>
              <a:rPr lang="en-US" sz="2000" b="1" dirty="0">
                <a:solidFill>
                  <a:srgbClr val="07AABD"/>
                </a:solidFill>
                <a:latin typeface="Montserrat" pitchFamily="2" charset="0"/>
              </a:rPr>
              <a:t>Tulsa Area</a:t>
            </a:r>
          </a:p>
          <a:p>
            <a:pPr>
              <a:lnSpc>
                <a:spcPct val="100000"/>
              </a:lnSpc>
              <a:spcBef>
                <a:spcPts val="400"/>
              </a:spcBef>
            </a:pPr>
            <a:r>
              <a:rPr lang="en-US" sz="1400" dirty="0">
                <a:latin typeface="Montserrat" pitchFamily="2" charset="0"/>
              </a:rPr>
              <a:t>Harvard Family Physicians</a:t>
            </a:r>
          </a:p>
          <a:p>
            <a:pPr>
              <a:lnSpc>
                <a:spcPct val="100000"/>
              </a:lnSpc>
              <a:spcBef>
                <a:spcPts val="400"/>
              </a:spcBef>
            </a:pPr>
            <a:r>
              <a:rPr lang="en-US" sz="1400" dirty="0">
                <a:latin typeface="Montserrat" pitchFamily="2" charset="0"/>
              </a:rPr>
              <a:t>Utica Park Clinic Physician Group</a:t>
            </a:r>
          </a:p>
          <a:p>
            <a:pPr>
              <a:lnSpc>
                <a:spcPct val="100000"/>
              </a:lnSpc>
              <a:spcBef>
                <a:spcPts val="400"/>
              </a:spcBef>
            </a:pPr>
            <a:r>
              <a:rPr lang="en-US" sz="1400" dirty="0">
                <a:latin typeface="Montserrat" pitchFamily="2" charset="0"/>
              </a:rPr>
              <a:t>Hillcrest Medical Center</a:t>
            </a:r>
          </a:p>
          <a:p>
            <a:pPr>
              <a:lnSpc>
                <a:spcPct val="100000"/>
              </a:lnSpc>
              <a:spcBef>
                <a:spcPts val="400"/>
              </a:spcBef>
            </a:pPr>
            <a:r>
              <a:rPr lang="en-US" sz="1400" dirty="0">
                <a:latin typeface="Montserrat" pitchFamily="2" charset="0"/>
              </a:rPr>
              <a:t>Hillcrest South Hospital</a:t>
            </a:r>
          </a:p>
          <a:p>
            <a:pPr>
              <a:lnSpc>
                <a:spcPct val="100000"/>
              </a:lnSpc>
              <a:spcBef>
                <a:spcPts val="400"/>
              </a:spcBef>
            </a:pPr>
            <a:r>
              <a:rPr lang="en-US" sz="1400" dirty="0">
                <a:latin typeface="Montserrat" pitchFamily="2" charset="0"/>
              </a:rPr>
              <a:t>Hillcrest Hospital Claremore</a:t>
            </a:r>
          </a:p>
          <a:p>
            <a:pPr>
              <a:lnSpc>
                <a:spcPct val="100000"/>
              </a:lnSpc>
              <a:spcBef>
                <a:spcPts val="400"/>
              </a:spcBef>
            </a:pPr>
            <a:r>
              <a:rPr lang="en-US" sz="1400" dirty="0">
                <a:latin typeface="Montserrat" pitchFamily="2" charset="0"/>
              </a:rPr>
              <a:t>Hillcrest Hospital Pryor</a:t>
            </a:r>
          </a:p>
          <a:p>
            <a:pPr>
              <a:lnSpc>
                <a:spcPct val="100000"/>
              </a:lnSpc>
              <a:spcBef>
                <a:spcPts val="400"/>
              </a:spcBef>
            </a:pPr>
            <a:r>
              <a:rPr lang="en-US" sz="1400" dirty="0">
                <a:latin typeface="Montserrat" pitchFamily="2" charset="0"/>
              </a:rPr>
              <a:t>Tulsa Spine &amp; Specialty Hospital</a:t>
            </a:r>
          </a:p>
          <a:p>
            <a:pPr>
              <a:lnSpc>
                <a:spcPct val="100000"/>
              </a:lnSpc>
              <a:spcBef>
                <a:spcPts val="400"/>
              </a:spcBef>
            </a:pPr>
            <a:r>
              <a:rPr lang="en-US" sz="1400" dirty="0">
                <a:latin typeface="Montserrat" pitchFamily="2" charset="0"/>
              </a:rPr>
              <a:t>Oklahoma Heart Institute</a:t>
            </a:r>
          </a:p>
          <a:p>
            <a:pPr>
              <a:lnSpc>
                <a:spcPct val="100000"/>
              </a:lnSpc>
              <a:spcBef>
                <a:spcPts val="400"/>
              </a:spcBef>
            </a:pPr>
            <a:r>
              <a:rPr lang="en-US" sz="1400" dirty="0">
                <a:latin typeface="Montserrat" pitchFamily="2" charset="0"/>
              </a:rPr>
              <a:t>Oklahoma Surgical Hospital</a:t>
            </a:r>
          </a:p>
          <a:p>
            <a:pPr>
              <a:lnSpc>
                <a:spcPct val="100000"/>
              </a:lnSpc>
              <a:spcBef>
                <a:spcPts val="400"/>
              </a:spcBef>
            </a:pPr>
            <a:r>
              <a:rPr lang="en-US" sz="1400" dirty="0">
                <a:latin typeface="Montserrat" pitchFamily="2" charset="0"/>
              </a:rPr>
              <a:t>OSU Medical Center</a:t>
            </a:r>
          </a:p>
          <a:p>
            <a:pPr>
              <a:lnSpc>
                <a:spcPct val="100000"/>
              </a:lnSpc>
              <a:spcBef>
                <a:spcPts val="400"/>
              </a:spcBef>
            </a:pPr>
            <a:r>
              <a:rPr lang="en-US" sz="1400" dirty="0">
                <a:latin typeface="Montserrat" pitchFamily="2" charset="0"/>
              </a:rPr>
              <a:t>OSU Physicians</a:t>
            </a:r>
          </a:p>
          <a:p>
            <a:pPr>
              <a:lnSpc>
                <a:spcPct val="100000"/>
              </a:lnSpc>
              <a:spcBef>
                <a:spcPts val="400"/>
              </a:spcBef>
            </a:pPr>
            <a:r>
              <a:rPr lang="en-US" sz="1400" dirty="0">
                <a:latin typeface="Montserrat" pitchFamily="2" charset="0"/>
              </a:rPr>
              <a:t>Bailey Medical Center, Owasso</a:t>
            </a:r>
          </a:p>
          <a:p>
            <a:pPr>
              <a:lnSpc>
                <a:spcPct val="100000"/>
              </a:lnSpc>
              <a:spcBef>
                <a:spcPts val="400"/>
              </a:spcBef>
            </a:pPr>
            <a:r>
              <a:rPr lang="en-US" sz="1400" dirty="0">
                <a:latin typeface="Montserrat" pitchFamily="2" charset="0"/>
              </a:rPr>
              <a:t>Oklahoma Spine and Brain Institute</a:t>
            </a:r>
          </a:p>
          <a:p>
            <a:pPr>
              <a:lnSpc>
                <a:spcPct val="100000"/>
              </a:lnSpc>
              <a:spcBef>
                <a:spcPts val="400"/>
              </a:spcBef>
            </a:pPr>
            <a:r>
              <a:rPr lang="en-US" sz="1400" dirty="0">
                <a:latin typeface="Montserrat" pitchFamily="2" charset="0"/>
              </a:rPr>
              <a:t>McAlester Regional Health Center</a:t>
            </a:r>
          </a:p>
        </p:txBody>
      </p:sp>
      <p:sp>
        <p:nvSpPr>
          <p:cNvPr id="6" name="Content Placeholder 5">
            <a:extLst>
              <a:ext uri="{FF2B5EF4-FFF2-40B4-BE49-F238E27FC236}">
                <a16:creationId xmlns:a16="http://schemas.microsoft.com/office/drawing/2014/main" id="{EAA63C46-6827-39D3-DC1F-964B69B6B2EF}"/>
              </a:ext>
            </a:extLst>
          </p:cNvPr>
          <p:cNvSpPr>
            <a:spLocks noGrp="1"/>
          </p:cNvSpPr>
          <p:nvPr>
            <p:ph sz="quarter" idx="4"/>
          </p:nvPr>
        </p:nvSpPr>
        <p:spPr>
          <a:xfrm>
            <a:off x="8195879" y="1544129"/>
            <a:ext cx="3918098" cy="3987800"/>
          </a:xfrm>
        </p:spPr>
        <p:txBody>
          <a:bodyPr>
            <a:normAutofit lnSpcReduction="10000"/>
          </a:bodyPr>
          <a:lstStyle/>
          <a:p>
            <a:pPr marL="0" indent="0">
              <a:buNone/>
            </a:pPr>
            <a:r>
              <a:rPr lang="en-US" sz="2000" b="1" dirty="0">
                <a:solidFill>
                  <a:srgbClr val="07AABD"/>
                </a:solidFill>
                <a:latin typeface="Montserrat" pitchFamily="2" charset="0"/>
              </a:rPr>
              <a:t>Oklahoma City Area</a:t>
            </a:r>
          </a:p>
          <a:p>
            <a:pPr>
              <a:spcBef>
                <a:spcPts val="400"/>
              </a:spcBef>
            </a:pPr>
            <a:r>
              <a:rPr lang="en-US" sz="1400" dirty="0" err="1">
                <a:latin typeface="Montserrat" pitchFamily="2" charset="0"/>
              </a:rPr>
              <a:t>VIPCare</a:t>
            </a:r>
            <a:endParaRPr lang="en-US" sz="1400" dirty="0">
              <a:latin typeface="Montserrat" pitchFamily="2" charset="0"/>
            </a:endParaRPr>
          </a:p>
          <a:p>
            <a:pPr>
              <a:spcBef>
                <a:spcPts val="400"/>
              </a:spcBef>
            </a:pPr>
            <a:r>
              <a:rPr lang="en-US" sz="1400" dirty="0">
                <a:latin typeface="Montserrat" pitchFamily="2" charset="0"/>
              </a:rPr>
              <a:t>Mercy Hospital</a:t>
            </a:r>
          </a:p>
          <a:p>
            <a:pPr>
              <a:spcBef>
                <a:spcPts val="400"/>
              </a:spcBef>
            </a:pPr>
            <a:r>
              <a:rPr lang="en-US" sz="1400" dirty="0">
                <a:latin typeface="Montserrat" pitchFamily="2" charset="0"/>
              </a:rPr>
              <a:t>Mercy Primary Clinics</a:t>
            </a:r>
          </a:p>
          <a:p>
            <a:pPr>
              <a:spcBef>
                <a:spcPts val="400"/>
              </a:spcBef>
            </a:pPr>
            <a:r>
              <a:rPr lang="en-US" sz="1400" dirty="0">
                <a:latin typeface="Montserrat" pitchFamily="2" charset="0"/>
              </a:rPr>
              <a:t>Integris Baptist Medical Center</a:t>
            </a:r>
          </a:p>
          <a:p>
            <a:pPr>
              <a:spcBef>
                <a:spcPts val="400"/>
              </a:spcBef>
            </a:pPr>
            <a:r>
              <a:rPr lang="en-US" sz="1400" dirty="0">
                <a:latin typeface="Montserrat" pitchFamily="2" charset="0"/>
              </a:rPr>
              <a:t>Integris Baptist Medical Center Portland Avenue</a:t>
            </a:r>
          </a:p>
          <a:p>
            <a:pPr>
              <a:spcBef>
                <a:spcPts val="400"/>
              </a:spcBef>
            </a:pPr>
            <a:r>
              <a:rPr lang="en-US" sz="1400" dirty="0">
                <a:latin typeface="Montserrat" pitchFamily="2" charset="0"/>
              </a:rPr>
              <a:t>Integris Health Edmond</a:t>
            </a:r>
          </a:p>
          <a:p>
            <a:pPr>
              <a:spcBef>
                <a:spcPts val="400"/>
              </a:spcBef>
            </a:pPr>
            <a:r>
              <a:rPr lang="en-US" sz="1400" dirty="0">
                <a:latin typeface="Montserrat" pitchFamily="2" charset="0"/>
              </a:rPr>
              <a:t>Integris Southwest Medical Center</a:t>
            </a:r>
          </a:p>
          <a:p>
            <a:pPr>
              <a:spcBef>
                <a:spcPts val="400"/>
              </a:spcBef>
            </a:pPr>
            <a:r>
              <a:rPr lang="en-US" sz="1400" dirty="0">
                <a:latin typeface="Montserrat" pitchFamily="2" charset="0"/>
              </a:rPr>
              <a:t>Integris Primary and Specialty Care Clinics</a:t>
            </a:r>
          </a:p>
          <a:p>
            <a:pPr>
              <a:spcBef>
                <a:spcPts val="400"/>
              </a:spcBef>
            </a:pPr>
            <a:r>
              <a:rPr lang="en-US" sz="1400" dirty="0">
                <a:latin typeface="Montserrat" pitchFamily="2" charset="0"/>
              </a:rPr>
              <a:t>Oklahoma Heart Hospitals (North &amp; South)</a:t>
            </a:r>
          </a:p>
          <a:p>
            <a:pPr>
              <a:spcBef>
                <a:spcPts val="400"/>
              </a:spcBef>
            </a:pPr>
            <a:r>
              <a:rPr lang="en-US" sz="1400" dirty="0">
                <a:latin typeface="Montserrat" pitchFamily="2" charset="0"/>
              </a:rPr>
              <a:t>Bone &amp; Joint at St. Anthony</a:t>
            </a:r>
          </a:p>
          <a:p>
            <a:pPr>
              <a:spcBef>
                <a:spcPts val="400"/>
              </a:spcBef>
            </a:pPr>
            <a:r>
              <a:rPr lang="en-US" sz="1400" dirty="0">
                <a:latin typeface="Montserrat" pitchFamily="2" charset="0"/>
              </a:rPr>
              <a:t>St. Anthony Hospital</a:t>
            </a:r>
          </a:p>
          <a:p>
            <a:pPr>
              <a:spcBef>
                <a:spcPts val="400"/>
              </a:spcBef>
            </a:pPr>
            <a:r>
              <a:rPr lang="en-US" sz="1400" dirty="0">
                <a:latin typeface="Montserrat" pitchFamily="2" charset="0"/>
              </a:rPr>
              <a:t>Variety Care Clinic</a:t>
            </a:r>
          </a:p>
          <a:p>
            <a:pPr>
              <a:spcBef>
                <a:spcPts val="400"/>
              </a:spcBef>
            </a:pPr>
            <a:r>
              <a:rPr lang="en-US" sz="1400" dirty="0">
                <a:latin typeface="Montserrat" pitchFamily="2" charset="0"/>
              </a:rPr>
              <a:t>Lakeside Women’s Center of Oklahoma</a:t>
            </a:r>
          </a:p>
        </p:txBody>
      </p:sp>
      <p:sp>
        <p:nvSpPr>
          <p:cNvPr id="12" name="Subtitle 2">
            <a:extLst>
              <a:ext uri="{FF2B5EF4-FFF2-40B4-BE49-F238E27FC236}">
                <a16:creationId xmlns:a16="http://schemas.microsoft.com/office/drawing/2014/main" id="{9A9C1352-4BE9-2BDF-4939-315A8114A0E5}"/>
              </a:ext>
            </a:extLst>
          </p:cNvPr>
          <p:cNvSpPr txBox="1">
            <a:spLocks/>
          </p:cNvSpPr>
          <p:nvPr/>
        </p:nvSpPr>
        <p:spPr>
          <a:xfrm>
            <a:off x="1360967" y="5680275"/>
            <a:ext cx="9409813" cy="327577"/>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This is not a full list of providers. Other providers are available in our network. The provider network may change at any time. You will receive notice when necessary. To see if your local provider or hospital is in network, visit www.GlobalHealth.com or call Customer Care at 1-877-280-5600 (TTY: 711) 9:00 AM – 5:00 PM, Monday-Friday</a:t>
            </a:r>
          </a:p>
        </p:txBody>
      </p:sp>
    </p:spTree>
    <p:extLst>
      <p:ext uri="{BB962C8B-B14F-4D97-AF65-F5344CB8AC3E}">
        <p14:creationId xmlns:p14="http://schemas.microsoft.com/office/powerpoint/2010/main" val="3942073053"/>
      </p:ext>
    </p:extLst>
  </p:cSld>
  <p:clrMapOvr>
    <a:masterClrMapping/>
  </p:clrMapOvr>
  <mc:AlternateContent xmlns:mc="http://schemas.openxmlformats.org/markup-compatibility/2006" xmlns:p14="http://schemas.microsoft.com/office/powerpoint/2010/main">
    <mc:Choice Requires="p14">
      <p:transition spd="slow" p14:dur="1600" advTm="62262">
        <p:blinds dir="vert"/>
      </p:transition>
    </mc:Choice>
    <mc:Fallback xmlns="">
      <p:transition spd="slow" advTm="62262">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D11FE-7CA8-E687-E901-C624B990ADAE}"/>
              </a:ext>
            </a:extLst>
          </p:cNvPr>
          <p:cNvSpPr>
            <a:spLocks noGrp="1"/>
          </p:cNvSpPr>
          <p:nvPr>
            <p:ph type="title" idx="4294967295"/>
          </p:nvPr>
        </p:nvSpPr>
        <p:spPr>
          <a:xfrm>
            <a:off x="838200" y="365125"/>
            <a:ext cx="10515600" cy="1325563"/>
          </a:xfrm>
        </p:spPr>
        <p:txBody>
          <a:bodyPr>
            <a:normAutofit/>
          </a:bodyPr>
          <a:lstStyle/>
          <a:p>
            <a:pPr algn="ctr"/>
            <a:r>
              <a:rPr lang="en-US" sz="4000" b="1" dirty="0">
                <a:solidFill>
                  <a:srgbClr val="07AABD"/>
                </a:solidFill>
                <a:latin typeface="Montserrat" pitchFamily="2" charset="0"/>
              </a:rPr>
              <a:t>Connect with us!</a:t>
            </a:r>
          </a:p>
        </p:txBody>
      </p:sp>
      <p:sp>
        <p:nvSpPr>
          <p:cNvPr id="7" name="TextBox 6">
            <a:extLst>
              <a:ext uri="{FF2B5EF4-FFF2-40B4-BE49-F238E27FC236}">
                <a16:creationId xmlns:a16="http://schemas.microsoft.com/office/drawing/2014/main" id="{7C5C3037-A3DA-FD03-C4B7-917AF649EF7D}"/>
              </a:ext>
            </a:extLst>
          </p:cNvPr>
          <p:cNvSpPr txBox="1"/>
          <p:nvPr/>
        </p:nvSpPr>
        <p:spPr>
          <a:xfrm>
            <a:off x="1952076" y="1527911"/>
            <a:ext cx="857959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E4472"/>
                </a:solidFill>
                <a:effectLst/>
                <a:uLnTx/>
                <a:uFillTx/>
                <a:latin typeface="Montserrat ExtraBold" pitchFamily="2" charset="77"/>
                <a:ea typeface="+mn-ea"/>
                <a:cs typeface="+mn-cs"/>
              </a:rPr>
              <a:t>1-877-280-5600 (TTY: 711)</a:t>
            </a:r>
          </a:p>
        </p:txBody>
      </p:sp>
      <p:sp>
        <p:nvSpPr>
          <p:cNvPr id="9" name="TextBox 8">
            <a:extLst>
              <a:ext uri="{FF2B5EF4-FFF2-40B4-BE49-F238E27FC236}">
                <a16:creationId xmlns:a16="http://schemas.microsoft.com/office/drawing/2014/main" id="{9FD369FB-7E7A-7E1A-AC56-7A26E69E4A91}"/>
              </a:ext>
            </a:extLst>
          </p:cNvPr>
          <p:cNvSpPr txBox="1"/>
          <p:nvPr/>
        </p:nvSpPr>
        <p:spPr>
          <a:xfrm>
            <a:off x="2748746" y="2493177"/>
            <a:ext cx="698625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1C063"/>
                </a:solidFill>
                <a:effectLst/>
                <a:uLnTx/>
                <a:uFillTx/>
                <a:latin typeface="Montserrat" pitchFamily="2" charset="0"/>
                <a:ea typeface="+mn-ea"/>
                <a:cs typeface="+mn-cs"/>
              </a:rPr>
              <a:t>www.GlobalHealth.com/Oklahoma/MyStatePlan</a:t>
            </a:r>
          </a:p>
        </p:txBody>
      </p:sp>
      <p:pic>
        <p:nvPicPr>
          <p:cNvPr id="3" name="Picture 2">
            <a:extLst>
              <a:ext uri="{FF2B5EF4-FFF2-40B4-BE49-F238E27FC236}">
                <a16:creationId xmlns:a16="http://schemas.microsoft.com/office/drawing/2014/main" id="{8103C1A7-A677-21AE-8DFF-8C6E220C07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76730" y="3192174"/>
            <a:ext cx="2838540" cy="1483525"/>
          </a:xfrm>
          <a:prstGeom prst="rect">
            <a:avLst/>
          </a:prstGeom>
        </p:spPr>
      </p:pic>
    </p:spTree>
    <p:extLst>
      <p:ext uri="{BB962C8B-B14F-4D97-AF65-F5344CB8AC3E}">
        <p14:creationId xmlns:p14="http://schemas.microsoft.com/office/powerpoint/2010/main" val="3256842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4514">
        <p15:prstTrans prst="peelOff"/>
      </p:transition>
    </mc:Choice>
    <mc:Fallback xmlns="">
      <p:transition spd="slow" advTm="64514">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6F2B14C-D42D-47DA-988C-E469ECA4D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41"/>
            <a:ext cx="12192000" cy="6840459"/>
          </a:xfrm>
          <a:prstGeom prst="rect">
            <a:avLst/>
          </a:prstGeom>
        </p:spPr>
      </p:pic>
      <p:sp>
        <p:nvSpPr>
          <p:cNvPr id="2" name="TextBox 1">
            <a:extLst>
              <a:ext uri="{FF2B5EF4-FFF2-40B4-BE49-F238E27FC236}">
                <a16:creationId xmlns:a16="http://schemas.microsoft.com/office/drawing/2014/main" id="{DEF43678-5F17-46AE-BCC8-71CA70293E47}"/>
              </a:ext>
            </a:extLst>
          </p:cNvPr>
          <p:cNvSpPr txBox="1"/>
          <p:nvPr/>
        </p:nvSpPr>
        <p:spPr>
          <a:xfrm>
            <a:off x="11023601" y="6471127"/>
            <a:ext cx="1048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5098 </a:t>
            </a:r>
          </a:p>
        </p:txBody>
      </p:sp>
    </p:spTree>
    <p:extLst>
      <p:ext uri="{BB962C8B-B14F-4D97-AF65-F5344CB8AC3E}">
        <p14:creationId xmlns:p14="http://schemas.microsoft.com/office/powerpoint/2010/main" val="392369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48B4-F082-4EEA-91C6-3F8A25447BDF}"/>
              </a:ext>
            </a:extLst>
          </p:cNvPr>
          <p:cNvSpPr>
            <a:spLocks noGrp="1"/>
          </p:cNvSpPr>
          <p:nvPr>
            <p:ph type="title"/>
          </p:nvPr>
        </p:nvSpPr>
        <p:spPr>
          <a:xfrm>
            <a:off x="231820" y="317242"/>
            <a:ext cx="10483804" cy="1382972"/>
          </a:xfrm>
        </p:spPr>
        <p:txBody>
          <a:bodyPr>
            <a:normAutofit/>
          </a:bodyPr>
          <a:lstStyle/>
          <a:p>
            <a:r>
              <a:rPr lang="en-US" sz="3600" b="1" dirty="0">
                <a:solidFill>
                  <a:schemeClr val="accent1">
                    <a:lumMod val="75000"/>
                  </a:schemeClr>
                </a:solidFill>
                <a:latin typeface="Montserrat SemiBold" pitchFamily="2" charset="77"/>
              </a:rPr>
              <a:t>WHY CHOOSE HEALTHCHOICE?</a:t>
            </a:r>
            <a:endParaRPr lang="en-US" sz="3600" dirty="0">
              <a:solidFill>
                <a:schemeClr val="accent1">
                  <a:lumMod val="75000"/>
                </a:schemeClr>
              </a:solidFill>
            </a:endParaRPr>
          </a:p>
        </p:txBody>
      </p:sp>
      <p:sp>
        <p:nvSpPr>
          <p:cNvPr id="3" name="Content Placeholder 2">
            <a:extLst>
              <a:ext uri="{FF2B5EF4-FFF2-40B4-BE49-F238E27FC236}">
                <a16:creationId xmlns:a16="http://schemas.microsoft.com/office/drawing/2014/main" id="{578FB7D0-C6E7-42FF-9856-BC11C7E51CC6}"/>
              </a:ext>
            </a:extLst>
          </p:cNvPr>
          <p:cNvSpPr>
            <a:spLocks noGrp="1"/>
          </p:cNvSpPr>
          <p:nvPr>
            <p:ph idx="1"/>
          </p:nvPr>
        </p:nvSpPr>
        <p:spPr>
          <a:xfrm>
            <a:off x="838200" y="1825625"/>
            <a:ext cx="7603671" cy="4351338"/>
          </a:xfrm>
        </p:spPr>
        <p:txBody>
          <a:bodyPr vert="horz" lIns="91440" tIns="45720" rIns="91440" bIns="45720" rtlCol="0" anchor="t">
            <a:normAutofit/>
          </a:bodyPr>
          <a:lstStyle/>
          <a:p>
            <a:pPr marL="0" indent="0">
              <a:spcBef>
                <a:spcPts val="0"/>
              </a:spcBef>
              <a:spcAft>
                <a:spcPts val="1200"/>
              </a:spcAft>
              <a:buNone/>
            </a:pPr>
            <a:r>
              <a:rPr lang="en-US" sz="2400" dirty="0">
                <a:solidFill>
                  <a:srgbClr val="464646"/>
                </a:solidFill>
                <a:latin typeface="Arial"/>
                <a:cs typeface="Arial"/>
              </a:rPr>
              <a:t>Five flexible health plan choices offer a variety of options to best fit you and your families needs.  </a:t>
            </a:r>
          </a:p>
          <a:p>
            <a:pPr marL="520065" indent="-177165">
              <a:spcBef>
                <a:spcPts val="600"/>
              </a:spcBef>
              <a:spcAft>
                <a:spcPts val="600"/>
              </a:spcAft>
            </a:pPr>
            <a:r>
              <a:rPr lang="en-US" sz="2400" dirty="0">
                <a:solidFill>
                  <a:srgbClr val="464646"/>
                </a:solidFill>
                <a:latin typeface="Arial" panose="020B0604020202020204" pitchFamily="34" charset="0"/>
                <a:cs typeface="Arial" panose="020B0604020202020204" pitchFamily="34" charset="0"/>
              </a:rPr>
              <a:t>PPO plans.</a:t>
            </a:r>
          </a:p>
          <a:p>
            <a:pPr marL="520065" indent="-177165">
              <a:spcBef>
                <a:spcPts val="0"/>
              </a:spcBef>
              <a:spcAft>
                <a:spcPts val="600"/>
              </a:spcAft>
            </a:pPr>
            <a:r>
              <a:rPr lang="en-US" sz="2400" dirty="0">
                <a:solidFill>
                  <a:srgbClr val="464646"/>
                </a:solidFill>
                <a:latin typeface="Arial" panose="020B0604020202020204" pitchFamily="34" charset="0"/>
                <a:cs typeface="Arial" panose="020B0604020202020204" pitchFamily="34" charset="0"/>
              </a:rPr>
              <a:t>Large medical provider and pharmacy networks. </a:t>
            </a:r>
          </a:p>
          <a:p>
            <a:pPr marL="520065" indent="-177165">
              <a:spcBef>
                <a:spcPts val="0"/>
              </a:spcBef>
              <a:spcAft>
                <a:spcPts val="600"/>
              </a:spcAft>
            </a:pPr>
            <a:r>
              <a:rPr lang="en-US" sz="2400" dirty="0">
                <a:solidFill>
                  <a:srgbClr val="464646"/>
                </a:solidFill>
                <a:latin typeface="Arial" panose="020B0604020202020204" pitchFamily="34" charset="0"/>
                <a:cs typeface="Arial" panose="020B0604020202020204" pitchFamily="34" charset="0"/>
              </a:rPr>
              <a:t>Network and non-network benefits. </a:t>
            </a:r>
          </a:p>
          <a:p>
            <a:pPr marL="520065" indent="-177165">
              <a:spcBef>
                <a:spcPts val="0"/>
              </a:spcBef>
              <a:spcAft>
                <a:spcPts val="600"/>
              </a:spcAft>
            </a:pPr>
            <a:r>
              <a:rPr lang="en-US" sz="2400" dirty="0">
                <a:solidFill>
                  <a:srgbClr val="464646"/>
                </a:solidFill>
                <a:latin typeface="Arial"/>
                <a:cs typeface="Arial"/>
              </a:rPr>
              <a:t>Self-referrals to a specialist.</a:t>
            </a:r>
          </a:p>
          <a:p>
            <a:pPr marL="520065" indent="-177165">
              <a:spcBef>
                <a:spcPts val="0"/>
              </a:spcBef>
              <a:spcAft>
                <a:spcPts val="600"/>
              </a:spcAft>
            </a:pPr>
            <a:r>
              <a:rPr lang="en-US" sz="2400" dirty="0">
                <a:solidFill>
                  <a:srgbClr val="464646"/>
                </a:solidFill>
                <a:latin typeface="Arial" panose="020B0604020202020204" pitchFamily="34" charset="0"/>
                <a:cs typeface="Arial" panose="020B0604020202020204" pitchFamily="34" charset="0"/>
              </a:rPr>
              <a:t>Free and easy mobile benefit app.</a:t>
            </a:r>
          </a:p>
          <a:p>
            <a:endParaRPr lang="en-US" dirty="0"/>
          </a:p>
        </p:txBody>
      </p:sp>
    </p:spTree>
    <p:extLst>
      <p:ext uri="{BB962C8B-B14F-4D97-AF65-F5344CB8AC3E}">
        <p14:creationId xmlns:p14="http://schemas.microsoft.com/office/powerpoint/2010/main" val="2093401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DDDC-4789-4C68-8E3E-D76D46A022EF}"/>
              </a:ext>
            </a:extLst>
          </p:cNvPr>
          <p:cNvSpPr>
            <a:spLocks noGrp="1"/>
          </p:cNvSpPr>
          <p:nvPr>
            <p:ph type="title"/>
          </p:nvPr>
        </p:nvSpPr>
        <p:spPr>
          <a:xfrm>
            <a:off x="684113" y="93307"/>
            <a:ext cx="10515600" cy="1473164"/>
          </a:xfrm>
        </p:spPr>
        <p:txBody>
          <a:bodyPr>
            <a:noAutofit/>
          </a:bodyPr>
          <a:lstStyle/>
          <a:p>
            <a:r>
              <a:rPr lang="en-US" sz="2800" dirty="0">
                <a:solidFill>
                  <a:schemeClr val="accent1">
                    <a:lumMod val="75000"/>
                  </a:schemeClr>
                </a:solidFill>
                <a:latin typeface="Montserrat SemiBold" pitchFamily="2" charset="77"/>
              </a:rPr>
              <a:t>WHICH PLAN IS RIGHT FOR YOU AND YOUR FAMILY?</a:t>
            </a:r>
            <a:br>
              <a:rPr lang="en-US" sz="2800" dirty="0">
                <a:solidFill>
                  <a:schemeClr val="accent1">
                    <a:lumMod val="75000"/>
                  </a:schemeClr>
                </a:solidFill>
                <a:latin typeface="Montserrat SemiBold" pitchFamily="2" charset="77"/>
              </a:rPr>
            </a:br>
            <a:r>
              <a:rPr lang="en-US" sz="2800" dirty="0">
                <a:solidFill>
                  <a:schemeClr val="accent1">
                    <a:lumMod val="75000"/>
                  </a:schemeClr>
                </a:solidFill>
                <a:latin typeface="Montserrat SemiBold" pitchFamily="2" charset="77"/>
              </a:rPr>
              <a:t>Tobacco-free plans </a:t>
            </a:r>
            <a:endParaRPr lang="en-US" sz="2800" dirty="0">
              <a:solidFill>
                <a:schemeClr val="accent1">
                  <a:lumMod val="75000"/>
                </a:schemeClr>
              </a:solidFill>
            </a:endParaRPr>
          </a:p>
        </p:txBody>
      </p:sp>
      <p:sp>
        <p:nvSpPr>
          <p:cNvPr id="12" name="Content Placeholder 2">
            <a:extLst>
              <a:ext uri="{FF2B5EF4-FFF2-40B4-BE49-F238E27FC236}">
                <a16:creationId xmlns:a16="http://schemas.microsoft.com/office/drawing/2014/main" id="{FE05C0BF-729D-4C5A-812E-7B79DF427C1B}"/>
              </a:ext>
            </a:extLst>
          </p:cNvPr>
          <p:cNvSpPr txBox="1">
            <a:spLocks/>
          </p:cNvSpPr>
          <p:nvPr/>
        </p:nvSpPr>
        <p:spPr>
          <a:xfrm>
            <a:off x="684113" y="2385110"/>
            <a:ext cx="2356708" cy="74888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HealthChoice High</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Option 1 </a:t>
            </a:r>
          </a:p>
        </p:txBody>
      </p:sp>
      <p:sp>
        <p:nvSpPr>
          <p:cNvPr id="13" name="Content Placeholder 3">
            <a:extLst>
              <a:ext uri="{FF2B5EF4-FFF2-40B4-BE49-F238E27FC236}">
                <a16:creationId xmlns:a16="http://schemas.microsoft.com/office/drawing/2014/main" id="{13641AA6-4E7B-46DA-B21D-40A2D8E0B4D3}"/>
              </a:ext>
            </a:extLst>
          </p:cNvPr>
          <p:cNvSpPr txBox="1">
            <a:spLocks/>
          </p:cNvSpPr>
          <p:nvPr/>
        </p:nvSpPr>
        <p:spPr>
          <a:xfrm>
            <a:off x="663941" y="3199314"/>
            <a:ext cx="2508947" cy="1719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Copays for office visits.</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Lowest deductible and out-of-pocket maximum.</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Alternative plan for tobacco users.</a:t>
            </a:r>
          </a:p>
        </p:txBody>
      </p:sp>
      <p:sp>
        <p:nvSpPr>
          <p:cNvPr id="14" name="Text Placeholder 4">
            <a:extLst>
              <a:ext uri="{FF2B5EF4-FFF2-40B4-BE49-F238E27FC236}">
                <a16:creationId xmlns:a16="http://schemas.microsoft.com/office/drawing/2014/main" id="{3DC5AA04-24F6-4756-ADE5-7B2075772C79}"/>
              </a:ext>
            </a:extLst>
          </p:cNvPr>
          <p:cNvSpPr txBox="1">
            <a:spLocks/>
          </p:cNvSpPr>
          <p:nvPr/>
        </p:nvSpPr>
        <p:spPr>
          <a:xfrm>
            <a:off x="6006995" y="2406230"/>
            <a:ext cx="2551429" cy="74888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HealthChoice HDHP</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Option 3</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15" name="Content Placeholder 5">
            <a:extLst>
              <a:ext uri="{FF2B5EF4-FFF2-40B4-BE49-F238E27FC236}">
                <a16:creationId xmlns:a16="http://schemas.microsoft.com/office/drawing/2014/main" id="{A902EA5C-9722-4C22-9C04-2274247EC04A}"/>
              </a:ext>
            </a:extLst>
          </p:cNvPr>
          <p:cNvSpPr txBox="1">
            <a:spLocks/>
          </p:cNvSpPr>
          <p:nvPr/>
        </p:nvSpPr>
        <p:spPr>
          <a:xfrm>
            <a:off x="6027167" y="3179241"/>
            <a:ext cx="2946002" cy="1947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Lowest premiums available.</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Copays for network services after deductible. </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Use with a health </a:t>
            </a:r>
            <a:b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savings account </a:t>
            </a:r>
            <a:b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(HSA) for tax </a:t>
            </a:r>
            <a:b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advantages.</a:t>
            </a:r>
          </a:p>
        </p:txBody>
      </p:sp>
      <p:sp>
        <p:nvSpPr>
          <p:cNvPr id="16" name="Content Placeholder 3">
            <a:extLst>
              <a:ext uri="{FF2B5EF4-FFF2-40B4-BE49-F238E27FC236}">
                <a16:creationId xmlns:a16="http://schemas.microsoft.com/office/drawing/2014/main" id="{0EABF8AE-8E34-47EE-884F-B2E49D824018}"/>
              </a:ext>
            </a:extLst>
          </p:cNvPr>
          <p:cNvSpPr txBox="1">
            <a:spLocks/>
          </p:cNvSpPr>
          <p:nvPr/>
        </p:nvSpPr>
        <p:spPr>
          <a:xfrm>
            <a:off x="3193060" y="3179241"/>
            <a:ext cx="2813935" cy="2062230"/>
          </a:xfrm>
          <a:prstGeom prst="rect">
            <a:avLst/>
          </a:prstGeom>
        </p:spPr>
        <p:txBody>
          <a:bodyPr vert="horz" lIns="68580" tIns="34290" rIns="68580" bIns="34290" rtlCol="0">
            <a:noAutofit/>
          </a:bodyPr>
          <a:lstStyle>
            <a:lvl1pPr marL="234950" indent="-234950" algn="l" defTabSz="914400" rtl="0" eaLnBrk="1" latinLnBrk="0" hangingPunct="1">
              <a:lnSpc>
                <a:spcPct val="90000"/>
              </a:lnSpc>
              <a:spcBef>
                <a:spcPts val="1000"/>
              </a:spcBef>
              <a:buClr>
                <a:srgbClr val="449DBB"/>
              </a:buClr>
              <a:buFont typeface="Arial" panose="020B0604020202020204" pitchFamily="34" charset="0"/>
              <a:buChar char="•"/>
              <a:defRPr lang="en-US" sz="2000" kern="1200" dirty="0" smtClean="0">
                <a:solidFill>
                  <a:srgbClr val="4646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49DBB"/>
              </a:buClr>
              <a:buFont typeface="Arial" panose="020B0604020202020204" pitchFamily="34" charset="0"/>
              <a:buChar char="•"/>
              <a:defRPr lang="en-US" sz="2000" kern="1200">
                <a:solidFill>
                  <a:srgbClr val="4646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49DBB"/>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49DB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49DBB"/>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HealthChoice pays first $500 of covered medical expenses.</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No copays for network services.</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Alternative plan for tobacco users.</a:t>
            </a:r>
          </a:p>
          <a:p>
            <a:pPr marL="177404" marR="0" lvl="2" indent="-177404" algn="l" defTabSz="914400" rtl="0" eaLnBrk="1" fontAlgn="auto" latinLnBrk="0" hangingPunct="1">
              <a:lnSpc>
                <a:spcPct val="100000"/>
              </a:lnSpc>
              <a:spcBef>
                <a:spcPts val="900"/>
              </a:spcBef>
              <a:spcAft>
                <a:spcPts val="0"/>
              </a:spcAft>
              <a:buClr>
                <a:srgbClr val="449DBB"/>
              </a:buClr>
              <a:buSzTx/>
              <a:buFont typeface="Arial" panose="020B0604020202020204" pitchFamily="34" charset="0"/>
              <a:buChar char="•"/>
              <a:tabLst/>
              <a:defRPr/>
            </a:pPr>
            <a:endParaRPr kumimoji="0" lang="en-US" sz="1350" b="0" i="0" u="none" strike="noStrike" kern="1200" cap="none" spc="0" normalizeH="0" baseline="0" noProof="0" dirty="0">
              <a:ln>
                <a:noFill/>
              </a:ln>
              <a:solidFill>
                <a:srgbClr val="464646"/>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01980A5-BF42-47FF-A3AE-F68042768364}"/>
              </a:ext>
            </a:extLst>
          </p:cNvPr>
          <p:cNvSpPr txBox="1"/>
          <p:nvPr/>
        </p:nvSpPr>
        <p:spPr>
          <a:xfrm>
            <a:off x="3276146" y="2487667"/>
            <a:ext cx="2834108" cy="646331"/>
          </a:xfrm>
          <a:prstGeom prst="rect">
            <a:avLst/>
          </a:prstGeom>
          <a:noFill/>
        </p:spPr>
        <p:txBody>
          <a:bodyPr wrap="square">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HealthChoice Basic</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Option 2</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graphicFrame>
        <p:nvGraphicFramePr>
          <p:cNvPr id="18" name="Table 18">
            <a:extLst>
              <a:ext uri="{FF2B5EF4-FFF2-40B4-BE49-F238E27FC236}">
                <a16:creationId xmlns:a16="http://schemas.microsoft.com/office/drawing/2014/main" id="{37DFB004-8E54-4416-B74E-2ECCCB14141D}"/>
              </a:ext>
            </a:extLst>
          </p:cNvPr>
          <p:cNvGraphicFramePr>
            <a:graphicFrameLocks noGrp="1"/>
          </p:cNvGraphicFramePr>
          <p:nvPr/>
        </p:nvGraphicFramePr>
        <p:xfrm>
          <a:off x="684113" y="1355646"/>
          <a:ext cx="8127999" cy="1097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918511941"/>
                    </a:ext>
                  </a:extLst>
                </a:gridCol>
                <a:gridCol w="2709333">
                  <a:extLst>
                    <a:ext uri="{9D8B030D-6E8A-4147-A177-3AD203B41FA5}">
                      <a16:colId xmlns:a16="http://schemas.microsoft.com/office/drawing/2014/main" val="1576149676"/>
                    </a:ext>
                  </a:extLst>
                </a:gridCol>
                <a:gridCol w="2709333">
                  <a:extLst>
                    <a:ext uri="{9D8B030D-6E8A-4147-A177-3AD203B41FA5}">
                      <a16:colId xmlns:a16="http://schemas.microsoft.com/office/drawing/2014/main" val="1630986875"/>
                    </a:ext>
                  </a:extLst>
                </a:gridCol>
              </a:tblGrid>
              <a:tr h="370840">
                <a:tc>
                  <a:txBody>
                    <a:bodyPr/>
                    <a:lstStyle/>
                    <a:p>
                      <a:pPr algn="ctr"/>
                      <a:r>
                        <a:rPr lang="en-US" dirty="0">
                          <a:solidFill>
                            <a:schemeClr val="bg1"/>
                          </a:solidFill>
                        </a:rPr>
                        <a:t>FLEXIBILITY</a:t>
                      </a:r>
                      <a:br>
                        <a:rPr lang="en-US" dirty="0">
                          <a:solidFill>
                            <a:schemeClr val="bg1"/>
                          </a:solidFill>
                        </a:rPr>
                      </a:br>
                      <a:r>
                        <a:rPr lang="en-US" sz="1600" b="0" dirty="0">
                          <a:solidFill>
                            <a:schemeClr val="bg1"/>
                          </a:solidFill>
                        </a:rPr>
                        <a:t>Enjoy the flexible use of </a:t>
                      </a:r>
                      <a:br>
                        <a:rPr lang="en-US" sz="1600" b="0" dirty="0">
                          <a:solidFill>
                            <a:schemeClr val="bg1"/>
                          </a:solidFill>
                        </a:rPr>
                      </a:br>
                      <a:r>
                        <a:rPr lang="en-US" sz="1600" b="0" dirty="0">
                          <a:solidFill>
                            <a:schemeClr val="bg1"/>
                          </a:solidFill>
                        </a:rPr>
                        <a:t>your health plan.</a:t>
                      </a:r>
                    </a:p>
                  </a:txBody>
                  <a:tcPr/>
                </a:tc>
                <a:tc>
                  <a:txBody>
                    <a:bodyPr/>
                    <a:lstStyle/>
                    <a:p>
                      <a:pPr algn="ctr"/>
                      <a:r>
                        <a:rPr lang="en-US" dirty="0"/>
                        <a:t>BUDGET-FRIENDLY</a:t>
                      </a:r>
                      <a:br>
                        <a:rPr lang="en-US" dirty="0"/>
                      </a:br>
                      <a:r>
                        <a:rPr lang="en-US" sz="1600" b="0" dirty="0"/>
                        <a:t>Offers first-dollar coverage. Ideal for those with minimal health care needs.</a:t>
                      </a:r>
                    </a:p>
                  </a:txBody>
                  <a:tcPr/>
                </a:tc>
                <a:tc>
                  <a:txBody>
                    <a:bodyPr/>
                    <a:lstStyle/>
                    <a:p>
                      <a:pPr algn="ctr"/>
                      <a:r>
                        <a:rPr lang="en-US" dirty="0"/>
                        <a:t>SAVINGS</a:t>
                      </a:r>
                    </a:p>
                    <a:p>
                      <a:pPr algn="ctr"/>
                      <a:r>
                        <a:rPr lang="en-US" sz="1600" b="0" dirty="0"/>
                        <a:t>Lower your premium to maximize your savings.</a:t>
                      </a:r>
                    </a:p>
                  </a:txBody>
                  <a:tcPr/>
                </a:tc>
                <a:extLst>
                  <a:ext uri="{0D108BD9-81ED-4DB2-BD59-A6C34878D82A}">
                    <a16:rowId xmlns:a16="http://schemas.microsoft.com/office/drawing/2014/main" val="2836208208"/>
                  </a:ext>
                </a:extLst>
              </a:tr>
            </a:tbl>
          </a:graphicData>
        </a:graphic>
      </p:graphicFrame>
    </p:spTree>
    <p:extLst>
      <p:ext uri="{BB962C8B-B14F-4D97-AF65-F5344CB8AC3E}">
        <p14:creationId xmlns:p14="http://schemas.microsoft.com/office/powerpoint/2010/main" val="3785600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67FC-8E0F-4AA2-9DBF-7E85A5D62840}"/>
              </a:ext>
            </a:extLst>
          </p:cNvPr>
          <p:cNvSpPr>
            <a:spLocks noGrp="1"/>
          </p:cNvSpPr>
          <p:nvPr>
            <p:ph type="title"/>
          </p:nvPr>
        </p:nvSpPr>
        <p:spPr>
          <a:xfrm>
            <a:off x="838200" y="201835"/>
            <a:ext cx="10515600" cy="1325563"/>
          </a:xfrm>
        </p:spPr>
        <p:txBody>
          <a:bodyPr>
            <a:normAutofit/>
          </a:bodyPr>
          <a:lstStyle/>
          <a:p>
            <a:r>
              <a:rPr lang="en-US" sz="2800" dirty="0">
                <a:solidFill>
                  <a:schemeClr val="accent1">
                    <a:lumMod val="75000"/>
                  </a:schemeClr>
                </a:solidFill>
                <a:latin typeface="Montserrat SemiBold" pitchFamily="2" charset="77"/>
              </a:rPr>
              <a:t>ALTERNATIVE HEALTHCHOICE PLANS</a:t>
            </a:r>
            <a:br>
              <a:rPr lang="en-US" sz="2800" dirty="0">
                <a:solidFill>
                  <a:schemeClr val="accent1">
                    <a:lumMod val="75000"/>
                  </a:schemeClr>
                </a:solidFill>
                <a:latin typeface="Montserrat SemiBold" pitchFamily="2" charset="77"/>
              </a:rPr>
            </a:br>
            <a:r>
              <a:rPr lang="en-US" sz="2800" dirty="0">
                <a:solidFill>
                  <a:schemeClr val="accent1">
                    <a:lumMod val="75000"/>
                  </a:schemeClr>
                </a:solidFill>
                <a:latin typeface="Montserrat SemiBold" pitchFamily="2" charset="77"/>
              </a:rPr>
              <a:t>Tobacco Users </a:t>
            </a:r>
            <a:endParaRPr lang="en-US" sz="2800" dirty="0">
              <a:solidFill>
                <a:schemeClr val="accent1">
                  <a:lumMod val="75000"/>
                </a:schemeClr>
              </a:solidFill>
            </a:endParaRPr>
          </a:p>
        </p:txBody>
      </p:sp>
      <p:sp>
        <p:nvSpPr>
          <p:cNvPr id="12" name="Content Placeholder 3">
            <a:extLst>
              <a:ext uri="{FF2B5EF4-FFF2-40B4-BE49-F238E27FC236}">
                <a16:creationId xmlns:a16="http://schemas.microsoft.com/office/drawing/2014/main" id="{B34EDFF2-2241-41BE-9335-B276B1DEC76F}"/>
              </a:ext>
            </a:extLst>
          </p:cNvPr>
          <p:cNvSpPr txBox="1">
            <a:spLocks/>
          </p:cNvSpPr>
          <p:nvPr/>
        </p:nvSpPr>
        <p:spPr>
          <a:xfrm>
            <a:off x="663941" y="2552982"/>
            <a:ext cx="2508947" cy="316201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2" indent="-285750"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Calendar year deductible $1,000 Ind./$2,750 family. </a:t>
            </a:r>
          </a:p>
          <a:p>
            <a:pPr marL="285750" marR="0" lvl="2" indent="-285750"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Lowest deductible and out-of-pocket maximum.</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Network calendar year out-of-pocket maximum $3,550 Ind./$8,400 family. </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64646"/>
                </a:solidFill>
                <a:effectLst/>
                <a:uLnTx/>
                <a:uFillTx/>
                <a:latin typeface="Arial"/>
                <a:ea typeface="+mn-ea"/>
                <a:cs typeface="Arial"/>
              </a:rPr>
              <a:t>Premium is the same as HealthChoice High. </a:t>
            </a:r>
            <a:endParaRPr kumimoji="0" lang="en-US" sz="1400" b="0" i="0" u="none" strike="noStrike" kern="1200" cap="none" spc="0" normalizeH="0" baseline="0" noProof="0" dirty="0">
              <a:ln>
                <a:noFill/>
              </a:ln>
              <a:solidFill>
                <a:srgbClr val="464646"/>
              </a:solidFill>
              <a:effectLst/>
              <a:uLnTx/>
              <a:uFillTx/>
              <a:latin typeface="Arial"/>
              <a:ea typeface="+mn-ea"/>
              <a:cs typeface="Arial"/>
            </a:endParaRPr>
          </a:p>
        </p:txBody>
      </p:sp>
      <p:sp>
        <p:nvSpPr>
          <p:cNvPr id="14" name="Content Placeholder 5">
            <a:extLst>
              <a:ext uri="{FF2B5EF4-FFF2-40B4-BE49-F238E27FC236}">
                <a16:creationId xmlns:a16="http://schemas.microsoft.com/office/drawing/2014/main" id="{13A124A8-33AC-417F-BEA8-D7FD3FAF88EF}"/>
              </a:ext>
            </a:extLst>
          </p:cNvPr>
          <p:cNvSpPr txBox="1">
            <a:spLocks/>
          </p:cNvSpPr>
          <p:nvPr/>
        </p:nvSpPr>
        <p:spPr>
          <a:xfrm>
            <a:off x="6027167" y="2563014"/>
            <a:ext cx="2946002" cy="14048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Plan features and premiums are the same as Tobacco-Free HDHP plan.  </a:t>
            </a:r>
          </a:p>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endParaRPr>
          </a:p>
        </p:txBody>
      </p:sp>
      <p:sp>
        <p:nvSpPr>
          <p:cNvPr id="15" name="Content Placeholder 3">
            <a:extLst>
              <a:ext uri="{FF2B5EF4-FFF2-40B4-BE49-F238E27FC236}">
                <a16:creationId xmlns:a16="http://schemas.microsoft.com/office/drawing/2014/main" id="{66CE8D6D-35F1-4F34-BC1D-2C3E5DA1B08D}"/>
              </a:ext>
            </a:extLst>
          </p:cNvPr>
          <p:cNvSpPr txBox="1">
            <a:spLocks/>
          </p:cNvSpPr>
          <p:nvPr/>
        </p:nvSpPr>
        <p:spPr>
          <a:xfrm>
            <a:off x="3363483" y="2562742"/>
            <a:ext cx="2659848" cy="3054283"/>
          </a:xfrm>
          <a:prstGeom prst="rect">
            <a:avLst/>
          </a:prstGeom>
        </p:spPr>
        <p:txBody>
          <a:bodyPr vert="horz" lIns="68580" tIns="34290" rIns="68580" bIns="34290" rtlCol="0">
            <a:noAutofit/>
          </a:bodyPr>
          <a:lstStyle>
            <a:lvl1pPr marL="234950" indent="-234950" algn="l" defTabSz="914400" rtl="0" eaLnBrk="1" latinLnBrk="0" hangingPunct="1">
              <a:lnSpc>
                <a:spcPct val="90000"/>
              </a:lnSpc>
              <a:spcBef>
                <a:spcPts val="1000"/>
              </a:spcBef>
              <a:buClr>
                <a:srgbClr val="449DBB"/>
              </a:buClr>
              <a:buFont typeface="Arial" panose="020B0604020202020204" pitchFamily="34" charset="0"/>
              <a:buChar char="•"/>
              <a:defRPr lang="en-US" sz="2000" kern="1200" dirty="0" smtClean="0">
                <a:solidFill>
                  <a:srgbClr val="4646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49DBB"/>
              </a:buClr>
              <a:buFont typeface="Arial" panose="020B0604020202020204" pitchFamily="34" charset="0"/>
              <a:buChar char="•"/>
              <a:defRPr lang="en-US" sz="2000" kern="1200">
                <a:solidFill>
                  <a:srgbClr val="4646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49DBB"/>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49DB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49DBB"/>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2" indent="-285750"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HealthChoice pays first $250 of covered medical expenses.</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Calendar year deductible $1,250 Ind./$1,750 family. </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No office copays for network services. </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Premium is the same as HealthChoice Basic plan. </a:t>
            </a:r>
          </a:p>
          <a:p>
            <a:pPr marL="177404" marR="0" lvl="2" indent="-177404" algn="l" defTabSz="914400" rtl="0" eaLnBrk="1" fontAlgn="auto" latinLnBrk="0" hangingPunct="1">
              <a:lnSpc>
                <a:spcPct val="100000"/>
              </a:lnSpc>
              <a:spcBef>
                <a:spcPts val="900"/>
              </a:spcBef>
              <a:spcAft>
                <a:spcPts val="0"/>
              </a:spcAft>
              <a:buClr>
                <a:srgbClr val="449DBB"/>
              </a:buClr>
              <a:buSzTx/>
              <a:buFont typeface="Arial" panose="020B0604020202020204" pitchFamily="34" charset="0"/>
              <a:buChar char="•"/>
              <a:tabLst/>
              <a:defRPr/>
            </a:pPr>
            <a:endParaRPr kumimoji="0" lang="en-US" sz="1350" b="0" i="0" u="none" strike="noStrike" kern="1200" cap="none" spc="0" normalizeH="0" baseline="0" noProof="0" dirty="0">
              <a:ln>
                <a:noFill/>
              </a:ln>
              <a:solidFill>
                <a:srgbClr val="464646"/>
              </a:solidFill>
              <a:effectLst/>
              <a:uLnTx/>
              <a:uFillTx/>
              <a:latin typeface="Calibri" panose="020F0502020204030204"/>
              <a:ea typeface="+mn-ea"/>
              <a:cs typeface="+mn-cs"/>
            </a:endParaRPr>
          </a:p>
        </p:txBody>
      </p:sp>
      <p:graphicFrame>
        <p:nvGraphicFramePr>
          <p:cNvPr id="17" name="Table 18">
            <a:extLst>
              <a:ext uri="{FF2B5EF4-FFF2-40B4-BE49-F238E27FC236}">
                <a16:creationId xmlns:a16="http://schemas.microsoft.com/office/drawing/2014/main" id="{5661BC97-4910-4BA8-B57B-F3439A53085C}"/>
              </a:ext>
            </a:extLst>
          </p:cNvPr>
          <p:cNvGraphicFramePr>
            <a:graphicFrameLocks noGrp="1"/>
          </p:cNvGraphicFramePr>
          <p:nvPr/>
        </p:nvGraphicFramePr>
        <p:xfrm>
          <a:off x="663941" y="1335153"/>
          <a:ext cx="8127999" cy="11582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918511941"/>
                    </a:ext>
                  </a:extLst>
                </a:gridCol>
                <a:gridCol w="2709333">
                  <a:extLst>
                    <a:ext uri="{9D8B030D-6E8A-4147-A177-3AD203B41FA5}">
                      <a16:colId xmlns:a16="http://schemas.microsoft.com/office/drawing/2014/main" val="1576149676"/>
                    </a:ext>
                  </a:extLst>
                </a:gridCol>
                <a:gridCol w="2709333">
                  <a:extLst>
                    <a:ext uri="{9D8B030D-6E8A-4147-A177-3AD203B41FA5}">
                      <a16:colId xmlns:a16="http://schemas.microsoft.com/office/drawing/2014/main" val="1630986875"/>
                    </a:ext>
                  </a:extLst>
                </a:gridCol>
              </a:tblGrid>
              <a:tr h="370840">
                <a:tc>
                  <a:txBody>
                    <a:bodyPr/>
                    <a:lstStyle/>
                    <a:p>
                      <a:pPr marL="0" lvl="1" indent="0" algn="ctr">
                        <a:buClr>
                          <a:schemeClr val="tx1"/>
                        </a:buClr>
                        <a:buFont typeface="Arial" panose="020B0604020202020204" pitchFamily="34" charset="0"/>
                        <a:buNone/>
                      </a:pPr>
                      <a:r>
                        <a:rPr lang="en-US" sz="1800" b="1" dirty="0">
                          <a:solidFill>
                            <a:schemeClr val="bg1"/>
                          </a:solidFill>
                          <a:latin typeface="+mn-lt"/>
                          <a:cs typeface="Arial" panose="020B0604020202020204" pitchFamily="34" charset="0"/>
                        </a:rPr>
                        <a:t>HealthChoice High</a:t>
                      </a:r>
                    </a:p>
                    <a:p>
                      <a:pPr marL="0" lvl="1" indent="0" algn="ctr">
                        <a:buClr>
                          <a:schemeClr val="tx1"/>
                        </a:buClr>
                        <a:buFont typeface="Arial" panose="020B0604020202020204" pitchFamily="34" charset="0"/>
                        <a:buNone/>
                      </a:pPr>
                      <a:r>
                        <a:rPr lang="en-US" sz="1800" b="1" dirty="0">
                          <a:solidFill>
                            <a:schemeClr val="bg1"/>
                          </a:solidFill>
                          <a:latin typeface="+mn-lt"/>
                          <a:cs typeface="Arial" panose="020B0604020202020204" pitchFamily="34" charset="0"/>
                        </a:rPr>
                        <a:t>Alternative </a:t>
                      </a:r>
                    </a:p>
                    <a:p>
                      <a:pPr marL="0" lvl="1" indent="0" algn="ctr">
                        <a:buClr>
                          <a:schemeClr val="tx1"/>
                        </a:buClr>
                        <a:buFont typeface="Arial" panose="020B0604020202020204" pitchFamily="34" charset="0"/>
                        <a:buNone/>
                      </a:pPr>
                      <a:r>
                        <a:rPr lang="en-US" sz="1800" b="0" dirty="0">
                          <a:solidFill>
                            <a:schemeClr val="bg1"/>
                          </a:solidFill>
                          <a:latin typeface="+mn-lt"/>
                          <a:cs typeface="Arial" panose="020B0604020202020204" pitchFamily="34" charset="0"/>
                        </a:rPr>
                        <a:t>Option 1</a:t>
                      </a:r>
                      <a:r>
                        <a:rPr lang="en-US" sz="1800" b="1" dirty="0">
                          <a:solidFill>
                            <a:schemeClr val="bg1"/>
                          </a:solidFill>
                          <a:latin typeface="+mn-lt"/>
                          <a:cs typeface="Arial" panose="020B0604020202020204" pitchFamily="34" charset="0"/>
                        </a:rPr>
                        <a:t> </a:t>
                      </a:r>
                      <a:endParaRPr lang="en-US" b="1" dirty="0">
                        <a:solidFill>
                          <a:schemeClr val="bg1"/>
                        </a:solidFill>
                        <a:latin typeface="+mn-lt"/>
                      </a:endParaRPr>
                    </a:p>
                  </a:txBody>
                  <a:tcPr/>
                </a:tc>
                <a:tc>
                  <a:txBody>
                    <a:bodyPr/>
                    <a:lstStyle/>
                    <a:p>
                      <a:pPr marL="0" lvl="1" algn="ctr"/>
                      <a:r>
                        <a:rPr lang="en-US" sz="1800" b="1" dirty="0">
                          <a:solidFill>
                            <a:schemeClr val="bg1"/>
                          </a:solidFill>
                          <a:latin typeface="+mn-lt"/>
                          <a:cs typeface="Arial" panose="020B0604020202020204" pitchFamily="34" charset="0"/>
                        </a:rPr>
                        <a:t>HealthChoice Basic</a:t>
                      </a:r>
                    </a:p>
                    <a:p>
                      <a:pPr marL="0" lvl="1" algn="ctr"/>
                      <a:r>
                        <a:rPr lang="en-US" sz="1800" b="1" dirty="0">
                          <a:solidFill>
                            <a:schemeClr val="bg1"/>
                          </a:solidFill>
                          <a:latin typeface="+mn-lt"/>
                          <a:cs typeface="Arial" panose="020B0604020202020204" pitchFamily="34" charset="0"/>
                        </a:rPr>
                        <a:t>Alternative </a:t>
                      </a:r>
                    </a:p>
                    <a:p>
                      <a:pPr marL="0" lvl="1" algn="ctr"/>
                      <a:r>
                        <a:rPr lang="en-US" sz="1800" b="0" dirty="0">
                          <a:solidFill>
                            <a:schemeClr val="bg1"/>
                          </a:solidFill>
                          <a:latin typeface="+mn-lt"/>
                          <a:cs typeface="Arial" panose="020B0604020202020204" pitchFamily="34" charset="0"/>
                        </a:rPr>
                        <a:t>Option 2 </a:t>
                      </a:r>
                      <a:endParaRPr lang="en-US" b="0" dirty="0">
                        <a:solidFill>
                          <a:schemeClr val="bg1"/>
                        </a:solidFill>
                        <a:latin typeface="+mn-lt"/>
                      </a:endParaRPr>
                    </a:p>
                    <a:p>
                      <a:pPr algn="ctr"/>
                      <a:endParaRPr lang="en-US" sz="1600" b="0" dirty="0">
                        <a:latin typeface="+mn-lt"/>
                      </a:endParaRPr>
                    </a:p>
                  </a:txBody>
                  <a:tcPr/>
                </a:tc>
                <a:tc>
                  <a:txBody>
                    <a:bodyPr/>
                    <a:lstStyle/>
                    <a:p>
                      <a:pPr marL="0" lvl="1" algn="ctr"/>
                      <a:r>
                        <a:rPr lang="en-US" sz="1800" b="1" dirty="0">
                          <a:solidFill>
                            <a:schemeClr val="bg1"/>
                          </a:solidFill>
                          <a:latin typeface="+mn-lt"/>
                          <a:cs typeface="Arial" panose="020B0604020202020204" pitchFamily="34" charset="0"/>
                        </a:rPr>
                        <a:t>HealthChoice HDHP</a:t>
                      </a:r>
                    </a:p>
                    <a:p>
                      <a:pPr marL="0" lvl="1" algn="ctr"/>
                      <a:r>
                        <a:rPr lang="en-US" sz="1800" b="0" dirty="0">
                          <a:solidFill>
                            <a:schemeClr val="bg1"/>
                          </a:solidFill>
                          <a:latin typeface="+mn-lt"/>
                          <a:cs typeface="Arial" panose="020B0604020202020204" pitchFamily="34" charset="0"/>
                        </a:rPr>
                        <a:t>Option 3 </a:t>
                      </a:r>
                      <a:endParaRPr lang="en-US" b="0" dirty="0">
                        <a:solidFill>
                          <a:schemeClr val="bg1"/>
                        </a:solidFill>
                        <a:latin typeface="+mn-lt"/>
                      </a:endParaRPr>
                    </a:p>
                    <a:p>
                      <a:pPr algn="ctr"/>
                      <a:endParaRPr lang="en-US" sz="1600" b="0" dirty="0">
                        <a:latin typeface="+mn-lt"/>
                      </a:endParaRPr>
                    </a:p>
                  </a:txBody>
                  <a:tcPr/>
                </a:tc>
                <a:extLst>
                  <a:ext uri="{0D108BD9-81ED-4DB2-BD59-A6C34878D82A}">
                    <a16:rowId xmlns:a16="http://schemas.microsoft.com/office/drawing/2014/main" val="2836208208"/>
                  </a:ext>
                </a:extLst>
              </a:tr>
            </a:tbl>
          </a:graphicData>
        </a:graphic>
      </p:graphicFrame>
    </p:spTree>
    <p:extLst>
      <p:ext uri="{BB962C8B-B14F-4D97-AF65-F5344CB8AC3E}">
        <p14:creationId xmlns:p14="http://schemas.microsoft.com/office/powerpoint/2010/main" val="746538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47644-EA35-E842-0A8C-A17A54897261}"/>
              </a:ext>
            </a:extLst>
          </p:cNvPr>
          <p:cNvSpPr txBox="1"/>
          <p:nvPr/>
        </p:nvSpPr>
        <p:spPr>
          <a:xfrm>
            <a:off x="306842" y="465717"/>
            <a:ext cx="5155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E5597"/>
                </a:solidFill>
                <a:effectLst/>
                <a:uLnTx/>
                <a:uFillTx/>
                <a:latin typeface="Montserrat SemiBold" panose="00000700000000000000" pitchFamily="2" charset="0"/>
                <a:ea typeface="+mn-ea"/>
                <a:cs typeface="Arial" panose="020B0604020202020204" pitchFamily="34" charset="0"/>
              </a:rPr>
              <a:t>HEALTHCHOICE APP</a:t>
            </a:r>
            <a:endParaRPr kumimoji="0" lang="en-US" sz="3600" b="0" i="0" u="none" strike="noStrike" kern="1200" cap="none" spc="0" normalizeH="0" baseline="0" noProof="0" dirty="0">
              <a:ln>
                <a:noFill/>
              </a:ln>
              <a:solidFill>
                <a:srgbClr val="2E5597"/>
              </a:solidFill>
              <a:effectLst/>
              <a:uLnTx/>
              <a:uFillTx/>
              <a:latin typeface="Montserrat SemiBold" panose="00000700000000000000" pitchFamily="2"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0B601CA7-94D6-6A62-87E6-7D8836567F4D}"/>
              </a:ext>
            </a:extLst>
          </p:cNvPr>
          <p:cNvCxnSpPr>
            <a:cxnSpLocks/>
          </p:cNvCxnSpPr>
          <p:nvPr/>
        </p:nvCxnSpPr>
        <p:spPr>
          <a:xfrm>
            <a:off x="306843" y="1188720"/>
            <a:ext cx="6565392"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453CB98B-2E66-C410-6636-332B4D4AE501}"/>
              </a:ext>
            </a:extLst>
          </p:cNvPr>
          <p:cNvPicPr>
            <a:picLocks noChangeAspect="1"/>
          </p:cNvPicPr>
          <p:nvPr/>
        </p:nvPicPr>
        <p:blipFill>
          <a:blip r:embed="rId2"/>
          <a:stretch>
            <a:fillRect/>
          </a:stretch>
        </p:blipFill>
        <p:spPr>
          <a:xfrm>
            <a:off x="8009803" y="17567"/>
            <a:ext cx="3937222" cy="5391511"/>
          </a:xfrm>
          <a:prstGeom prst="rect">
            <a:avLst/>
          </a:prstGeom>
        </p:spPr>
      </p:pic>
      <p:pic>
        <p:nvPicPr>
          <p:cNvPr id="3" name="Picture 2">
            <a:extLst>
              <a:ext uri="{FF2B5EF4-FFF2-40B4-BE49-F238E27FC236}">
                <a16:creationId xmlns:a16="http://schemas.microsoft.com/office/drawing/2014/main" id="{0679DB80-D78C-C92C-495D-C25E383E709D}"/>
              </a:ext>
            </a:extLst>
          </p:cNvPr>
          <p:cNvPicPr>
            <a:picLocks noChangeAspect="1"/>
          </p:cNvPicPr>
          <p:nvPr/>
        </p:nvPicPr>
        <p:blipFill>
          <a:blip r:embed="rId3"/>
          <a:stretch>
            <a:fillRect/>
          </a:stretch>
        </p:blipFill>
        <p:spPr>
          <a:xfrm>
            <a:off x="6776319" y="1860842"/>
            <a:ext cx="2364243" cy="2074206"/>
          </a:xfrm>
          <a:prstGeom prst="rect">
            <a:avLst/>
          </a:prstGeom>
        </p:spPr>
      </p:pic>
      <p:sp>
        <p:nvSpPr>
          <p:cNvPr id="8" name="TextBox 7">
            <a:extLst>
              <a:ext uri="{FF2B5EF4-FFF2-40B4-BE49-F238E27FC236}">
                <a16:creationId xmlns:a16="http://schemas.microsoft.com/office/drawing/2014/main" id="{2681DACD-B566-AD1D-5903-100F4744A278}"/>
              </a:ext>
            </a:extLst>
          </p:cNvPr>
          <p:cNvSpPr txBox="1"/>
          <p:nvPr/>
        </p:nvSpPr>
        <p:spPr>
          <a:xfrm>
            <a:off x="288965" y="1207532"/>
            <a:ext cx="745662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Save time, money and frustration with an app that has it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55555"/>
              </a:solidFill>
              <a:effectLst/>
              <a:uLnTx/>
              <a:uFillTx/>
              <a:latin typeface="Helvetica" pitchFamily="2" charset="0"/>
              <a:ea typeface="+mn-ea"/>
              <a:cs typeface="+mn-cs"/>
            </a:endParaRPr>
          </a:p>
        </p:txBody>
      </p:sp>
      <p:sp>
        <p:nvSpPr>
          <p:cNvPr id="11" name="TextBox 10">
            <a:extLst>
              <a:ext uri="{FF2B5EF4-FFF2-40B4-BE49-F238E27FC236}">
                <a16:creationId xmlns:a16="http://schemas.microsoft.com/office/drawing/2014/main" id="{1E26F032-3AA6-06E3-ABDA-AF961745985B}"/>
              </a:ext>
            </a:extLst>
          </p:cNvPr>
          <p:cNvSpPr txBox="1"/>
          <p:nvPr/>
        </p:nvSpPr>
        <p:spPr>
          <a:xfrm>
            <a:off x="3047238" y="7084814"/>
            <a:ext cx="6094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4FFC741-F4CC-E4DD-117F-64966FF9EA12}"/>
              </a:ext>
            </a:extLst>
          </p:cNvPr>
          <p:cNvSpPr txBox="1"/>
          <p:nvPr/>
        </p:nvSpPr>
        <p:spPr>
          <a:xfrm>
            <a:off x="7825738" y="5315662"/>
            <a:ext cx="39372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0" normalizeH="0" baseline="0" noProof="0" dirty="0">
                <a:ln>
                  <a:noFill/>
                </a:ln>
                <a:solidFill>
                  <a:srgbClr val="2E5597"/>
                </a:solidFill>
                <a:effectLst/>
                <a:uLnTx/>
                <a:uFillTx/>
                <a:latin typeface="Arial" panose="020B0604020202020204" pitchFamily="34" charset="0"/>
                <a:ea typeface="+mn-ea"/>
                <a:cs typeface="+mn-cs"/>
              </a:rPr>
              <a:t>Search </a:t>
            </a:r>
            <a:r>
              <a:rPr kumimoji="0" lang="en-US" sz="1600" b="1" i="0" u="none" strike="noStrike" kern="1200" cap="all" spc="0" normalizeH="0" baseline="0" noProof="0" dirty="0">
                <a:ln>
                  <a:noFill/>
                </a:ln>
                <a:solidFill>
                  <a:srgbClr val="2E5597"/>
                </a:solidFill>
                <a:effectLst/>
                <a:uLnTx/>
                <a:uFillTx/>
                <a:latin typeface="Arial" panose="020B0604020202020204" pitchFamily="34" charset="0"/>
                <a:ea typeface="+mn-ea"/>
                <a:cs typeface="+mn-cs"/>
              </a:rPr>
              <a:t>HealthChoice</a:t>
            </a:r>
            <a:r>
              <a:rPr kumimoji="0" lang="en-US" sz="1600" b="0" i="0" u="none" strike="noStrike" kern="1200" cap="all" spc="0" normalizeH="0" baseline="0" noProof="0" dirty="0">
                <a:ln>
                  <a:noFill/>
                </a:ln>
                <a:solidFill>
                  <a:srgbClr val="2E5597"/>
                </a:solidFill>
                <a:effectLst/>
                <a:uLnTx/>
                <a:uFillTx/>
                <a:latin typeface="Arial" panose="020B0604020202020204" pitchFamily="34" charset="0"/>
                <a:ea typeface="+mn-ea"/>
                <a:cs typeface="+mn-cs"/>
              </a:rPr>
              <a:t> in your app store and download</a:t>
            </a:r>
          </a:p>
        </p:txBody>
      </p:sp>
      <p:sp>
        <p:nvSpPr>
          <p:cNvPr id="18" name="TextBox 17">
            <a:extLst>
              <a:ext uri="{FF2B5EF4-FFF2-40B4-BE49-F238E27FC236}">
                <a16:creationId xmlns:a16="http://schemas.microsoft.com/office/drawing/2014/main" id="{73B2D1C5-9FAE-EC19-51EB-93D1668BDB05}"/>
              </a:ext>
            </a:extLst>
          </p:cNvPr>
          <p:cNvSpPr txBox="1"/>
          <p:nvPr/>
        </p:nvSpPr>
        <p:spPr>
          <a:xfrm>
            <a:off x="288965" y="1685926"/>
            <a:ext cx="59589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E5597"/>
                </a:solidFill>
                <a:effectLst/>
                <a:uLnTx/>
                <a:uFillTx/>
                <a:latin typeface="Arial" panose="020B0604020202020204" pitchFamily="34" charset="0"/>
                <a:ea typeface="+mn-ea"/>
                <a:cs typeface="Arial" panose="020B0604020202020204" pitchFamily="34" charset="0"/>
              </a:rPr>
              <a:t>Chat with a Care Guide </a:t>
            </a: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 Guides are available 24/7 and can help guide you to care, answer benefit questions and even help make appointments!</a:t>
            </a:r>
          </a:p>
        </p:txBody>
      </p:sp>
      <p:sp>
        <p:nvSpPr>
          <p:cNvPr id="19" name="TextBox 18">
            <a:extLst>
              <a:ext uri="{FF2B5EF4-FFF2-40B4-BE49-F238E27FC236}">
                <a16:creationId xmlns:a16="http://schemas.microsoft.com/office/drawing/2014/main" id="{61DA7943-35DC-833C-C873-B5CBAE6BF063}"/>
              </a:ext>
            </a:extLst>
          </p:cNvPr>
          <p:cNvSpPr txBox="1"/>
          <p:nvPr/>
        </p:nvSpPr>
        <p:spPr>
          <a:xfrm>
            <a:off x="306842" y="2694306"/>
            <a:ext cx="58791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E5597"/>
                </a:solidFill>
                <a:effectLst/>
                <a:uLnTx/>
                <a:uFillTx/>
                <a:latin typeface="Arial" panose="020B0604020202020204" pitchFamily="34" charset="0"/>
                <a:ea typeface="+mn-ea"/>
                <a:cs typeface="Arial" panose="020B0604020202020204" pitchFamily="34" charset="0"/>
              </a:rPr>
              <a:t>Save</a:t>
            </a:r>
            <a:r>
              <a:rPr kumimoji="0" lang="en-US" sz="1800" b="1" i="0" u="none" strike="noStrike" kern="1200" cap="none" spc="0" normalizeH="0" baseline="0" noProof="0" dirty="0">
                <a:ln>
                  <a:noFill/>
                </a:ln>
                <a:solidFill>
                  <a:srgbClr val="2E5597"/>
                </a:solidFill>
                <a:effectLst/>
                <a:uLnTx/>
                <a:uFillTx/>
                <a:latin typeface="Helvetica" pitchFamily="2" charset="0"/>
                <a:ea typeface="+mn-ea"/>
                <a:cs typeface="+mn-cs"/>
              </a:rPr>
              <a:t> Money </a:t>
            </a:r>
            <a:r>
              <a:rPr kumimoji="0" lang="en-US" sz="1800" b="0" i="0" u="none" strike="noStrike" kern="1200" cap="none" spc="0" normalizeH="0" baseline="0" noProof="0" dirty="0">
                <a:ln>
                  <a:noFill/>
                </a:ln>
                <a:solidFill>
                  <a:srgbClr val="464646"/>
                </a:solidFill>
                <a:effectLst/>
                <a:uLnTx/>
                <a:uFillTx/>
                <a:latin typeface="Helvetica" pitchFamily="2" charset="0"/>
                <a:ea typeface="+mn-ea"/>
                <a:cs typeface="+mn-cs"/>
              </a:rPr>
              <a:t>– Access $0* medical care including MRIs, CT scans, </a:t>
            </a: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ultrasounds</a:t>
            </a:r>
            <a:r>
              <a:rPr kumimoji="0" lang="en-US" sz="1800" b="0" i="0" u="none" strike="noStrike" kern="1200" cap="none" spc="0" normalizeH="0" baseline="0" noProof="0" dirty="0">
                <a:ln>
                  <a:noFill/>
                </a:ln>
                <a:solidFill>
                  <a:srgbClr val="464646"/>
                </a:solidFill>
                <a:effectLst/>
                <a:uLnTx/>
                <a:uFillTx/>
                <a:latin typeface="Helvetica" pitchFamily="2" charset="0"/>
                <a:ea typeface="+mn-ea"/>
                <a:cs typeface="+mn-cs"/>
              </a:rPr>
              <a:t>, surgeries, and much more.</a:t>
            </a:r>
          </a:p>
        </p:txBody>
      </p:sp>
      <p:sp>
        <p:nvSpPr>
          <p:cNvPr id="20" name="TextBox 19">
            <a:extLst>
              <a:ext uri="{FF2B5EF4-FFF2-40B4-BE49-F238E27FC236}">
                <a16:creationId xmlns:a16="http://schemas.microsoft.com/office/drawing/2014/main" id="{AD0AB149-0F86-2BC6-1AAB-2C248D12FBBF}"/>
              </a:ext>
            </a:extLst>
          </p:cNvPr>
          <p:cNvSpPr txBox="1"/>
          <p:nvPr/>
        </p:nvSpPr>
        <p:spPr>
          <a:xfrm>
            <a:off x="288965" y="3340637"/>
            <a:ext cx="638132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E5597"/>
                </a:solidFill>
                <a:effectLst/>
                <a:uLnTx/>
                <a:uFillTx/>
                <a:latin typeface="Arial" panose="020B0604020202020204" pitchFamily="34" charset="0"/>
                <a:ea typeface="+mn-ea"/>
                <a:cs typeface="Arial" panose="020B0604020202020204" pitchFamily="34" charset="0"/>
              </a:rPr>
              <a:t>Access: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Claims and EOBs.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Insurance cards.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Find network providers.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Access </a:t>
            </a:r>
            <a:r>
              <a:rPr kumimoji="0" lang="en-US" sz="1800" b="0" i="0" u="none" strike="noStrike" kern="1200" cap="none" spc="0" normalizeH="0" baseline="0" noProof="0" dirty="0" err="1">
                <a:ln>
                  <a:noFill/>
                </a:ln>
                <a:solidFill>
                  <a:srgbClr val="464646"/>
                </a:solidFill>
                <a:effectLst/>
                <a:uLnTx/>
                <a:uFillTx/>
                <a:latin typeface="Arial" panose="020B0604020202020204" pitchFamily="34" charset="0"/>
                <a:ea typeface="+mn-ea"/>
                <a:cs typeface="Arial" panose="020B0604020202020204" pitchFamily="34" charset="0"/>
              </a:rPr>
              <a:t>SwiftMD</a:t>
            </a: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 – Telemedicine.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Check deductible and out-of-pocket maximum amounts and more!</a:t>
            </a: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21" name="TextBox 20">
            <a:extLst>
              <a:ext uri="{FF2B5EF4-FFF2-40B4-BE49-F238E27FC236}">
                <a16:creationId xmlns:a16="http://schemas.microsoft.com/office/drawing/2014/main" id="{45A4D8E7-0E92-A6CE-5B4B-D93740F1205C}"/>
              </a:ext>
            </a:extLst>
          </p:cNvPr>
          <p:cNvSpPr txBox="1"/>
          <p:nvPr/>
        </p:nvSpPr>
        <p:spPr>
          <a:xfrm>
            <a:off x="6776319" y="3959387"/>
            <a:ext cx="17465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5555"/>
                </a:solidFill>
                <a:effectLst/>
                <a:uLnTx/>
                <a:uFillTx/>
                <a:latin typeface="Arial" panose="020B0604020202020204" pitchFamily="34" charset="0"/>
                <a:ea typeface="+mn-ea"/>
                <a:cs typeface="Arial" panose="020B0604020202020204" pitchFamily="34" charset="0"/>
              </a:rPr>
              <a:t>Meet Your Care </a:t>
            </a:r>
            <a:r>
              <a:rPr kumimoji="0" lang="en-US" sz="1200" b="0" i="0" u="none" strike="noStrike" kern="1200" cap="all" spc="0" normalizeH="0" baseline="0" noProof="0" dirty="0">
                <a:ln>
                  <a:noFill/>
                </a:ln>
                <a:solidFill>
                  <a:srgbClr val="555555"/>
                </a:solidFill>
                <a:effectLst/>
                <a:uLnTx/>
                <a:uFillTx/>
                <a:latin typeface="Arial" panose="020B0604020202020204" pitchFamily="34" charset="0"/>
                <a:ea typeface="+mn-ea"/>
                <a:cs typeface="Arial" panose="020B0604020202020204" pitchFamily="34" charset="0"/>
              </a:rPr>
              <a:t>Guides</a:t>
            </a:r>
          </a:p>
        </p:txBody>
      </p:sp>
      <p:pic>
        <p:nvPicPr>
          <p:cNvPr id="22" name="Picture 21">
            <a:extLst>
              <a:ext uri="{FF2B5EF4-FFF2-40B4-BE49-F238E27FC236}">
                <a16:creationId xmlns:a16="http://schemas.microsoft.com/office/drawing/2014/main" id="{BB94D20A-D603-E8AE-7B18-02A578A5B83B}"/>
              </a:ext>
            </a:extLst>
          </p:cNvPr>
          <p:cNvPicPr>
            <a:picLocks noChangeAspect="1"/>
          </p:cNvPicPr>
          <p:nvPr/>
        </p:nvPicPr>
        <p:blipFill>
          <a:blip r:embed="rId4"/>
          <a:stretch>
            <a:fillRect/>
          </a:stretch>
        </p:blipFill>
        <p:spPr>
          <a:xfrm>
            <a:off x="0" y="5973488"/>
            <a:ext cx="12192000" cy="878563"/>
          </a:xfrm>
          <a:prstGeom prst="rect">
            <a:avLst/>
          </a:prstGeom>
        </p:spPr>
      </p:pic>
      <p:sp>
        <p:nvSpPr>
          <p:cNvPr id="15" name="TextBox 14">
            <a:extLst>
              <a:ext uri="{FF2B5EF4-FFF2-40B4-BE49-F238E27FC236}">
                <a16:creationId xmlns:a16="http://schemas.microsoft.com/office/drawing/2014/main" id="{643280E2-D3A2-4CB2-9BB9-49106CA048C4}"/>
              </a:ext>
            </a:extLst>
          </p:cNvPr>
          <p:cNvSpPr txBox="1"/>
          <p:nvPr/>
        </p:nvSpPr>
        <p:spPr>
          <a:xfrm>
            <a:off x="288965" y="5409078"/>
            <a:ext cx="60981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646"/>
                </a:solidFill>
                <a:effectLst/>
                <a:uLnTx/>
                <a:uFillTx/>
                <a:latin typeface="Helvetica" pitchFamily="2" charset="0"/>
                <a:ea typeface="+mn-ea"/>
                <a:cs typeface="+mn-cs"/>
              </a:rPr>
              <a:t>*HDHP members must first meet their deductible. </a:t>
            </a:r>
          </a:p>
        </p:txBody>
      </p:sp>
    </p:spTree>
    <p:extLst>
      <p:ext uri="{BB962C8B-B14F-4D97-AF65-F5344CB8AC3E}">
        <p14:creationId xmlns:p14="http://schemas.microsoft.com/office/powerpoint/2010/main" val="2651788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47644-EA35-E842-0A8C-A17A54897261}"/>
              </a:ext>
            </a:extLst>
          </p:cNvPr>
          <p:cNvSpPr txBox="1"/>
          <p:nvPr/>
        </p:nvSpPr>
        <p:spPr>
          <a:xfrm>
            <a:off x="571499" y="481057"/>
            <a:ext cx="6305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5597"/>
                </a:solidFill>
                <a:effectLst/>
                <a:uLnTx/>
                <a:uFillTx/>
                <a:latin typeface="Montserrat SemiBold" panose="00000700000000000000" pitchFamily="2" charset="0"/>
                <a:ea typeface="+mn-ea"/>
                <a:cs typeface="Arial" panose="020B0604020202020204" pitchFamily="34" charset="0"/>
              </a:rPr>
              <a:t>Telemedicine – SwiftMD</a:t>
            </a:r>
          </a:p>
        </p:txBody>
      </p:sp>
      <p:cxnSp>
        <p:nvCxnSpPr>
          <p:cNvPr id="9" name="Straight Connector 8">
            <a:extLst>
              <a:ext uri="{FF2B5EF4-FFF2-40B4-BE49-F238E27FC236}">
                <a16:creationId xmlns:a16="http://schemas.microsoft.com/office/drawing/2014/main" id="{0B601CA7-94D6-6A62-87E6-7D8836567F4D}"/>
              </a:ext>
            </a:extLst>
          </p:cNvPr>
          <p:cNvCxnSpPr>
            <a:cxnSpLocks/>
          </p:cNvCxnSpPr>
          <p:nvPr/>
        </p:nvCxnSpPr>
        <p:spPr>
          <a:xfrm>
            <a:off x="311147" y="1197864"/>
            <a:ext cx="6565392"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12" name="Picture 11">
            <a:extLst>
              <a:ext uri="{FF2B5EF4-FFF2-40B4-BE49-F238E27FC236}">
                <a16:creationId xmlns:a16="http://schemas.microsoft.com/office/drawing/2014/main" id="{54110DE0-1F50-3564-7490-AA3CC37F0070}"/>
              </a:ext>
            </a:extLst>
          </p:cNvPr>
          <p:cNvPicPr>
            <a:picLocks noChangeAspect="1"/>
          </p:cNvPicPr>
          <p:nvPr/>
        </p:nvPicPr>
        <p:blipFill>
          <a:blip r:embed="rId2"/>
          <a:stretch>
            <a:fillRect/>
          </a:stretch>
        </p:blipFill>
        <p:spPr>
          <a:xfrm>
            <a:off x="9614693" y="254607"/>
            <a:ext cx="2525268" cy="5178169"/>
          </a:xfrm>
          <a:prstGeom prst="rect">
            <a:avLst/>
          </a:prstGeom>
        </p:spPr>
      </p:pic>
      <p:pic>
        <p:nvPicPr>
          <p:cNvPr id="14" name="Picture 13">
            <a:extLst>
              <a:ext uri="{FF2B5EF4-FFF2-40B4-BE49-F238E27FC236}">
                <a16:creationId xmlns:a16="http://schemas.microsoft.com/office/drawing/2014/main" id="{88AC3A49-DBE3-0F2B-8583-F5118503E95B}"/>
              </a:ext>
            </a:extLst>
          </p:cNvPr>
          <p:cNvPicPr>
            <a:picLocks noChangeAspect="1"/>
          </p:cNvPicPr>
          <p:nvPr/>
        </p:nvPicPr>
        <p:blipFill>
          <a:blip r:embed="rId3"/>
          <a:stretch>
            <a:fillRect/>
          </a:stretch>
        </p:blipFill>
        <p:spPr>
          <a:xfrm>
            <a:off x="7333604" y="424413"/>
            <a:ext cx="2459063" cy="5180742"/>
          </a:xfrm>
          <a:prstGeom prst="rect">
            <a:avLst/>
          </a:prstGeom>
        </p:spPr>
      </p:pic>
      <p:sp>
        <p:nvSpPr>
          <p:cNvPr id="15" name="TextBox 14">
            <a:extLst>
              <a:ext uri="{FF2B5EF4-FFF2-40B4-BE49-F238E27FC236}">
                <a16:creationId xmlns:a16="http://schemas.microsoft.com/office/drawing/2014/main" id="{CCFEDC11-F136-0C44-4C50-EBB87EE00104}"/>
              </a:ext>
            </a:extLst>
          </p:cNvPr>
          <p:cNvSpPr txBox="1"/>
          <p:nvPr/>
        </p:nvSpPr>
        <p:spPr>
          <a:xfrm>
            <a:off x="461304" y="4651048"/>
            <a:ext cx="57801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E5597"/>
                </a:solidFill>
                <a:effectLst/>
                <a:uLnTx/>
                <a:uFillTx/>
                <a:latin typeface="Arial" panose="020B0604020202020204" pitchFamily="34" charset="0"/>
                <a:ea typeface="+mn-ea"/>
                <a:cs typeface="Arial" panose="020B0604020202020204" pitchFamily="34" charset="0"/>
              </a:rPr>
              <a:t>Access </a:t>
            </a:r>
            <a:r>
              <a:rPr kumimoji="0" lang="en-US" sz="2800" b="0" i="0" u="none" strike="noStrike" kern="1200" cap="none" spc="0" normalizeH="0" baseline="0" noProof="0" dirty="0" err="1">
                <a:ln>
                  <a:noFill/>
                </a:ln>
                <a:solidFill>
                  <a:srgbClr val="2E5597"/>
                </a:solidFill>
                <a:effectLst/>
                <a:uLnTx/>
                <a:uFillTx/>
                <a:latin typeface="Arial" panose="020B0604020202020204" pitchFamily="34" charset="0"/>
                <a:ea typeface="+mn-ea"/>
                <a:cs typeface="Arial" panose="020B0604020202020204" pitchFamily="34" charset="0"/>
              </a:rPr>
              <a:t>SwiftMD</a:t>
            </a:r>
            <a:r>
              <a:rPr kumimoji="0" lang="en-US" sz="2800" b="0" i="0" u="none" strike="noStrike" kern="1200" cap="none" spc="0" normalizeH="0" baseline="0" noProof="0" dirty="0">
                <a:ln>
                  <a:noFill/>
                </a:ln>
                <a:solidFill>
                  <a:srgbClr val="2E5597"/>
                </a:solidFill>
                <a:effectLst/>
                <a:uLnTx/>
                <a:uFillTx/>
                <a:latin typeface="Arial" panose="020B0604020202020204" pitchFamily="34" charset="0"/>
                <a:ea typeface="+mn-ea"/>
                <a:cs typeface="Arial" panose="020B0604020202020204" pitchFamily="34" charset="0"/>
              </a:rPr>
              <a:t> through the HealthChoice App!</a:t>
            </a:r>
          </a:p>
        </p:txBody>
      </p:sp>
      <p:pic>
        <p:nvPicPr>
          <p:cNvPr id="20" name="Picture 19">
            <a:extLst>
              <a:ext uri="{FF2B5EF4-FFF2-40B4-BE49-F238E27FC236}">
                <a16:creationId xmlns:a16="http://schemas.microsoft.com/office/drawing/2014/main" id="{C6E1700E-A51B-776A-48ED-2ADDAE07E906}"/>
              </a:ext>
            </a:extLst>
          </p:cNvPr>
          <p:cNvPicPr>
            <a:picLocks noChangeAspect="1"/>
          </p:cNvPicPr>
          <p:nvPr/>
        </p:nvPicPr>
        <p:blipFill>
          <a:blip r:embed="rId4"/>
          <a:stretch>
            <a:fillRect/>
          </a:stretch>
        </p:blipFill>
        <p:spPr>
          <a:xfrm>
            <a:off x="0" y="5979437"/>
            <a:ext cx="12192000" cy="878563"/>
          </a:xfrm>
          <a:prstGeom prst="rect">
            <a:avLst/>
          </a:prstGeom>
        </p:spPr>
      </p:pic>
      <p:sp>
        <p:nvSpPr>
          <p:cNvPr id="3" name="TextBox 2">
            <a:extLst>
              <a:ext uri="{FF2B5EF4-FFF2-40B4-BE49-F238E27FC236}">
                <a16:creationId xmlns:a16="http://schemas.microsoft.com/office/drawing/2014/main" id="{7F2A0156-316D-4B84-82F5-3432FCFF2D9A}"/>
              </a:ext>
            </a:extLst>
          </p:cNvPr>
          <p:cNvSpPr txBox="1"/>
          <p:nvPr/>
        </p:nvSpPr>
        <p:spPr>
          <a:xfrm>
            <a:off x="571499" y="1695448"/>
            <a:ext cx="6200775" cy="2308324"/>
          </a:xfrm>
          <a:prstGeom prst="rect">
            <a:avLst/>
          </a:prstGeom>
          <a:noFill/>
        </p:spPr>
        <p:txBody>
          <a:bodyPr wrap="square" rtlCol="0">
            <a:spAutoFit/>
          </a:bodyPr>
          <a:lstStyle/>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Available 24/7 with no limit on visits.</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Board-certified physicians.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$0 cost for High and Basic plans.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$45 for HDHP members.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Swift MD.com.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Passcode HCOK20. </a:t>
            </a:r>
          </a:p>
        </p:txBody>
      </p:sp>
    </p:spTree>
    <p:extLst>
      <p:ext uri="{BB962C8B-B14F-4D97-AF65-F5344CB8AC3E}">
        <p14:creationId xmlns:p14="http://schemas.microsoft.com/office/powerpoint/2010/main" val="70621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t>Health plan presentations</a:t>
            </a:r>
          </a:p>
        </p:txBody>
      </p:sp>
    </p:spTree>
    <p:extLst>
      <p:ext uri="{BB962C8B-B14F-4D97-AF65-F5344CB8AC3E}">
        <p14:creationId xmlns:p14="http://schemas.microsoft.com/office/powerpoint/2010/main" val="28685802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47644-EA35-E842-0A8C-A17A54897261}"/>
              </a:ext>
            </a:extLst>
          </p:cNvPr>
          <p:cNvSpPr txBox="1"/>
          <p:nvPr/>
        </p:nvSpPr>
        <p:spPr>
          <a:xfrm>
            <a:off x="311147" y="480905"/>
            <a:ext cx="70487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5597"/>
                </a:solidFill>
                <a:effectLst/>
                <a:uLnTx/>
                <a:uFillTx/>
                <a:latin typeface="Montserrat SemiBold" panose="00000700000000000000" pitchFamily="2" charset="0"/>
                <a:ea typeface="+mn-ea"/>
                <a:cs typeface="Arial" panose="020B0604020202020204" pitchFamily="34" charset="0"/>
              </a:rPr>
              <a:t>$0 Select Program – all plans</a:t>
            </a:r>
          </a:p>
        </p:txBody>
      </p:sp>
      <p:cxnSp>
        <p:nvCxnSpPr>
          <p:cNvPr id="9" name="Straight Connector 8">
            <a:extLst>
              <a:ext uri="{FF2B5EF4-FFF2-40B4-BE49-F238E27FC236}">
                <a16:creationId xmlns:a16="http://schemas.microsoft.com/office/drawing/2014/main" id="{0B601CA7-94D6-6A62-87E6-7D8836567F4D}"/>
              </a:ext>
            </a:extLst>
          </p:cNvPr>
          <p:cNvCxnSpPr>
            <a:cxnSpLocks/>
          </p:cNvCxnSpPr>
          <p:nvPr/>
        </p:nvCxnSpPr>
        <p:spPr>
          <a:xfrm>
            <a:off x="311147" y="1226439"/>
            <a:ext cx="6565392" cy="0"/>
          </a:xfrm>
          <a:prstGeom prst="line">
            <a:avLst/>
          </a:prstGeom>
          <a:ln/>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CCFEDC11-F136-0C44-4C50-EBB87EE00104}"/>
              </a:ext>
            </a:extLst>
          </p:cNvPr>
          <p:cNvSpPr txBox="1"/>
          <p:nvPr/>
        </p:nvSpPr>
        <p:spPr>
          <a:xfrm>
            <a:off x="5131393" y="2851780"/>
            <a:ext cx="27011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E5597"/>
                </a:solidFill>
                <a:effectLst/>
                <a:uLnTx/>
                <a:uFillTx/>
                <a:latin typeface="Calibri" panose="020F0502020204030204"/>
                <a:ea typeface="+mn-ea"/>
                <a:cs typeface="+mn-cs"/>
              </a:rPr>
              <a:t>Accessible through the HealthChoice app!</a:t>
            </a:r>
          </a:p>
        </p:txBody>
      </p:sp>
      <p:pic>
        <p:nvPicPr>
          <p:cNvPr id="20" name="Picture 19">
            <a:extLst>
              <a:ext uri="{FF2B5EF4-FFF2-40B4-BE49-F238E27FC236}">
                <a16:creationId xmlns:a16="http://schemas.microsoft.com/office/drawing/2014/main" id="{C6E1700E-A51B-776A-48ED-2ADDAE07E906}"/>
              </a:ext>
            </a:extLst>
          </p:cNvPr>
          <p:cNvPicPr>
            <a:picLocks noChangeAspect="1"/>
          </p:cNvPicPr>
          <p:nvPr/>
        </p:nvPicPr>
        <p:blipFill>
          <a:blip r:embed="rId2"/>
          <a:stretch>
            <a:fillRect/>
          </a:stretch>
        </p:blipFill>
        <p:spPr>
          <a:xfrm>
            <a:off x="0" y="5979437"/>
            <a:ext cx="12192000" cy="878563"/>
          </a:xfrm>
          <a:prstGeom prst="rect">
            <a:avLst/>
          </a:prstGeom>
        </p:spPr>
      </p:pic>
      <p:pic>
        <p:nvPicPr>
          <p:cNvPr id="2" name="Picture 1">
            <a:extLst>
              <a:ext uri="{FF2B5EF4-FFF2-40B4-BE49-F238E27FC236}">
                <a16:creationId xmlns:a16="http://schemas.microsoft.com/office/drawing/2014/main" id="{1E3DCCC5-FED3-A917-C328-1BE5C53A7B64}"/>
              </a:ext>
            </a:extLst>
          </p:cNvPr>
          <p:cNvPicPr>
            <a:picLocks noChangeAspect="1"/>
          </p:cNvPicPr>
          <p:nvPr/>
        </p:nvPicPr>
        <p:blipFill>
          <a:blip r:embed="rId3"/>
          <a:stretch>
            <a:fillRect/>
          </a:stretch>
        </p:blipFill>
        <p:spPr>
          <a:xfrm>
            <a:off x="9569035" y="854584"/>
            <a:ext cx="2311818" cy="4740480"/>
          </a:xfrm>
          <a:prstGeom prst="rect">
            <a:avLst/>
          </a:prstGeom>
        </p:spPr>
      </p:pic>
      <p:pic>
        <p:nvPicPr>
          <p:cNvPr id="3" name="Picture 2">
            <a:extLst>
              <a:ext uri="{FF2B5EF4-FFF2-40B4-BE49-F238E27FC236}">
                <a16:creationId xmlns:a16="http://schemas.microsoft.com/office/drawing/2014/main" id="{A92E4741-4B2B-37FB-5143-CCC7DD1EB74F}"/>
              </a:ext>
            </a:extLst>
          </p:cNvPr>
          <p:cNvPicPr>
            <a:picLocks noChangeAspect="1"/>
          </p:cNvPicPr>
          <p:nvPr/>
        </p:nvPicPr>
        <p:blipFill>
          <a:blip r:embed="rId4"/>
          <a:stretch>
            <a:fillRect/>
          </a:stretch>
        </p:blipFill>
        <p:spPr>
          <a:xfrm>
            <a:off x="7765320" y="965152"/>
            <a:ext cx="2310828" cy="4815879"/>
          </a:xfrm>
          <a:prstGeom prst="rect">
            <a:avLst/>
          </a:prstGeom>
        </p:spPr>
      </p:pic>
      <p:sp>
        <p:nvSpPr>
          <p:cNvPr id="4" name="TextBox 3">
            <a:extLst>
              <a:ext uri="{FF2B5EF4-FFF2-40B4-BE49-F238E27FC236}">
                <a16:creationId xmlns:a16="http://schemas.microsoft.com/office/drawing/2014/main" id="{D2ED562A-529C-8D6F-2B8E-E7DF43C6F10E}"/>
              </a:ext>
            </a:extLst>
          </p:cNvPr>
          <p:cNvSpPr txBox="1"/>
          <p:nvPr/>
        </p:nvSpPr>
        <p:spPr>
          <a:xfrm>
            <a:off x="505987" y="1588365"/>
            <a:ext cx="6370551" cy="4696157"/>
          </a:xfrm>
          <a:prstGeom prst="rect">
            <a:avLst/>
          </a:prstGeom>
          <a:noFill/>
        </p:spPr>
        <p:txBody>
          <a:bodyPr wrap="square" rtlCol="0">
            <a:spAutoFit/>
          </a:bodyPr>
          <a:lstStyle/>
          <a:p>
            <a:pPr marL="509588" marR="0" lvl="2"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Select services and procedures are covered at 100% of the bundled allowable.</a:t>
            </a:r>
          </a:p>
          <a:p>
            <a:pPr marL="509588" marR="0" lvl="2" indent="-176213"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Select services include: </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MRI scans.</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CT scans.</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Ultrasounds.</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Some surgeries and more!</a:t>
            </a:r>
          </a:p>
          <a:p>
            <a:pPr marL="509588" marR="0" lvl="2" indent="-176213"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No age limit or limits on the number of procedures.</a:t>
            </a:r>
          </a:p>
          <a:p>
            <a:pPr marL="509588" marR="0" lvl="2" indent="-176213"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Incentive payments.</a:t>
            </a:r>
          </a:p>
          <a:p>
            <a:pPr marL="509588" marR="0" lvl="2" indent="-176213" algn="l" defTabSz="914400" rtl="0" eaLnBrk="1" fontAlgn="auto" latinLnBrk="0" hangingPunct="1">
              <a:lnSpc>
                <a:spcPct val="100000"/>
              </a:lnSpc>
              <a:spcBef>
                <a:spcPts val="9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HDHP members must meet their deductible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55555"/>
              </a:solidFill>
              <a:effectLst/>
              <a:uLnTx/>
              <a:uFillTx/>
              <a:latin typeface="Helvetica" pitchFamily="2" charset="0"/>
              <a:ea typeface="+mn-ea"/>
              <a:cs typeface="+mn-cs"/>
            </a:endParaRPr>
          </a:p>
        </p:txBody>
      </p:sp>
    </p:spTree>
    <p:extLst>
      <p:ext uri="{BB962C8B-B14F-4D97-AF65-F5344CB8AC3E}">
        <p14:creationId xmlns:p14="http://schemas.microsoft.com/office/powerpoint/2010/main" val="682752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9CE8F-A46C-4236-8F9B-D7613332CE77}"/>
              </a:ext>
            </a:extLst>
          </p:cNvPr>
          <p:cNvSpPr>
            <a:spLocks noGrp="1"/>
          </p:cNvSpPr>
          <p:nvPr>
            <p:ph type="title"/>
          </p:nvPr>
        </p:nvSpPr>
        <p:spPr>
          <a:xfrm>
            <a:off x="838200" y="206063"/>
            <a:ext cx="10515600" cy="1484626"/>
          </a:xfrm>
        </p:spPr>
        <p:txBody>
          <a:bodyPr>
            <a:normAutofit/>
          </a:bodyPr>
          <a:lstStyle/>
          <a:p>
            <a:r>
              <a:rPr lang="en-US" sz="3600" dirty="0">
                <a:solidFill>
                  <a:schemeClr val="accent1">
                    <a:lumMod val="75000"/>
                  </a:schemeClr>
                </a:solidFill>
                <a:latin typeface="Montserrat SemiBold" pitchFamily="2" charset="77"/>
              </a:rPr>
              <a:t>Pharmacy benefits – all plans</a:t>
            </a:r>
            <a:endParaRPr lang="en-US" sz="3600" dirty="0">
              <a:solidFill>
                <a:schemeClr val="accent1">
                  <a:lumMod val="75000"/>
                </a:schemeClr>
              </a:solidFill>
            </a:endParaRPr>
          </a:p>
        </p:txBody>
      </p:sp>
      <p:sp>
        <p:nvSpPr>
          <p:cNvPr id="3" name="Content Placeholder 2">
            <a:extLst>
              <a:ext uri="{FF2B5EF4-FFF2-40B4-BE49-F238E27FC236}">
                <a16:creationId xmlns:a16="http://schemas.microsoft.com/office/drawing/2014/main" id="{1D5C0D72-2A04-4757-BD3D-1663363DB46F}"/>
              </a:ext>
            </a:extLst>
          </p:cNvPr>
          <p:cNvSpPr>
            <a:spLocks noGrp="1"/>
          </p:cNvSpPr>
          <p:nvPr>
            <p:ph idx="1"/>
          </p:nvPr>
        </p:nvSpPr>
        <p:spPr>
          <a:xfrm>
            <a:off x="838200" y="1825625"/>
            <a:ext cx="7685314" cy="4008505"/>
          </a:xfrm>
        </p:spPr>
        <p:txBody>
          <a:bodyPr/>
          <a:lstStyle/>
          <a:p>
            <a:pPr marL="509588" lvl="2" indent="-176213">
              <a:spcBef>
                <a:spcPts val="900"/>
              </a:spcBef>
              <a:spcAft>
                <a:spcPts val="450"/>
              </a:spcAft>
            </a:pPr>
            <a:r>
              <a:rPr lang="en-US" sz="2400" dirty="0">
                <a:solidFill>
                  <a:srgbClr val="464646"/>
                </a:solidFill>
                <a:latin typeface="Arial" panose="020B0604020202020204" pitchFamily="34" charset="0"/>
                <a:cs typeface="Arial" panose="020B0604020202020204" pitchFamily="34" charset="0"/>
              </a:rPr>
              <a:t>30- and 90-day supply. </a:t>
            </a:r>
          </a:p>
          <a:p>
            <a:pPr marL="509588" lvl="2" indent="-176213">
              <a:spcBef>
                <a:spcPts val="900"/>
              </a:spcBef>
              <a:spcAft>
                <a:spcPts val="450"/>
              </a:spcAft>
            </a:pPr>
            <a:r>
              <a:rPr lang="en-US" sz="2400" dirty="0">
                <a:solidFill>
                  <a:srgbClr val="464646"/>
                </a:solidFill>
                <a:latin typeface="Arial" panose="020B0604020202020204" pitchFamily="34" charset="0"/>
                <a:cs typeface="Arial" panose="020B0604020202020204" pitchFamily="34" charset="0"/>
              </a:rPr>
              <a:t>Generic, Preferred, Non-Preferred, and Specialty copays. </a:t>
            </a:r>
          </a:p>
          <a:p>
            <a:pPr marL="509588" lvl="2" indent="-176213">
              <a:spcBef>
                <a:spcPts val="900"/>
              </a:spcBef>
              <a:spcAft>
                <a:spcPts val="450"/>
              </a:spcAft>
            </a:pPr>
            <a:r>
              <a:rPr lang="en-US" sz="2400" dirty="0">
                <a:solidFill>
                  <a:srgbClr val="464646"/>
                </a:solidFill>
                <a:latin typeface="Arial" panose="020B0604020202020204" pitchFamily="34" charset="0"/>
                <a:cs typeface="Arial" panose="020B0604020202020204" pitchFamily="34" charset="0"/>
              </a:rPr>
              <a:t>High and Basic: $100 pharmacy deductible per individual before pharmacy copays apply.</a:t>
            </a:r>
          </a:p>
          <a:p>
            <a:pPr marL="509588" lvl="2" indent="-176213">
              <a:spcBef>
                <a:spcPts val="900"/>
              </a:spcBef>
              <a:spcAft>
                <a:spcPts val="450"/>
              </a:spcAft>
            </a:pPr>
            <a:r>
              <a:rPr lang="en-US" sz="2400" dirty="0">
                <a:solidFill>
                  <a:srgbClr val="464646"/>
                </a:solidFill>
                <a:latin typeface="Arial" panose="020B0604020202020204" pitchFamily="34" charset="0"/>
                <a:cs typeface="Arial" panose="020B0604020202020204" pitchFamily="34" charset="0"/>
              </a:rPr>
              <a:t>HDHP: $1,750 medical and pharmacy deductible combined per individual/$3,500 per family must be met before pharmacy copays apply.</a:t>
            </a:r>
            <a:endParaRPr lang="en-US" dirty="0"/>
          </a:p>
        </p:txBody>
      </p:sp>
    </p:spTree>
    <p:extLst>
      <p:ext uri="{BB962C8B-B14F-4D97-AF65-F5344CB8AC3E}">
        <p14:creationId xmlns:p14="http://schemas.microsoft.com/office/powerpoint/2010/main" val="4065422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1A3A0B-1F94-4B41-A3E6-B1F7ECCD4F4C}"/>
              </a:ext>
            </a:extLst>
          </p:cNvPr>
          <p:cNvSpPr>
            <a:spLocks noGrp="1"/>
          </p:cNvSpPr>
          <p:nvPr>
            <p:ph idx="1"/>
          </p:nvPr>
        </p:nvSpPr>
        <p:spPr>
          <a:xfrm>
            <a:off x="838199" y="1690689"/>
            <a:ext cx="7531359" cy="4486274"/>
          </a:xfrm>
        </p:spPr>
        <p:txBody>
          <a:bodyPr/>
          <a:lstStyle/>
          <a:p>
            <a:pPr marL="342900" lvl="1" indent="0">
              <a:spcBef>
                <a:spcPts val="900"/>
              </a:spcBef>
              <a:spcAft>
                <a:spcPts val="450"/>
              </a:spcAft>
              <a:buNone/>
            </a:pPr>
            <a:r>
              <a:rPr lang="en-US" sz="2800" dirty="0">
                <a:solidFill>
                  <a:srgbClr val="464646"/>
                </a:solidFill>
                <a:latin typeface="Arial" panose="020B0604020202020204" pitchFamily="34" charset="0"/>
                <a:cs typeface="Arial" panose="020B0604020202020204" pitchFamily="34" charset="0"/>
              </a:rPr>
              <a:t>CARE programs – all members</a:t>
            </a:r>
          </a:p>
          <a:p>
            <a:pPr marL="977504" lvl="2" indent="-177404">
              <a:spcBef>
                <a:spcPts val="900"/>
              </a:spcBef>
              <a:spcAft>
                <a:spcPts val="450"/>
              </a:spcAft>
            </a:pPr>
            <a:r>
              <a:rPr lang="en-US" sz="2400" dirty="0">
                <a:solidFill>
                  <a:srgbClr val="464646"/>
                </a:solidFill>
                <a:latin typeface="Arial" panose="020B0604020202020204" pitchFamily="34" charset="0"/>
                <a:cs typeface="Arial" panose="020B0604020202020204" pitchFamily="34" charset="0"/>
              </a:rPr>
              <a:t>Maternity CARE </a:t>
            </a:r>
          </a:p>
          <a:p>
            <a:pPr marL="1434704" lvl="3" indent="-177404">
              <a:lnSpc>
                <a:spcPct val="100000"/>
              </a:lnSpc>
              <a:spcBef>
                <a:spcPts val="900"/>
              </a:spcBef>
              <a:spcAft>
                <a:spcPts val="450"/>
              </a:spcAft>
            </a:pPr>
            <a:r>
              <a:rPr lang="en-US" sz="2000" dirty="0">
                <a:solidFill>
                  <a:srgbClr val="464646"/>
                </a:solidFill>
                <a:latin typeface="Arial" panose="020B0604020202020204" pitchFamily="34" charset="0"/>
                <a:cs typeface="Arial" panose="020B0604020202020204" pitchFamily="34" charset="0"/>
              </a:rPr>
              <a:t>One-on-one calls with an OB/GYN nurse. </a:t>
            </a:r>
          </a:p>
          <a:p>
            <a:pPr marL="1434704" lvl="3" indent="-177404">
              <a:lnSpc>
                <a:spcPct val="100000"/>
              </a:lnSpc>
              <a:spcBef>
                <a:spcPts val="900"/>
              </a:spcBef>
              <a:spcAft>
                <a:spcPts val="450"/>
              </a:spcAft>
            </a:pPr>
            <a:r>
              <a:rPr lang="en-US" sz="2000" dirty="0">
                <a:solidFill>
                  <a:srgbClr val="464646"/>
                </a:solidFill>
                <a:latin typeface="Arial" panose="020B0604020202020204" pitchFamily="34" charset="0"/>
                <a:cs typeface="Arial" panose="020B0604020202020204" pitchFamily="34" charset="0"/>
              </a:rPr>
              <a:t>Ongoing support for those who are pregnant. </a:t>
            </a:r>
          </a:p>
          <a:p>
            <a:pPr marL="1434704" lvl="3" indent="-177404">
              <a:lnSpc>
                <a:spcPct val="100000"/>
              </a:lnSpc>
              <a:spcBef>
                <a:spcPts val="900"/>
              </a:spcBef>
              <a:spcAft>
                <a:spcPts val="450"/>
              </a:spcAft>
            </a:pPr>
            <a:r>
              <a:rPr lang="en-US" sz="2000" dirty="0">
                <a:solidFill>
                  <a:srgbClr val="464646"/>
                </a:solidFill>
                <a:latin typeface="Arial" panose="020B0604020202020204" pitchFamily="34" charset="0"/>
                <a:cs typeface="Arial" panose="020B0604020202020204" pitchFamily="34" charset="0"/>
              </a:rPr>
              <a:t>Receive health resources and answers about body changes and baby’s growth. </a:t>
            </a:r>
          </a:p>
          <a:p>
            <a:pPr marL="1434704" lvl="3" indent="-177404">
              <a:lnSpc>
                <a:spcPct val="100000"/>
              </a:lnSpc>
              <a:spcBef>
                <a:spcPts val="900"/>
              </a:spcBef>
              <a:spcAft>
                <a:spcPts val="450"/>
              </a:spcAft>
            </a:pPr>
            <a:r>
              <a:rPr lang="en-US" sz="2000" dirty="0">
                <a:solidFill>
                  <a:srgbClr val="464646"/>
                </a:solidFill>
                <a:latin typeface="Arial" panose="020B0604020202020204" pitchFamily="34" charset="0"/>
                <a:cs typeface="Arial" panose="020B0604020202020204" pitchFamily="34" charset="0"/>
              </a:rPr>
              <a:t>Participants can receive a $25 reward card. </a:t>
            </a:r>
          </a:p>
          <a:p>
            <a:endParaRPr lang="en-US" dirty="0"/>
          </a:p>
        </p:txBody>
      </p:sp>
      <p:sp>
        <p:nvSpPr>
          <p:cNvPr id="6" name="Title 1">
            <a:extLst>
              <a:ext uri="{FF2B5EF4-FFF2-40B4-BE49-F238E27FC236}">
                <a16:creationId xmlns:a16="http://schemas.microsoft.com/office/drawing/2014/main" id="{1B5D3EBA-CD5C-43A0-951A-62679DE26131}"/>
              </a:ext>
            </a:extLst>
          </p:cNvPr>
          <p:cNvSpPr txBox="1">
            <a:spLocks/>
          </p:cNvSpPr>
          <p:nvPr/>
        </p:nvSpPr>
        <p:spPr>
          <a:xfrm>
            <a:off x="838200" y="180305"/>
            <a:ext cx="10515600" cy="151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4472C4">
                    <a:lumMod val="75000"/>
                  </a:srgbClr>
                </a:solidFill>
                <a:effectLst/>
                <a:uLnTx/>
                <a:uFillTx/>
                <a:latin typeface="Montserrat SemiBold" pitchFamily="2" charset="77"/>
                <a:ea typeface="+mj-ea"/>
                <a:cs typeface="+mj-cs"/>
              </a:rPr>
              <a:t>CARE Programs</a:t>
            </a:r>
            <a:endParaRPr kumimoji="0" lang="en-US" sz="3600" b="0" i="0" u="none" strike="sngStrike" kern="1200" cap="none" spc="0" normalizeH="0" baseline="0" noProof="0" dirty="0">
              <a:ln>
                <a:noFill/>
              </a:ln>
              <a:solidFill>
                <a:srgbClr val="FF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56091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D1E18-F429-477A-BE44-C05CA87A1903}"/>
              </a:ext>
            </a:extLst>
          </p:cNvPr>
          <p:cNvSpPr>
            <a:spLocks noGrp="1"/>
          </p:cNvSpPr>
          <p:nvPr>
            <p:ph type="title"/>
          </p:nvPr>
        </p:nvSpPr>
        <p:spPr>
          <a:xfrm>
            <a:off x="838200" y="180305"/>
            <a:ext cx="10515600" cy="1510384"/>
          </a:xfrm>
        </p:spPr>
        <p:txBody>
          <a:bodyPr>
            <a:normAutofit/>
          </a:bodyPr>
          <a:lstStyle/>
          <a:p>
            <a:r>
              <a:rPr lang="en-US" sz="3600" dirty="0">
                <a:solidFill>
                  <a:schemeClr val="accent1">
                    <a:lumMod val="75000"/>
                  </a:schemeClr>
                </a:solidFill>
                <a:latin typeface="Montserrat SemiBold" pitchFamily="2" charset="77"/>
              </a:rPr>
              <a:t>CARE Programs</a:t>
            </a:r>
            <a:endParaRPr lang="en-US" sz="3600" strike="sngStrike" dirty="0">
              <a:solidFill>
                <a:srgbClr val="FF0000"/>
              </a:solidFill>
            </a:endParaRPr>
          </a:p>
        </p:txBody>
      </p:sp>
      <p:sp>
        <p:nvSpPr>
          <p:cNvPr id="11" name="Content Placeholder 2">
            <a:extLst>
              <a:ext uri="{FF2B5EF4-FFF2-40B4-BE49-F238E27FC236}">
                <a16:creationId xmlns:a16="http://schemas.microsoft.com/office/drawing/2014/main" id="{3FB34F87-F248-4F70-9F0F-07D23C3AF6A1}"/>
              </a:ext>
            </a:extLst>
          </p:cNvPr>
          <p:cNvSpPr>
            <a:spLocks noGrp="1"/>
          </p:cNvSpPr>
          <p:nvPr>
            <p:ph idx="1"/>
          </p:nvPr>
        </p:nvSpPr>
        <p:spPr>
          <a:xfrm>
            <a:off x="838200" y="1690689"/>
            <a:ext cx="7803524" cy="4047638"/>
          </a:xfrm>
        </p:spPr>
        <p:txBody>
          <a:bodyPr>
            <a:normAutofit/>
          </a:bodyPr>
          <a:lstStyle/>
          <a:p>
            <a:pPr marL="342900" lvl="1" indent="0">
              <a:spcBef>
                <a:spcPts val="900"/>
              </a:spcBef>
              <a:spcAft>
                <a:spcPts val="450"/>
              </a:spcAft>
              <a:buNone/>
            </a:pPr>
            <a:r>
              <a:rPr lang="en-US" sz="2800" dirty="0">
                <a:solidFill>
                  <a:srgbClr val="464646"/>
                </a:solidFill>
                <a:latin typeface="Arial" panose="020B0604020202020204" pitchFamily="34" charset="0"/>
                <a:cs typeface="Arial" panose="020B0604020202020204" pitchFamily="34" charset="0"/>
              </a:rPr>
              <a:t>CARE programs – all members</a:t>
            </a:r>
          </a:p>
          <a:p>
            <a:pPr marL="977504" lvl="2" indent="-177404">
              <a:spcBef>
                <a:spcPts val="900"/>
              </a:spcBef>
              <a:spcAft>
                <a:spcPts val="450"/>
              </a:spcAft>
            </a:pPr>
            <a:r>
              <a:rPr lang="en-US" sz="2400" dirty="0">
                <a:solidFill>
                  <a:srgbClr val="464646"/>
                </a:solidFill>
                <a:latin typeface="Arial" panose="020B0604020202020204" pitchFamily="34" charset="0"/>
                <a:cs typeface="Arial" panose="020B0604020202020204" pitchFamily="34" charset="0"/>
              </a:rPr>
              <a:t>Ongoing Condition CARE </a:t>
            </a:r>
          </a:p>
          <a:p>
            <a:pPr marL="1434704" lvl="3" indent="-177404">
              <a:lnSpc>
                <a:spcPct val="110000"/>
              </a:lnSpc>
              <a:spcBef>
                <a:spcPts val="900"/>
              </a:spcBef>
              <a:spcAft>
                <a:spcPts val="450"/>
              </a:spcAft>
            </a:pPr>
            <a:r>
              <a:rPr lang="en-US" sz="2000" dirty="0">
                <a:solidFill>
                  <a:srgbClr val="464646"/>
                </a:solidFill>
                <a:latin typeface="Arial" panose="020B0604020202020204" pitchFamily="34" charset="0"/>
                <a:cs typeface="Arial" panose="020B0604020202020204" pitchFamily="34" charset="0"/>
              </a:rPr>
              <a:t>Personalized guidance – diabetes, high blood pressure, heart disease, asthma or other serious health conditions. </a:t>
            </a:r>
          </a:p>
          <a:p>
            <a:pPr marL="1434704" lvl="3" indent="-177404">
              <a:lnSpc>
                <a:spcPct val="110000"/>
              </a:lnSpc>
              <a:spcBef>
                <a:spcPts val="900"/>
              </a:spcBef>
              <a:spcAft>
                <a:spcPts val="450"/>
              </a:spcAft>
            </a:pPr>
            <a:r>
              <a:rPr lang="en-US" sz="2000" dirty="0">
                <a:solidFill>
                  <a:srgbClr val="464646"/>
                </a:solidFill>
                <a:latin typeface="Arial" panose="020B0604020202020204" pitchFamily="34" charset="0"/>
                <a:cs typeface="Arial" panose="020B0604020202020204" pitchFamily="34" charset="0"/>
              </a:rPr>
              <a:t>CARE professionals help participants manage symptoms of depression. </a:t>
            </a:r>
          </a:p>
        </p:txBody>
      </p:sp>
    </p:spTree>
    <p:extLst>
      <p:ext uri="{BB962C8B-B14F-4D97-AF65-F5344CB8AC3E}">
        <p14:creationId xmlns:p14="http://schemas.microsoft.com/office/powerpoint/2010/main" val="1439379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543177-5918-4229-BCC9-54204F93B66C}"/>
              </a:ext>
            </a:extLst>
          </p:cNvPr>
          <p:cNvSpPr>
            <a:spLocks noGrp="1"/>
          </p:cNvSpPr>
          <p:nvPr>
            <p:ph idx="1"/>
          </p:nvPr>
        </p:nvSpPr>
        <p:spPr>
          <a:xfrm>
            <a:off x="838200" y="1690689"/>
            <a:ext cx="7636099" cy="4486274"/>
          </a:xfrm>
        </p:spPr>
        <p:txBody>
          <a:bodyPr/>
          <a:lstStyle/>
          <a:p>
            <a:pPr marL="342900" lvl="1" indent="0">
              <a:spcBef>
                <a:spcPts val="900"/>
              </a:spcBef>
              <a:spcAft>
                <a:spcPts val="450"/>
              </a:spcAft>
              <a:buNone/>
            </a:pPr>
            <a:r>
              <a:rPr lang="en-US" sz="2800" dirty="0">
                <a:solidFill>
                  <a:srgbClr val="464646"/>
                </a:solidFill>
                <a:latin typeface="Arial" panose="020B0604020202020204" pitchFamily="34" charset="0"/>
                <a:cs typeface="Arial" panose="020B0604020202020204" pitchFamily="34" charset="0"/>
              </a:rPr>
              <a:t>CARE programs – all members</a:t>
            </a:r>
          </a:p>
          <a:p>
            <a:pPr marL="977504" lvl="2" indent="-177404">
              <a:spcBef>
                <a:spcPts val="900"/>
              </a:spcBef>
              <a:spcAft>
                <a:spcPts val="450"/>
              </a:spcAft>
            </a:pPr>
            <a:r>
              <a:rPr lang="en-US" sz="2400" dirty="0">
                <a:solidFill>
                  <a:srgbClr val="464646"/>
                </a:solidFill>
                <a:latin typeface="Arial" panose="020B0604020202020204" pitchFamily="34" charset="0"/>
                <a:cs typeface="Arial" panose="020B0604020202020204" pitchFamily="34" charset="0"/>
              </a:rPr>
              <a:t>Wellness CARE </a:t>
            </a:r>
          </a:p>
          <a:p>
            <a:pPr marL="1434704" lvl="3" indent="-177404">
              <a:lnSpc>
                <a:spcPct val="100000"/>
              </a:lnSpc>
              <a:spcBef>
                <a:spcPts val="900"/>
              </a:spcBef>
              <a:spcAft>
                <a:spcPts val="450"/>
              </a:spcAft>
            </a:pPr>
            <a:r>
              <a:rPr lang="en-US" sz="2000" dirty="0">
                <a:solidFill>
                  <a:srgbClr val="464646"/>
                </a:solidFill>
                <a:latin typeface="Arial" panose="020B0604020202020204" pitchFamily="34" charset="0"/>
                <a:cs typeface="Arial" panose="020B0604020202020204" pitchFamily="34" charset="0"/>
              </a:rPr>
              <a:t>Focuses on personal health.</a:t>
            </a:r>
          </a:p>
          <a:p>
            <a:pPr marL="1434704" lvl="3" indent="-177404">
              <a:lnSpc>
                <a:spcPct val="100000"/>
              </a:lnSpc>
              <a:spcBef>
                <a:spcPts val="900"/>
              </a:spcBef>
              <a:spcAft>
                <a:spcPts val="450"/>
              </a:spcAft>
            </a:pPr>
            <a:r>
              <a:rPr lang="en-US" sz="2000" dirty="0">
                <a:solidFill>
                  <a:srgbClr val="464646"/>
                </a:solidFill>
                <a:latin typeface="Arial" panose="020B0604020202020204" pitchFamily="34" charset="0"/>
                <a:cs typeface="Arial" panose="020B0604020202020204" pitchFamily="34" charset="0"/>
              </a:rPr>
              <a:t>Wellness coordinators provide support and resources.</a:t>
            </a:r>
          </a:p>
          <a:p>
            <a:pPr marL="1434704" lvl="3" indent="-177404">
              <a:lnSpc>
                <a:spcPct val="100000"/>
              </a:lnSpc>
              <a:spcBef>
                <a:spcPts val="900"/>
              </a:spcBef>
              <a:spcAft>
                <a:spcPts val="450"/>
              </a:spcAft>
            </a:pPr>
            <a:r>
              <a:rPr lang="en-US" sz="2000" dirty="0">
                <a:solidFill>
                  <a:srgbClr val="464646"/>
                </a:solidFill>
                <a:latin typeface="Arial" panose="020B0604020202020204" pitchFamily="34" charset="0"/>
                <a:cs typeface="Arial" panose="020B0604020202020204" pitchFamily="34" charset="0"/>
              </a:rPr>
              <a:t>Provides education and motivation for focusing on healthy behaviors. </a:t>
            </a:r>
          </a:p>
          <a:p>
            <a:pPr marL="1434704" lvl="3" indent="-177404">
              <a:lnSpc>
                <a:spcPct val="100000"/>
              </a:lnSpc>
              <a:spcBef>
                <a:spcPts val="900"/>
              </a:spcBef>
              <a:spcAft>
                <a:spcPts val="450"/>
              </a:spcAft>
            </a:pPr>
            <a:r>
              <a:rPr lang="en-US" sz="2000" dirty="0">
                <a:solidFill>
                  <a:srgbClr val="464646"/>
                </a:solidFill>
                <a:latin typeface="Arial" panose="020B0604020202020204" pitchFamily="34" charset="0"/>
                <a:cs typeface="Arial" panose="020B0604020202020204" pitchFamily="34" charset="0"/>
              </a:rPr>
              <a:t>Interactive opportunities to learn about fitness, nutrition, stress management and lifelong habits. </a:t>
            </a:r>
          </a:p>
          <a:p>
            <a:endParaRPr lang="en-US" dirty="0"/>
          </a:p>
        </p:txBody>
      </p:sp>
      <p:sp>
        <p:nvSpPr>
          <p:cNvPr id="6" name="Title 1">
            <a:extLst>
              <a:ext uri="{FF2B5EF4-FFF2-40B4-BE49-F238E27FC236}">
                <a16:creationId xmlns:a16="http://schemas.microsoft.com/office/drawing/2014/main" id="{5B1A7DDD-8B51-4AC5-956C-7EE272F3D4B5}"/>
              </a:ext>
            </a:extLst>
          </p:cNvPr>
          <p:cNvSpPr>
            <a:spLocks noGrp="1"/>
          </p:cNvSpPr>
          <p:nvPr>
            <p:ph type="title"/>
          </p:nvPr>
        </p:nvSpPr>
        <p:spPr>
          <a:xfrm>
            <a:off x="838200" y="180305"/>
            <a:ext cx="10515600" cy="1510384"/>
          </a:xfrm>
        </p:spPr>
        <p:txBody>
          <a:bodyPr>
            <a:normAutofit/>
          </a:bodyPr>
          <a:lstStyle/>
          <a:p>
            <a:r>
              <a:rPr lang="en-US" sz="3600" dirty="0">
                <a:solidFill>
                  <a:schemeClr val="accent1">
                    <a:lumMod val="75000"/>
                  </a:schemeClr>
                </a:solidFill>
                <a:latin typeface="Montserrat SemiBold" pitchFamily="2" charset="77"/>
              </a:rPr>
              <a:t>CARE Programs</a:t>
            </a:r>
            <a:endParaRPr lang="en-US" sz="3600" strike="sngStrike" dirty="0">
              <a:solidFill>
                <a:srgbClr val="FF0000"/>
              </a:solidFill>
            </a:endParaRPr>
          </a:p>
        </p:txBody>
      </p:sp>
    </p:spTree>
    <p:extLst>
      <p:ext uri="{BB962C8B-B14F-4D97-AF65-F5344CB8AC3E}">
        <p14:creationId xmlns:p14="http://schemas.microsoft.com/office/powerpoint/2010/main" val="3364709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80ED-5866-49C1-B5C6-C6CD9487F6D4}"/>
              </a:ext>
            </a:extLst>
          </p:cNvPr>
          <p:cNvSpPr>
            <a:spLocks noGrp="1"/>
          </p:cNvSpPr>
          <p:nvPr>
            <p:ph type="title"/>
          </p:nvPr>
        </p:nvSpPr>
        <p:spPr>
          <a:xfrm>
            <a:off x="476518" y="365125"/>
            <a:ext cx="10877283" cy="1325563"/>
          </a:xfrm>
        </p:spPr>
        <p:txBody>
          <a:bodyPr>
            <a:normAutofit/>
          </a:bodyPr>
          <a:lstStyle/>
          <a:p>
            <a:r>
              <a:rPr lang="en-US" sz="3600" cap="all" dirty="0">
                <a:solidFill>
                  <a:schemeClr val="accent1">
                    <a:lumMod val="75000"/>
                  </a:schemeClr>
                </a:solidFill>
                <a:latin typeface="Montserrat SemiBold" pitchFamily="2" charset="77"/>
              </a:rPr>
              <a:t>Tobacco-free attestation</a:t>
            </a:r>
            <a:endParaRPr lang="en-US" sz="3600" dirty="0">
              <a:solidFill>
                <a:schemeClr val="accent1">
                  <a:lumMod val="75000"/>
                </a:schemeClr>
              </a:solidFill>
            </a:endParaRPr>
          </a:p>
        </p:txBody>
      </p:sp>
      <p:sp>
        <p:nvSpPr>
          <p:cNvPr id="3" name="Content Placeholder 2">
            <a:extLst>
              <a:ext uri="{FF2B5EF4-FFF2-40B4-BE49-F238E27FC236}">
                <a16:creationId xmlns:a16="http://schemas.microsoft.com/office/drawing/2014/main" id="{729D2DE8-4F49-482A-88F5-533DE1550062}"/>
              </a:ext>
            </a:extLst>
          </p:cNvPr>
          <p:cNvSpPr>
            <a:spLocks noGrp="1"/>
          </p:cNvSpPr>
          <p:nvPr>
            <p:ph idx="1"/>
          </p:nvPr>
        </p:nvSpPr>
        <p:spPr>
          <a:xfrm>
            <a:off x="838200" y="1825625"/>
            <a:ext cx="8583386" cy="2174875"/>
          </a:xfrm>
        </p:spPr>
        <p:txBody>
          <a:bodyPr>
            <a:normAutofit fontScale="92500" lnSpcReduction="10000"/>
          </a:bodyPr>
          <a:lstStyle/>
          <a:p>
            <a:pPr marL="177404" indent="-177404">
              <a:spcBef>
                <a:spcPts val="900"/>
              </a:spcBef>
            </a:pPr>
            <a:r>
              <a:rPr lang="en-US" sz="2000" dirty="0">
                <a:solidFill>
                  <a:srgbClr val="464646"/>
                </a:solidFill>
                <a:latin typeface="Arial" panose="020B0604020202020204" pitchFamily="34" charset="0"/>
                <a:cs typeface="Arial" panose="020B0604020202020204" pitchFamily="34" charset="0"/>
              </a:rPr>
              <a:t>Attestation must be completed by Dec. 31, 2024. </a:t>
            </a:r>
          </a:p>
          <a:p>
            <a:pPr marL="177404" indent="-177404">
              <a:spcBef>
                <a:spcPts val="900"/>
              </a:spcBef>
            </a:pPr>
            <a:r>
              <a:rPr lang="en-US" sz="2000" dirty="0">
                <a:solidFill>
                  <a:srgbClr val="464646"/>
                </a:solidFill>
                <a:latin typeface="Arial" panose="020B0604020202020204" pitchFamily="34" charset="0"/>
                <a:cs typeface="Arial" panose="020B0604020202020204" pitchFamily="34" charset="0"/>
              </a:rPr>
              <a:t>Applies </a:t>
            </a:r>
            <a:r>
              <a:rPr lang="en-US" sz="2000" b="1" dirty="0">
                <a:solidFill>
                  <a:srgbClr val="464646"/>
                </a:solidFill>
                <a:latin typeface="Arial" panose="020B0604020202020204" pitchFamily="34" charset="0"/>
                <a:cs typeface="Arial" panose="020B0604020202020204" pitchFamily="34" charset="0"/>
              </a:rPr>
              <a:t>only</a:t>
            </a:r>
            <a:r>
              <a:rPr lang="en-US" sz="2000" dirty="0">
                <a:solidFill>
                  <a:srgbClr val="464646"/>
                </a:solidFill>
                <a:latin typeface="Arial" panose="020B0604020202020204" pitchFamily="34" charset="0"/>
                <a:cs typeface="Arial" panose="020B0604020202020204" pitchFamily="34" charset="0"/>
              </a:rPr>
              <a:t> to returning HealthChoice High and Basic plan members.</a:t>
            </a:r>
          </a:p>
          <a:p>
            <a:pPr marL="177404" indent="-177404">
              <a:spcBef>
                <a:spcPts val="900"/>
              </a:spcBef>
            </a:pPr>
            <a:r>
              <a:rPr lang="en-US" sz="2000" dirty="0">
                <a:solidFill>
                  <a:srgbClr val="464646"/>
                </a:solidFill>
                <a:latin typeface="Arial" panose="020B0604020202020204" pitchFamily="34" charset="0"/>
                <a:cs typeface="Arial" panose="020B0604020202020204" pitchFamily="34" charset="0"/>
              </a:rPr>
              <a:t>HDHP members are not required to complete the attestation. However, if you wish to enroll in the High or Basic plan for Jan. 1, you will need to complete the attestation.  </a:t>
            </a:r>
          </a:p>
          <a:p>
            <a:pPr marL="177404" indent="-177404">
              <a:spcBef>
                <a:spcPts val="900"/>
              </a:spcBef>
            </a:pPr>
            <a:r>
              <a:rPr lang="en-US" sz="2000" dirty="0">
                <a:solidFill>
                  <a:srgbClr val="464646"/>
                </a:solidFill>
                <a:latin typeface="Arial" panose="020B0604020202020204" pitchFamily="34" charset="0"/>
                <a:cs typeface="Arial" panose="020B0604020202020204" pitchFamily="34" charset="0"/>
              </a:rPr>
              <a:t>If you are in the process of quitting tobacco, you must be tobacco free for 90 days prior to attesting.</a:t>
            </a:r>
          </a:p>
          <a:p>
            <a:endParaRPr lang="en-US" dirty="0"/>
          </a:p>
        </p:txBody>
      </p:sp>
      <p:sp>
        <p:nvSpPr>
          <p:cNvPr id="4" name="Content Placeholder 2">
            <a:extLst>
              <a:ext uri="{FF2B5EF4-FFF2-40B4-BE49-F238E27FC236}">
                <a16:creationId xmlns:a16="http://schemas.microsoft.com/office/drawing/2014/main" id="{3E0EED3B-094C-42E5-BED7-86C682DB4827}"/>
              </a:ext>
            </a:extLst>
          </p:cNvPr>
          <p:cNvSpPr txBox="1">
            <a:spLocks/>
          </p:cNvSpPr>
          <p:nvPr/>
        </p:nvSpPr>
        <p:spPr>
          <a:xfrm>
            <a:off x="778315" y="4037463"/>
            <a:ext cx="10733315" cy="2174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Tobacco users still qualify for the High or Basic plan if you:  </a:t>
            </a:r>
          </a:p>
          <a:p>
            <a:pPr marL="519113" marR="0" lvl="2" indent="-176213" algn="l" defTabSz="91440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Show proof of an attempt to quit using tobacco. </a:t>
            </a:r>
          </a:p>
          <a:p>
            <a:pPr marL="519113" marR="0" lvl="2" indent="-176213" algn="l" defTabSz="91440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Provide a letter from your physician.</a:t>
            </a:r>
          </a:p>
          <a:p>
            <a:pPr marL="0" marR="0" lvl="1" indent="-114300" algn="l" defTabSz="914400" rtl="0" eaLnBrk="1" fontAlgn="auto" latinLnBrk="0" hangingPunct="1">
              <a:lnSpc>
                <a:spcPct val="90000"/>
              </a:lnSpc>
              <a:spcBef>
                <a:spcPts val="45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endParaRPr>
          </a:p>
          <a:p>
            <a:pPr marL="0" marR="0" lvl="1" indent="-1143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Failure to complete will result in being moved to HealthChoice High Alternative or Basic Alternative plan Jan. 1.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941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B8577-8ADE-4CB7-A81A-48CF61450A26}"/>
              </a:ext>
            </a:extLst>
          </p:cNvPr>
          <p:cNvSpPr>
            <a:spLocks noGrp="1"/>
          </p:cNvSpPr>
          <p:nvPr>
            <p:ph type="title"/>
          </p:nvPr>
        </p:nvSpPr>
        <p:spPr/>
        <p:txBody>
          <a:bodyPr>
            <a:normAutofit/>
          </a:bodyPr>
          <a:lstStyle/>
          <a:p>
            <a:r>
              <a:rPr lang="en-US" sz="4000" dirty="0">
                <a:solidFill>
                  <a:schemeClr val="accent1">
                    <a:lumMod val="75000"/>
                  </a:schemeClr>
                </a:solidFill>
                <a:latin typeface="Montserrat SemiBold" pitchFamily="2" charset="77"/>
              </a:rPr>
              <a:t>HealthChoiceOK.com </a:t>
            </a:r>
            <a:endParaRPr lang="en-US" sz="4000" dirty="0">
              <a:solidFill>
                <a:schemeClr val="accent1">
                  <a:lumMod val="75000"/>
                </a:schemeClr>
              </a:solidFill>
            </a:endParaRPr>
          </a:p>
        </p:txBody>
      </p:sp>
      <p:sp>
        <p:nvSpPr>
          <p:cNvPr id="3" name="Content Placeholder 2">
            <a:extLst>
              <a:ext uri="{FF2B5EF4-FFF2-40B4-BE49-F238E27FC236}">
                <a16:creationId xmlns:a16="http://schemas.microsoft.com/office/drawing/2014/main" id="{F17BFE96-720D-44D4-9E0C-E80F4B92BBB1}"/>
              </a:ext>
            </a:extLst>
          </p:cNvPr>
          <p:cNvSpPr>
            <a:spLocks noGrp="1"/>
          </p:cNvSpPr>
          <p:nvPr>
            <p:ph idx="1"/>
          </p:nvPr>
        </p:nvSpPr>
        <p:spPr>
          <a:xfrm>
            <a:off x="838201" y="1825625"/>
            <a:ext cx="8151253" cy="4351338"/>
          </a:xfrm>
        </p:spPr>
        <p:txBody>
          <a:bodyPr/>
          <a:lstStyle/>
          <a:p>
            <a:pPr marL="0" lvl="1" indent="0">
              <a:buNone/>
            </a:pPr>
            <a:r>
              <a:rPr lang="en-US" dirty="0">
                <a:solidFill>
                  <a:srgbClr val="464646"/>
                </a:solidFill>
                <a:latin typeface="Arial" panose="020B0604020202020204" pitchFamily="34" charset="0"/>
                <a:cs typeface="Arial" panose="020B0604020202020204" pitchFamily="34" charset="0"/>
              </a:rPr>
              <a:t>Log in now to: </a:t>
            </a:r>
          </a:p>
          <a:p>
            <a:pPr lvl="1"/>
            <a:r>
              <a:rPr lang="en-US" dirty="0">
                <a:solidFill>
                  <a:srgbClr val="464646"/>
                </a:solidFill>
                <a:latin typeface="Arial" panose="020B0604020202020204" pitchFamily="34" charset="0"/>
                <a:cs typeface="Arial" panose="020B0604020202020204" pitchFamily="34" charset="0"/>
              </a:rPr>
              <a:t>View your Things-to-do, a personalized benefit to-do list. </a:t>
            </a:r>
          </a:p>
          <a:p>
            <a:pPr lvl="1"/>
            <a:r>
              <a:rPr lang="en-US" dirty="0">
                <a:solidFill>
                  <a:srgbClr val="464646"/>
                </a:solidFill>
                <a:latin typeface="Arial" panose="020B0604020202020204" pitchFamily="34" charset="0"/>
                <a:cs typeface="Arial" panose="020B0604020202020204" pitchFamily="34" charset="0"/>
              </a:rPr>
              <a:t>Check your benefits and see what’s covered. </a:t>
            </a:r>
          </a:p>
          <a:p>
            <a:pPr lvl="1"/>
            <a:r>
              <a:rPr lang="en-US" dirty="0">
                <a:solidFill>
                  <a:srgbClr val="464646"/>
                </a:solidFill>
                <a:latin typeface="Arial" panose="020B0604020202020204" pitchFamily="34" charset="0"/>
                <a:cs typeface="Arial" panose="020B0604020202020204" pitchFamily="34" charset="0"/>
              </a:rPr>
              <a:t>Check what you owe and how much you’ve paid. </a:t>
            </a:r>
          </a:p>
          <a:p>
            <a:pPr lvl="1"/>
            <a:r>
              <a:rPr lang="en-US" dirty="0">
                <a:solidFill>
                  <a:srgbClr val="464646"/>
                </a:solidFill>
                <a:latin typeface="Arial" panose="020B0604020202020204" pitchFamily="34" charset="0"/>
                <a:cs typeface="Arial" panose="020B0604020202020204" pitchFamily="34" charset="0"/>
              </a:rPr>
              <a:t>Find a doctor in your network. </a:t>
            </a:r>
          </a:p>
          <a:p>
            <a:pPr lvl="1"/>
            <a:r>
              <a:rPr lang="en-US" dirty="0">
                <a:solidFill>
                  <a:srgbClr val="464646"/>
                </a:solidFill>
                <a:latin typeface="Arial" panose="020B0604020202020204" pitchFamily="34" charset="0"/>
                <a:cs typeface="Arial" panose="020B0604020202020204" pitchFamily="34" charset="0"/>
              </a:rPr>
              <a:t>Learn about medical conditions and your treatment options. </a:t>
            </a:r>
          </a:p>
          <a:p>
            <a:endParaRPr lang="en-US" dirty="0"/>
          </a:p>
        </p:txBody>
      </p:sp>
    </p:spTree>
    <p:extLst>
      <p:ext uri="{BB962C8B-B14F-4D97-AF65-F5344CB8AC3E}">
        <p14:creationId xmlns:p14="http://schemas.microsoft.com/office/powerpoint/2010/main" val="2156805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A81A-6B7F-40B6-8BF1-AF5179CAD596}"/>
              </a:ext>
            </a:extLst>
          </p:cNvPr>
          <p:cNvSpPr>
            <a:spLocks noGrp="1"/>
          </p:cNvSpPr>
          <p:nvPr>
            <p:ph type="title"/>
          </p:nvPr>
        </p:nvSpPr>
        <p:spPr/>
        <p:txBody>
          <a:bodyPr>
            <a:normAutofit/>
          </a:bodyPr>
          <a:lstStyle/>
          <a:p>
            <a:r>
              <a:rPr lang="en-US" sz="4000" dirty="0">
                <a:solidFill>
                  <a:schemeClr val="accent1">
                    <a:lumMod val="75000"/>
                  </a:schemeClr>
                </a:solidFill>
                <a:latin typeface="Montserrat SemiBold" pitchFamily="2" charset="77"/>
              </a:rPr>
              <a:t>RESOURCES</a:t>
            </a:r>
            <a:endParaRPr lang="en-US" sz="4000" dirty="0">
              <a:solidFill>
                <a:schemeClr val="accent1">
                  <a:lumMod val="75000"/>
                </a:schemeClr>
              </a:solidFill>
            </a:endParaRPr>
          </a:p>
        </p:txBody>
      </p:sp>
      <p:sp>
        <p:nvSpPr>
          <p:cNvPr id="3" name="Content Placeholder 2">
            <a:extLst>
              <a:ext uri="{FF2B5EF4-FFF2-40B4-BE49-F238E27FC236}">
                <a16:creationId xmlns:a16="http://schemas.microsoft.com/office/drawing/2014/main" id="{530CA5FE-24F2-49D2-9F93-1248FEB5FFA1}"/>
              </a:ext>
            </a:extLst>
          </p:cNvPr>
          <p:cNvSpPr>
            <a:spLocks noGrp="1"/>
          </p:cNvSpPr>
          <p:nvPr>
            <p:ph idx="1"/>
          </p:nvPr>
        </p:nvSpPr>
        <p:spPr>
          <a:xfrm>
            <a:off x="838200" y="1825625"/>
            <a:ext cx="4942114" cy="4351338"/>
          </a:xfrm>
        </p:spPr>
        <p:txBody>
          <a:bodyPr/>
          <a:lstStyle/>
          <a:p>
            <a:pPr marL="0" lvl="1" indent="0">
              <a:spcBef>
                <a:spcPts val="900"/>
              </a:spcBef>
              <a:spcAft>
                <a:spcPts val="450"/>
              </a:spcAft>
              <a:buNone/>
            </a:pPr>
            <a:r>
              <a:rPr lang="en-US" dirty="0">
                <a:solidFill>
                  <a:srgbClr val="464646"/>
                </a:solidFill>
                <a:latin typeface="Arial" panose="020B0604020202020204" pitchFamily="34" charset="0"/>
                <a:cs typeface="Arial" panose="020B0604020202020204" pitchFamily="34" charset="0"/>
              </a:rPr>
              <a:t>HealthChoiceOK.com</a:t>
            </a:r>
          </a:p>
          <a:p>
            <a:pPr marL="457200" lvl="1" indent="-223838">
              <a:spcBef>
                <a:spcPts val="450"/>
              </a:spcBef>
              <a:spcAft>
                <a:spcPts val="300"/>
              </a:spcAft>
              <a:buClr>
                <a:schemeClr val="accent1">
                  <a:lumMod val="75000"/>
                </a:schemeClr>
              </a:buClr>
            </a:pPr>
            <a:r>
              <a:rPr lang="en-US" sz="1800" dirty="0">
                <a:solidFill>
                  <a:srgbClr val="464646"/>
                </a:solidFill>
                <a:latin typeface="Arial" panose="020B0604020202020204" pitchFamily="34" charset="0"/>
                <a:cs typeface="Arial" panose="020B0604020202020204" pitchFamily="34" charset="0"/>
              </a:rPr>
              <a:t>Health Insurance Handbook. </a:t>
            </a:r>
          </a:p>
          <a:p>
            <a:pPr marL="457200" lvl="1" indent="-223838">
              <a:spcBef>
                <a:spcPts val="450"/>
              </a:spcBef>
              <a:spcAft>
                <a:spcPts val="300"/>
              </a:spcAft>
              <a:buClr>
                <a:schemeClr val="accent1">
                  <a:lumMod val="75000"/>
                </a:schemeClr>
              </a:buClr>
            </a:pPr>
            <a:r>
              <a:rPr lang="en-US" sz="1800" dirty="0">
                <a:solidFill>
                  <a:srgbClr val="464646"/>
                </a:solidFill>
                <a:latin typeface="Arial" panose="020B0604020202020204" pitchFamily="34" charset="0"/>
                <a:cs typeface="Arial" panose="020B0604020202020204" pitchFamily="34" charset="0"/>
              </a:rPr>
              <a:t>Provider Search page.</a:t>
            </a:r>
          </a:p>
          <a:p>
            <a:pPr marL="457200" lvl="1" indent="-223838">
              <a:spcBef>
                <a:spcPts val="450"/>
              </a:spcBef>
              <a:spcAft>
                <a:spcPts val="300"/>
              </a:spcAft>
              <a:buClr>
                <a:schemeClr val="accent1">
                  <a:lumMod val="75000"/>
                </a:schemeClr>
              </a:buClr>
            </a:pPr>
            <a:r>
              <a:rPr lang="en-US" sz="1800" dirty="0">
                <a:solidFill>
                  <a:srgbClr val="464646"/>
                </a:solidFill>
                <a:latin typeface="Arial" panose="020B0604020202020204" pitchFamily="34" charset="0"/>
                <a:cs typeface="Arial" panose="020B0604020202020204" pitchFamily="34" charset="0"/>
              </a:rPr>
              <a:t>HealthChoice member Portal. </a:t>
            </a:r>
          </a:p>
          <a:p>
            <a:pPr marL="457200" lvl="1" indent="-223838">
              <a:spcBef>
                <a:spcPts val="450"/>
              </a:spcBef>
              <a:spcAft>
                <a:spcPts val="300"/>
              </a:spcAft>
              <a:buClr>
                <a:schemeClr val="accent1">
                  <a:lumMod val="75000"/>
                </a:schemeClr>
              </a:buClr>
            </a:pPr>
            <a:r>
              <a:rPr lang="en-US" sz="1800" dirty="0">
                <a:solidFill>
                  <a:srgbClr val="464646"/>
                </a:solidFill>
                <a:latin typeface="Arial" panose="020B0604020202020204" pitchFamily="34" charset="0"/>
                <a:cs typeface="Arial" panose="020B0604020202020204" pitchFamily="34" charset="0"/>
              </a:rPr>
              <a:t>HealthChoice Benefits App. </a:t>
            </a:r>
            <a:r>
              <a:rPr lang="en-US" sz="2400" dirty="0">
                <a:solidFill>
                  <a:srgbClr val="FF0000"/>
                </a:solidFill>
              </a:rPr>
              <a:t>	</a:t>
            </a:r>
          </a:p>
          <a:p>
            <a:endParaRPr lang="en-US" dirty="0"/>
          </a:p>
        </p:txBody>
      </p:sp>
      <p:sp>
        <p:nvSpPr>
          <p:cNvPr id="4" name="Content Placeholder 2">
            <a:extLst>
              <a:ext uri="{FF2B5EF4-FFF2-40B4-BE49-F238E27FC236}">
                <a16:creationId xmlns:a16="http://schemas.microsoft.com/office/drawing/2014/main" id="{8B806951-1CC0-4B2F-BFA9-FE201B51E10A}"/>
              </a:ext>
            </a:extLst>
          </p:cNvPr>
          <p:cNvSpPr txBox="1">
            <a:spLocks/>
          </p:cNvSpPr>
          <p:nvPr/>
        </p:nvSpPr>
        <p:spPr>
          <a:xfrm>
            <a:off x="6558643" y="1825625"/>
            <a:ext cx="494211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EGID Member Services	</a:t>
            </a:r>
          </a:p>
          <a:p>
            <a:pPr marL="457200" marR="0" lvl="1" indent="-168275" algn="l" defTabSz="914400" rtl="0" eaLnBrk="1" fontAlgn="auto" latinLnBrk="0" hangingPunct="1">
              <a:lnSpc>
                <a:spcPct val="90000"/>
              </a:lnSpc>
              <a:spcBef>
                <a:spcPts val="450"/>
              </a:spcBef>
              <a:spcAft>
                <a:spcPts val="300"/>
              </a:spcAft>
              <a:buClr>
                <a:srgbClr val="4472C4">
                  <a:lumMod val="75000"/>
                </a:srgb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405-717-8780 or 800-752-9475</a:t>
            </a:r>
          </a:p>
          <a:p>
            <a:pPr marL="0" marR="0" lvl="0" indent="0" algn="l" defTabSz="91440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HealthChoice Customer Care</a:t>
            </a:r>
          </a:p>
          <a:p>
            <a:pPr marL="457200" marR="0" lvl="1" indent="-223838" algn="l" defTabSz="914400" rtl="0" eaLnBrk="1" fontAlgn="auto" latinLnBrk="0" hangingPunct="1">
              <a:lnSpc>
                <a:spcPct val="90000"/>
              </a:lnSpc>
              <a:spcBef>
                <a:spcPts val="450"/>
              </a:spcBef>
              <a:spcAft>
                <a:spcPts val="300"/>
              </a:spcAft>
              <a:buClr>
                <a:srgbClr val="4472C4">
                  <a:lumMod val="75000"/>
                </a:srgb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800-323-4314</a:t>
            </a:r>
          </a:p>
          <a:p>
            <a:pPr marL="0" marR="0" lvl="1" indent="0" algn="l" defTabSz="914400" rtl="0" eaLnBrk="1" fontAlgn="auto" latinLnBrk="0" hangingPunct="1">
              <a:lnSpc>
                <a:spcPct val="90000"/>
              </a:lnSpc>
              <a:spcBef>
                <a:spcPts val="450"/>
              </a:spcBef>
              <a:spcAft>
                <a:spcPts val="3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64646"/>
                </a:solidFill>
                <a:effectLst/>
                <a:uLnTx/>
                <a:uFillTx/>
                <a:latin typeface="Arial" panose="020B0604020202020204" pitchFamily="34" charset="0"/>
                <a:ea typeface="+mn-ea"/>
                <a:cs typeface="Arial" panose="020B0604020202020204" pitchFamily="34" charset="0"/>
              </a:rPr>
              <a:t>TTY 711 </a:t>
            </a:r>
            <a:r>
              <a:rPr kumimoji="0" lang="en-US" sz="2400" b="0" i="0" u="none" strike="noStrike" kern="1200" cap="none" spc="0" normalizeH="0" baseline="0" noProof="0" dirty="0">
                <a:ln>
                  <a:noFill/>
                </a:ln>
                <a:solidFill>
                  <a:srgbClr val="464646"/>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166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37C3-58DF-4BB7-B6F5-970435B7B7C5}"/>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7858186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id="{32AE58BF-D367-4688-B7B0-4755B62FE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194130"/>
            <a:ext cx="2743205" cy="1600203"/>
          </a:xfrm>
          <a:prstGeom prst="rect">
            <a:avLst/>
          </a:prstGeom>
        </p:spPr>
      </p:pic>
      <p:pic>
        <p:nvPicPr>
          <p:cNvPr id="13" name="Picture 12">
            <a:extLst>
              <a:ext uri="{FF2B5EF4-FFF2-40B4-BE49-F238E27FC236}">
                <a16:creationId xmlns:a16="http://schemas.microsoft.com/office/drawing/2014/main" id="{F8FEB0EF-2735-4779-90C2-AC002D1C6F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2797" y="3149915"/>
            <a:ext cx="2743205" cy="1193294"/>
          </a:xfrm>
          <a:prstGeom prst="rect">
            <a:avLst/>
          </a:prstGeom>
        </p:spPr>
      </p:pic>
      <p:pic>
        <p:nvPicPr>
          <p:cNvPr id="10" name="Picture 9">
            <a:extLst>
              <a:ext uri="{FF2B5EF4-FFF2-40B4-BE49-F238E27FC236}">
                <a16:creationId xmlns:a16="http://schemas.microsoft.com/office/drawing/2014/main" id="{78D205B3-1F31-4E1A-912C-E0963648E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07234"/>
            <a:ext cx="2743205" cy="1600203"/>
          </a:xfrm>
          <a:prstGeom prst="rect">
            <a:avLst/>
          </a:prstGeom>
        </p:spPr>
      </p:pic>
      <p:pic>
        <p:nvPicPr>
          <p:cNvPr id="7" name="Picture 6" descr="Logo, company name&#10;&#10;Description automatically generated">
            <a:extLst>
              <a:ext uri="{FF2B5EF4-FFF2-40B4-BE49-F238E27FC236}">
                <a16:creationId xmlns:a16="http://schemas.microsoft.com/office/drawing/2014/main" id="{D31EF678-B457-429D-8C54-AE16CE6A9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797" y="1560011"/>
            <a:ext cx="2743205" cy="1600203"/>
          </a:xfrm>
          <a:prstGeom prst="rect">
            <a:avLst/>
          </a:prstGeom>
        </p:spPr>
      </p:pic>
      <p:sp>
        <p:nvSpPr>
          <p:cNvPr id="2" name="Title 1"/>
          <p:cNvSpPr>
            <a:spLocks noGrp="1"/>
          </p:cNvSpPr>
          <p:nvPr>
            <p:ph type="title"/>
          </p:nvPr>
        </p:nvSpPr>
        <p:spPr/>
        <p:txBody>
          <a:bodyPr>
            <a:normAutofit/>
          </a:bodyPr>
          <a:lstStyle/>
          <a:p>
            <a:r>
              <a:rPr lang="en-US" dirty="0"/>
              <a:t>Health plans</a:t>
            </a:r>
          </a:p>
        </p:txBody>
      </p:sp>
      <p:pic>
        <p:nvPicPr>
          <p:cNvPr id="9" name="Picture 8"/>
          <p:cNvPicPr>
            <a:picLocks noChangeAspect="1"/>
          </p:cNvPicPr>
          <p:nvPr/>
        </p:nvPicPr>
        <p:blipFill>
          <a:blip r:embed="rId6"/>
          <a:stretch>
            <a:fillRect/>
          </a:stretch>
        </p:blipFill>
        <p:spPr>
          <a:xfrm>
            <a:off x="4649580" y="4881026"/>
            <a:ext cx="2215071" cy="712152"/>
          </a:xfrm>
          <a:prstGeom prst="rect">
            <a:avLst/>
          </a:prstGeom>
        </p:spPr>
      </p:pic>
    </p:spTree>
    <p:extLst>
      <p:ext uri="{BB962C8B-B14F-4D97-AF65-F5344CB8AC3E}">
        <p14:creationId xmlns:p14="http://schemas.microsoft.com/office/powerpoint/2010/main" val="163982916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health plans</a:t>
            </a:r>
          </a:p>
        </p:txBody>
      </p:sp>
      <p:sp>
        <p:nvSpPr>
          <p:cNvPr id="3" name="Content Placeholder 2">
            <a:extLst>
              <a:ext uri="{FF2B5EF4-FFF2-40B4-BE49-F238E27FC236}">
                <a16:creationId xmlns:a16="http://schemas.microsoft.com/office/drawing/2014/main" id="{1EAD2D92-E180-4BB2-A4EB-1CBACD2A87C3}"/>
              </a:ext>
            </a:extLst>
          </p:cNvPr>
          <p:cNvSpPr>
            <a:spLocks noGrp="1"/>
          </p:cNvSpPr>
          <p:nvPr>
            <p:ph idx="1"/>
          </p:nvPr>
        </p:nvSpPr>
        <p:spPr/>
        <p:txBody>
          <a:bodyPr/>
          <a:lstStyle/>
          <a:p>
            <a:r>
              <a:rPr lang="en-US" dirty="0"/>
              <a:t>Out-of-pocket maximums.</a:t>
            </a:r>
          </a:p>
          <a:p>
            <a:r>
              <a:rPr lang="en-US" dirty="0"/>
              <a:t>Prescription drug benefits.</a:t>
            </a:r>
          </a:p>
          <a:p>
            <a:r>
              <a:rPr lang="en-US" dirty="0"/>
              <a:t>Designated provider networks.</a:t>
            </a:r>
          </a:p>
          <a:p>
            <a:r>
              <a:rPr lang="en-US" dirty="0"/>
              <a:t>Preventive services.</a:t>
            </a:r>
          </a:p>
          <a:p>
            <a:r>
              <a:rPr lang="en-US" dirty="0"/>
              <a:t>No preexisting condition exclusions.</a:t>
            </a:r>
          </a:p>
          <a:p>
            <a:r>
              <a:rPr lang="en-US" dirty="0"/>
              <a:t>Coordination of benefits.</a:t>
            </a:r>
          </a:p>
          <a:p>
            <a:r>
              <a:rPr lang="en-US" dirty="0"/>
              <a:t>Coverage of emergency care.</a:t>
            </a:r>
          </a:p>
          <a:p>
            <a:pPr marL="0" indent="0">
              <a:buNone/>
            </a:pPr>
            <a:endParaRPr lang="en-US" dirty="0"/>
          </a:p>
        </p:txBody>
      </p:sp>
    </p:spTree>
    <p:extLst>
      <p:ext uri="{BB962C8B-B14F-4D97-AF65-F5344CB8AC3E}">
        <p14:creationId xmlns:p14="http://schemas.microsoft.com/office/powerpoint/2010/main" val="3507870244"/>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Some health plans</a:t>
            </a:r>
          </a:p>
        </p:txBody>
      </p:sp>
      <p:sp>
        <p:nvSpPr>
          <p:cNvPr id="5" name="Content Placeholder 4"/>
          <p:cNvSpPr>
            <a:spLocks noGrp="1"/>
          </p:cNvSpPr>
          <p:nvPr>
            <p:ph idx="1"/>
          </p:nvPr>
        </p:nvSpPr>
        <p:spPr/>
        <p:txBody>
          <a:bodyPr>
            <a:normAutofit/>
          </a:bodyPr>
          <a:lstStyle/>
          <a:p>
            <a:r>
              <a:rPr lang="en-US" dirty="0"/>
              <a:t>Calendar year deductibles.</a:t>
            </a:r>
          </a:p>
          <a:p>
            <a:r>
              <a:rPr lang="en-US" dirty="0"/>
              <a:t>Referral for specialist visits.</a:t>
            </a:r>
          </a:p>
          <a:p>
            <a:r>
              <a:rPr lang="en-US" dirty="0"/>
              <a:t>Preauthorization for certain medical services.</a:t>
            </a:r>
          </a:p>
        </p:txBody>
      </p:sp>
    </p:spTree>
    <p:extLst>
      <p:ext uri="{BB962C8B-B14F-4D97-AF65-F5344CB8AC3E}">
        <p14:creationId xmlns:p14="http://schemas.microsoft.com/office/powerpoint/2010/main" val="4005352236"/>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HMO plans</a:t>
            </a:r>
          </a:p>
        </p:txBody>
      </p:sp>
      <p:sp>
        <p:nvSpPr>
          <p:cNvPr id="5" name="Content Placeholder 4"/>
          <p:cNvSpPr>
            <a:spLocks noGrp="1"/>
          </p:cNvSpPr>
          <p:nvPr>
            <p:ph idx="1"/>
          </p:nvPr>
        </p:nvSpPr>
        <p:spPr/>
        <p:txBody>
          <a:bodyPr>
            <a:normAutofit/>
          </a:bodyPr>
          <a:lstStyle/>
          <a:p>
            <a:r>
              <a:rPr lang="en-US" dirty="0"/>
              <a:t>No deductibles.</a:t>
            </a:r>
          </a:p>
          <a:p>
            <a:r>
              <a:rPr lang="en-US" dirty="0"/>
              <a:t>No coinsurance.</a:t>
            </a:r>
          </a:p>
          <a:p>
            <a:r>
              <a:rPr lang="en-US" dirty="0"/>
              <a:t>No balance billing.</a:t>
            </a:r>
          </a:p>
          <a:p>
            <a:r>
              <a:rPr lang="en-US" dirty="0"/>
              <a:t>You designate a primary care physician.</a:t>
            </a:r>
          </a:p>
        </p:txBody>
      </p:sp>
    </p:spTree>
    <p:extLst>
      <p:ext uri="{BB962C8B-B14F-4D97-AF65-F5344CB8AC3E}">
        <p14:creationId xmlns:p14="http://schemas.microsoft.com/office/powerpoint/2010/main" val="2958651468"/>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 plans overview</a:t>
            </a:r>
          </a:p>
        </p:txBody>
      </p:sp>
      <p:sp>
        <p:nvSpPr>
          <p:cNvPr id="5" name="Content Placeholder 4"/>
          <p:cNvSpPr>
            <a:spLocks noGrp="1"/>
          </p:cNvSpPr>
          <p:nvPr>
            <p:ph idx="1"/>
          </p:nvPr>
        </p:nvSpPr>
        <p:spPr/>
        <p:txBody>
          <a:bodyPr>
            <a:normAutofit/>
          </a:bodyPr>
          <a:lstStyle/>
          <a:p>
            <a:r>
              <a:rPr lang="en-US" dirty="0">
                <a:effectLst/>
              </a:rPr>
              <a:t>No benefit changes for any of the health plans for Plan Year 2025. </a:t>
            </a:r>
          </a:p>
        </p:txBody>
      </p:sp>
    </p:spTree>
    <p:extLst>
      <p:ext uri="{BB962C8B-B14F-4D97-AF65-F5344CB8AC3E}">
        <p14:creationId xmlns:p14="http://schemas.microsoft.com/office/powerpoint/2010/main" val="5827991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owerPoint template">
  <a:themeElements>
    <a:clrScheme name="Custom 5">
      <a:dk1>
        <a:srgbClr val="004F3A"/>
      </a:dk1>
      <a:lt1>
        <a:srgbClr val="FFFFFF"/>
      </a:lt1>
      <a:dk2>
        <a:srgbClr val="007852"/>
      </a:dk2>
      <a:lt2>
        <a:srgbClr val="F4FCF4"/>
      </a:lt2>
      <a:accent1>
        <a:srgbClr val="246D77"/>
      </a:accent1>
      <a:accent2>
        <a:srgbClr val="E37707"/>
      </a:accent2>
      <a:accent3>
        <a:srgbClr val="FEC50C"/>
      </a:accent3>
      <a:accent4>
        <a:srgbClr val="605F82"/>
      </a:accent4>
      <a:accent5>
        <a:srgbClr val="B5EAB7"/>
      </a:accent5>
      <a:accent6>
        <a:srgbClr val="007852"/>
      </a:accent6>
      <a:hlink>
        <a:srgbClr val="0F75D1"/>
      </a:hlink>
      <a:folHlink>
        <a:srgbClr val="007852"/>
      </a:folHlink>
    </a:clrScheme>
    <a:fontScheme name="CommunityCare">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2A9065B9-1E3F-4C55-B9D1-5EC5568C3F0B}" vid="{2A328124-A4DB-4F64-BBB3-5A71EE84EF5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2252</Words>
  <Application>Microsoft Office PowerPoint</Application>
  <PresentationFormat>Widescreen</PresentationFormat>
  <Paragraphs>420</Paragraphs>
  <Slides>48</Slides>
  <Notes>2</Notes>
  <HiddenSlides>1</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48</vt:i4>
      </vt:variant>
    </vt:vector>
  </HeadingPairs>
  <TitlesOfParts>
    <vt:vector size="70" baseType="lpstr">
      <vt:lpstr>Arial</vt:lpstr>
      <vt:lpstr>Calibri</vt:lpstr>
      <vt:lpstr>Calibri Light</vt:lpstr>
      <vt:lpstr>Helvetica</vt:lpstr>
      <vt:lpstr>Montserrat</vt:lpstr>
      <vt:lpstr>Montserrat Bold</vt:lpstr>
      <vt:lpstr>Montserrat Classic Bold</vt:lpstr>
      <vt:lpstr>Montserrat ExtraBold</vt:lpstr>
      <vt:lpstr>Montserrat SemiBold</vt:lpstr>
      <vt:lpstr>Open Sans</vt:lpstr>
      <vt:lpstr>Open Sans Bold</vt:lpstr>
      <vt:lpstr>Sofia Pro</vt:lpstr>
      <vt:lpstr>SofiaPro-Light</vt:lpstr>
      <vt:lpstr>Source Sans Pro</vt:lpstr>
      <vt:lpstr>Trebuchet MS</vt:lpstr>
      <vt:lpstr>Wingdings</vt:lpstr>
      <vt:lpstr>Office Theme</vt:lpstr>
      <vt:lpstr>1_Office Theme</vt:lpstr>
      <vt:lpstr>Custom Design</vt:lpstr>
      <vt:lpstr>3_Custom Design</vt:lpstr>
      <vt:lpstr>PowerPoint template</vt:lpstr>
      <vt:lpstr>2_Office Theme</vt:lpstr>
      <vt:lpstr>PowerPoint Presentation</vt:lpstr>
      <vt:lpstr>PowerPoint Presentation</vt:lpstr>
      <vt:lpstr>Plan Year 2025​ Benefits Option Period</vt:lpstr>
      <vt:lpstr>Health plan presentations</vt:lpstr>
      <vt:lpstr>Health plans</vt:lpstr>
      <vt:lpstr>All health plans</vt:lpstr>
      <vt:lpstr>Some health plans</vt:lpstr>
      <vt:lpstr>All HMO plans</vt:lpstr>
      <vt:lpstr>Health plans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2025 Active &amp; Pre-Medicare Benefits</vt:lpstr>
      <vt:lpstr>CommunityCare Mission Statement</vt:lpstr>
      <vt:lpstr>Medical &amp; Prescription Drug Benefits</vt:lpstr>
      <vt:lpstr>CommunityCare Network</vt:lpstr>
      <vt:lpstr>CommunityCare Service Area</vt:lpstr>
      <vt:lpstr>Enhanced Mobile App</vt:lpstr>
      <vt:lpstr>Enhanced Member Portal</vt:lpstr>
      <vt:lpstr>Convenient options while at home or traveling!</vt:lpstr>
      <vt:lpstr>Healthcare without hurdles!</vt:lpstr>
      <vt:lpstr>PowerPoint Presentation</vt:lpstr>
      <vt:lpstr>PowerPoint Presentation</vt:lpstr>
      <vt:lpstr>PowerPoint Presentation</vt:lpstr>
      <vt:lpstr>PowerPoint Presentation</vt:lpstr>
      <vt:lpstr>PowerPoint Presentation</vt:lpstr>
      <vt:lpstr>PowerPoint Presentation</vt:lpstr>
      <vt:lpstr>THOUSANDS OF PROVIDERS in our provider network</vt:lpstr>
      <vt:lpstr>Connect with us!</vt:lpstr>
      <vt:lpstr>PowerPoint Presentation</vt:lpstr>
      <vt:lpstr>WHY CHOOSE HEALTHCHOICE?</vt:lpstr>
      <vt:lpstr>WHICH PLAN IS RIGHT FOR YOU AND YOUR FAMILY? Tobacco-free plans </vt:lpstr>
      <vt:lpstr>ALTERNATIVE HEALTHCHOICE PLANS Tobacco Users </vt:lpstr>
      <vt:lpstr>PowerPoint Presentation</vt:lpstr>
      <vt:lpstr>PowerPoint Presentation</vt:lpstr>
      <vt:lpstr>PowerPoint Presentation</vt:lpstr>
      <vt:lpstr>Pharmacy benefits – all plans</vt:lpstr>
      <vt:lpstr>PowerPoint Presentation</vt:lpstr>
      <vt:lpstr>CARE Programs</vt:lpstr>
      <vt:lpstr>CARE Programs</vt:lpstr>
      <vt:lpstr>Tobacco-free attestation</vt:lpstr>
      <vt:lpstr>HealthChoiceOK.com </vt:lpstr>
      <vt:lpstr>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Baker</dc:creator>
  <cp:lastModifiedBy>Jake Lowrey</cp:lastModifiedBy>
  <cp:revision>13</cp:revision>
  <dcterms:created xsi:type="dcterms:W3CDTF">2024-09-06T19:23:43Z</dcterms:created>
  <dcterms:modified xsi:type="dcterms:W3CDTF">2024-10-08T18:13:17Z</dcterms:modified>
</cp:coreProperties>
</file>