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9.xml" ContentType="application/vnd.openxmlformats-officedocument.theme+xml"/>
  <Override PartName="/ppt/media/image25.bin" ContentType="image/svg+xml"/>
  <Override PartName="/ppt/tags/tag1.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59.bin" ContentType="image/jpeg"/>
  <Override PartName="/ppt/notesSlides/notesSlide15.xml" ContentType="application/vnd.openxmlformats-officedocument.presentationml.notesSlide+xml"/>
  <Override PartName="/ppt/media/image60.bin" ContentType="image/jpeg"/>
  <Override PartName="/ppt/media/image61.bin" ContentType="image/jpeg"/>
  <Override PartName="/ppt/media/image62.bin" ContentType="image/jpeg"/>
  <Override PartName="/ppt/media/image63.bin"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65.bin" ContentType="image/jpeg"/>
  <Override PartName="/ppt/notesSlides/notesSlide20.xml" ContentType="application/vnd.openxmlformats-officedocument.presentationml.notesSlide+xml"/>
  <Override PartName="/ppt/media/image66.bin" ContentType="image/png"/>
  <Override PartName="/ppt/media/image67.bin" ContentType="image/png"/>
  <Override PartName="/ppt/media/image68.bin" ContentType="image/png"/>
  <Override PartName="/ppt/media/image69.bin" ContentType="image/png"/>
  <Override PartName="/ppt/media/image70.bin" ContentType="image/png"/>
  <Override PartName="/ppt/media/image71.bin" ContentType="image/png"/>
  <Override PartName="/ppt/media/image78.bin" ContentType="image/png"/>
  <Override PartName="/ppt/notesSlides/notesSlide21.xml" ContentType="application/vnd.openxmlformats-officedocument.presentationml.notesSlide+xml"/>
  <Override PartName="/ppt/media/image79.bin" ContentType="image/jpeg"/>
  <Override PartName="/ppt/media/image80.bin" ContentType="image/png"/>
  <Override PartName="/ppt/notesSlides/notesSlide22.xml" ContentType="application/vnd.openxmlformats-officedocument.presentationml.notesSlide+xml"/>
  <Override PartName="/ppt/media/image83.bin" ContentType="image/png"/>
  <Override PartName="/ppt/notesSlides/notesSlide23.xml" ContentType="application/vnd.openxmlformats-officedocument.presentationml.notesSlide+xml"/>
  <Override PartName="/ppt/media/image84.bin" ContentType="image/jpeg"/>
  <Override PartName="/ppt/notesSlides/notesSlide24.xml" ContentType="application/vnd.openxmlformats-officedocument.presentationml.notesSlide+xml"/>
  <Override PartName="/ppt/media/image85.bin"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8" r:id="rId3"/>
    <p:sldMasterId id="2147483794" r:id="rId4"/>
    <p:sldMasterId id="2147483827" r:id="rId5"/>
    <p:sldMasterId id="2147483832" r:id="rId6"/>
    <p:sldMasterId id="2147483846" r:id="rId7"/>
    <p:sldMasterId id="2147483863" r:id="rId8"/>
    <p:sldMasterId id="2147483875" r:id="rId9"/>
  </p:sldMasterIdLst>
  <p:notesMasterIdLst>
    <p:notesMasterId r:id="rId49"/>
  </p:notesMasterIdLst>
  <p:sldIdLst>
    <p:sldId id="259" r:id="rId10"/>
    <p:sldId id="2147374925" r:id="rId11"/>
    <p:sldId id="281" r:id="rId12"/>
    <p:sldId id="3540" r:id="rId13"/>
    <p:sldId id="3541" r:id="rId14"/>
    <p:sldId id="3542" r:id="rId15"/>
    <p:sldId id="2147472546" r:id="rId16"/>
    <p:sldId id="285" r:id="rId17"/>
    <p:sldId id="295" r:id="rId18"/>
    <p:sldId id="290" r:id="rId19"/>
    <p:sldId id="294" r:id="rId20"/>
    <p:sldId id="292" r:id="rId21"/>
    <p:sldId id="2147472547" r:id="rId22"/>
    <p:sldId id="310" r:id="rId23"/>
    <p:sldId id="2147472548" r:id="rId24"/>
    <p:sldId id="308" r:id="rId25"/>
    <p:sldId id="2147472549" r:id="rId26"/>
    <p:sldId id="289" r:id="rId27"/>
    <p:sldId id="309" r:id="rId28"/>
    <p:sldId id="2147472550" r:id="rId29"/>
    <p:sldId id="2147472551" r:id="rId30"/>
    <p:sldId id="2147472552" r:id="rId31"/>
    <p:sldId id="2147472553" r:id="rId32"/>
    <p:sldId id="2147472554" r:id="rId33"/>
    <p:sldId id="2147472555" r:id="rId34"/>
    <p:sldId id="2147472556" r:id="rId35"/>
    <p:sldId id="263" r:id="rId36"/>
    <p:sldId id="2145710332" r:id="rId37"/>
    <p:sldId id="2145710334" r:id="rId38"/>
    <p:sldId id="2145710335" r:id="rId39"/>
    <p:sldId id="2145710322" r:id="rId40"/>
    <p:sldId id="2145710337" r:id="rId41"/>
    <p:sldId id="2145710350" r:id="rId42"/>
    <p:sldId id="2145710351" r:id="rId43"/>
    <p:sldId id="2145710352" r:id="rId44"/>
    <p:sldId id="2145710353" r:id="rId45"/>
    <p:sldId id="2145710354" r:id="rId46"/>
    <p:sldId id="2145710355" r:id="rId47"/>
    <p:sldId id="3543"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113" d="100"/>
          <a:sy n="113" d="100"/>
        </p:scale>
        <p:origin x="222"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23CFB1-3C31-441A-9713-5DBE63666534}"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813795-39DB-4D6F-BEBF-90DDC78E3232}" type="slidenum">
              <a:rPr lang="en-US" smtClean="0"/>
              <a:t>‹#›</a:t>
            </a:fld>
            <a:endParaRPr lang="en-US"/>
          </a:p>
        </p:txBody>
      </p:sp>
    </p:spTree>
    <p:extLst>
      <p:ext uri="{BB962C8B-B14F-4D97-AF65-F5344CB8AC3E}">
        <p14:creationId xmlns:p14="http://schemas.microsoft.com/office/powerpoint/2010/main" val="23314851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3432B-94B3-4A4A-A27E-F8A7921FC2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47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2f70d65d00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2f70d65d002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f70d65d002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2f70d65d002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2f70d65d00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2f70d65d00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f70d65d00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f70d65d00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587">
              <a:defRPr/>
            </a:pPr>
            <a:endParaRPr lang="en-US" dirty="0"/>
          </a:p>
          <a:p>
            <a:endParaRPr lang="en-PH" dirty="0"/>
          </a:p>
        </p:txBody>
      </p:sp>
    </p:spTree>
    <p:extLst>
      <p:ext uri="{BB962C8B-B14F-4D97-AF65-F5344CB8AC3E}">
        <p14:creationId xmlns:p14="http://schemas.microsoft.com/office/powerpoint/2010/main" val="158904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72732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0970959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endParaRPr lang="en-US" sz="18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22319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br>
              <a:rPr lang="en-US" sz="1800" dirty="0">
                <a:effectLst/>
                <a:latin typeface="Arial" panose="020B0604020202020204" pitchFamily="34" charset="0"/>
                <a:ea typeface="Calibri" panose="020F0502020204030204" pitchFamily="34" charset="0"/>
              </a:rPr>
            </a:br>
            <a:endParaRPr lang="en-US" dirty="0"/>
          </a:p>
        </p:txBody>
      </p:sp>
    </p:spTree>
    <p:extLst>
      <p:ext uri="{BB962C8B-B14F-4D97-AF65-F5344CB8AC3E}">
        <p14:creationId xmlns:p14="http://schemas.microsoft.com/office/powerpoint/2010/main" val="31077581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b="0" i="0" u="none" dirty="0"/>
          </a:p>
          <a:p>
            <a:endParaRPr lang="en-PH" dirty="0"/>
          </a:p>
        </p:txBody>
      </p:sp>
    </p:spTree>
    <p:extLst>
      <p:ext uri="{BB962C8B-B14F-4D97-AF65-F5344CB8AC3E}">
        <p14:creationId xmlns:p14="http://schemas.microsoft.com/office/powerpoint/2010/main" val="1609951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06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3200" b="1" u="sng" dirty="0"/>
          </a:p>
        </p:txBody>
      </p:sp>
    </p:spTree>
    <p:extLst>
      <p:ext uri="{BB962C8B-B14F-4D97-AF65-F5344CB8AC3E}">
        <p14:creationId xmlns:p14="http://schemas.microsoft.com/office/powerpoint/2010/main" val="125896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b="0" i="0" kern="1200" dirty="0">
                <a:solidFill>
                  <a:schemeClr val="tx1"/>
                </a:solidFill>
                <a:effectLst/>
                <a:latin typeface="Arial" panose="020B0604020202020204" pitchFamily="34" charset="0"/>
                <a:ea typeface="+mn-ea"/>
                <a:cs typeface="+mn-cs"/>
              </a:rPr>
              <a:t> </a:t>
            </a:r>
          </a:p>
          <a:p>
            <a:endParaRPr lang="en-US" dirty="0"/>
          </a:p>
          <a:p>
            <a:endParaRPr lang="en-PH" dirty="0"/>
          </a:p>
        </p:txBody>
      </p:sp>
    </p:spTree>
    <p:extLst>
      <p:ext uri="{BB962C8B-B14F-4D97-AF65-F5344CB8AC3E}">
        <p14:creationId xmlns:p14="http://schemas.microsoft.com/office/powerpoint/2010/main" val="2381061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050" b="1" u="sng" dirty="0">
              <a:solidFill>
                <a:srgbClr val="DA846B"/>
              </a:solidFill>
              <a:effectLst/>
            </a:endParaRPr>
          </a:p>
        </p:txBody>
      </p:sp>
    </p:spTree>
    <p:extLst>
      <p:ext uri="{BB962C8B-B14F-4D97-AF65-F5344CB8AC3E}">
        <p14:creationId xmlns:p14="http://schemas.microsoft.com/office/powerpoint/2010/main" val="961103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H" dirty="0"/>
          </a:p>
        </p:txBody>
      </p:sp>
    </p:spTree>
    <p:extLst>
      <p:ext uri="{BB962C8B-B14F-4D97-AF65-F5344CB8AC3E}">
        <p14:creationId xmlns:p14="http://schemas.microsoft.com/office/powerpoint/2010/main" val="9617375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pPr marL="0" marR="0" lvl="0" indent="0" algn="l" defTabSz="914217" rtl="0" eaLnBrk="1" fontAlgn="auto" latinLnBrk="0" hangingPunct="1">
              <a:lnSpc>
                <a:spcPct val="100000"/>
              </a:lnSpc>
              <a:spcBef>
                <a:spcPts val="1200"/>
              </a:spcBef>
              <a:spcAft>
                <a:spcPts val="0"/>
              </a:spcAft>
              <a:buClrTx/>
              <a:buSzTx/>
              <a:buFont typeface="Arial" panose="020B0604020202020204" pitchFamily="34" charset="0"/>
              <a:buNone/>
              <a:tabLst/>
              <a:defRPr/>
            </a:pPr>
            <a:endParaRPr lang="en-US" sz="2400" dirty="0"/>
          </a:p>
        </p:txBody>
      </p:sp>
      <p:sp>
        <p:nvSpPr>
          <p:cNvPr id="4" name="Slide Number Placeholder 3"/>
          <p:cNvSpPr>
            <a:spLocks noGrp="1"/>
          </p:cNvSpPr>
          <p:nvPr>
            <p:ph type="sldNum" sz="quarter" idx="10"/>
          </p:nvPr>
        </p:nvSpPr>
        <p:spPr/>
        <p:txBody>
          <a:bodyPr/>
          <a:lstStyle/>
          <a:p>
            <a:pPr marL="0" marR="0" lvl="0" indent="0" algn="r" defTabSz="685663" rtl="0" eaLnBrk="1" fontAlgn="auto" latinLnBrk="0" hangingPunct="1">
              <a:lnSpc>
                <a:spcPct val="100000"/>
              </a:lnSpc>
              <a:spcBef>
                <a:spcPts val="0"/>
              </a:spcBef>
              <a:spcAft>
                <a:spcPts val="0"/>
              </a:spcAft>
              <a:buClrTx/>
              <a:buSzTx/>
              <a:buFontTx/>
              <a:buNone/>
              <a:tabLst/>
              <a:defRPr/>
            </a:pPr>
            <a:fld id="{006BE02D-20C0-F840-AFAC-BEA99C74FDC2}" type="slidenum">
              <a:rPr kumimoji="0" lang="en-US" sz="9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663" rtl="0" eaLnBrk="1" fontAlgn="auto" latinLnBrk="0" hangingPunct="1">
                <a:lnSpc>
                  <a:spcPct val="100000"/>
                </a:lnSpc>
                <a:spcBef>
                  <a:spcPts val="0"/>
                </a:spcBef>
                <a:spcAft>
                  <a:spcPts val="0"/>
                </a:spcAft>
                <a:buClrTx/>
                <a:buSzTx/>
                <a:buFontTx/>
                <a:buNone/>
                <a:tabLst/>
                <a:defRPr/>
              </a:pPr>
              <a:t>38</a:t>
            </a:fld>
            <a:endPar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6995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882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0897">
              <a:spcBef>
                <a:spcPct val="0"/>
              </a:spcBef>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3D3CA99-B4F4-4069-8BB4-C8C9C37AE3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0458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88C66-3382-4068-B649-C11ACD3EF5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3994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2f70d65d002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2f70d65d002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f70d65d00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f70d65d00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2f70d65d002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2f70d65d00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31.svg"/><Relationship Id="rId4" Type="http://schemas.openxmlformats.org/officeDocument/2006/relationships/image" Target="../media/image26.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4.bin"/><Relationship Id="rId2" Type="http://schemas.openxmlformats.org/officeDocument/2006/relationships/image" Target="../media/image13.bin"/><Relationship Id="rId1" Type="http://schemas.openxmlformats.org/officeDocument/2006/relationships/slideMaster" Target="../slideMasters/slideMaster5.xml"/><Relationship Id="rId6" Type="http://schemas.openxmlformats.org/officeDocument/2006/relationships/image" Target="../media/image17.bin"/><Relationship Id="rId5" Type="http://schemas.openxmlformats.org/officeDocument/2006/relationships/image" Target="../media/image16.bin"/><Relationship Id="rId4" Type="http://schemas.openxmlformats.org/officeDocument/2006/relationships/image" Target="../media/image15.bin"/></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9.bin"/><Relationship Id="rId2" Type="http://schemas.openxmlformats.org/officeDocument/2006/relationships/image" Target="../media/image18.bin"/><Relationship Id="rId1" Type="http://schemas.openxmlformats.org/officeDocument/2006/relationships/slideMaster" Target="../slideMasters/slideMaster5.xml"/><Relationship Id="rId6" Type="http://schemas.openxmlformats.org/officeDocument/2006/relationships/image" Target="../media/image21.bin"/><Relationship Id="rId5" Type="http://schemas.openxmlformats.org/officeDocument/2006/relationships/image" Target="../media/image20.bin"/><Relationship Id="rId4" Type="http://schemas.openxmlformats.org/officeDocument/2006/relationships/image" Target="../media/image14.bin"/></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8200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24898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userDrawn="1">
  <p:cSld name="Title (2)">
    <p:bg>
      <p:bgPr>
        <a:solidFill>
          <a:schemeClr val="tx2"/>
        </a:solidFill>
        <a:effectLst/>
      </p:bgPr>
    </p:bg>
    <p:spTree>
      <p:nvGrpSpPr>
        <p:cNvPr id="1" name=""/>
        <p:cNvGrpSpPr/>
        <p:nvPr/>
      </p:nvGrpSpPr>
      <p:grpSpPr>
        <a:xfrm>
          <a:off x="0" y="0"/>
          <a:ext cx="0" cy="0"/>
          <a:chOff x="0" y="0"/>
          <a:chExt cx="0" cy="0"/>
        </a:xfrm>
      </p:grpSpPr>
      <p:sp>
        <p:nvSpPr>
          <p:cNvPr id="11" name="Title 7">
            <a:extLst>
              <a:ext uri="{FF2B5EF4-FFF2-40B4-BE49-F238E27FC236}">
                <a16:creationId xmlns:a16="http://schemas.microsoft.com/office/drawing/2014/main" id="{D187E23A-71EC-FE4B-A55B-750DCC3B8799}"/>
              </a:ext>
            </a:extLst>
          </p:cNvPr>
          <p:cNvSpPr txBox="1">
            <a:spLocks/>
          </p:cNvSpPr>
          <p:nvPr userDrawn="1"/>
        </p:nvSpPr>
        <p:spPr>
          <a:xfrm>
            <a:off x="1676400" y="823266"/>
            <a:ext cx="10010066" cy="968061"/>
          </a:xfrm>
          <a:prstGeom prst="rect">
            <a:avLst/>
          </a:prstGeom>
        </p:spPr>
        <p:txBody>
          <a:bodyPr/>
          <a:lstStyle>
            <a:lvl1pPr algn="l" defTabSz="457200" rtl="0" eaLnBrk="1" latinLnBrk="0" hangingPunct="1">
              <a:spcBef>
                <a:spcPct val="0"/>
              </a:spcBef>
              <a:buNone/>
              <a:defRPr sz="2800" b="0" kern="1200">
                <a:solidFill>
                  <a:schemeClr val="tx2"/>
                </a:solidFill>
                <a:latin typeface="+mj-lt"/>
                <a:ea typeface="+mj-ea"/>
                <a:cs typeface="+mj-cs"/>
              </a:defRPr>
            </a:lvl1pPr>
          </a:lstStyle>
          <a:p>
            <a:endParaRPr lang="en-US" sz="4800" dirty="0">
              <a:solidFill>
                <a:schemeClr val="bg1"/>
              </a:solidFill>
            </a:endParaRPr>
          </a:p>
        </p:txBody>
      </p:sp>
      <p:sp>
        <p:nvSpPr>
          <p:cNvPr id="5" name="Rectangle 4">
            <a:extLst>
              <a:ext uri="{FF2B5EF4-FFF2-40B4-BE49-F238E27FC236}">
                <a16:creationId xmlns:a16="http://schemas.microsoft.com/office/drawing/2014/main" id="{5519F139-5685-EAEB-45D6-EE990A0E6D5B}"/>
              </a:ext>
            </a:extLst>
          </p:cNvPr>
          <p:cNvSpPr/>
          <p:nvPr userDrawn="1"/>
        </p:nvSpPr>
        <p:spPr>
          <a:xfrm rot="5400000">
            <a:off x="6961192" y="336163"/>
            <a:ext cx="4469689" cy="599192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6" name="Graphic 5">
            <a:extLst>
              <a:ext uri="{FF2B5EF4-FFF2-40B4-BE49-F238E27FC236}">
                <a16:creationId xmlns:a16="http://schemas.microsoft.com/office/drawing/2014/main" id="{3A11F09E-4428-8942-3AB1-CCC0AF66B1D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6351039" y="1581716"/>
            <a:ext cx="5540427" cy="3500819"/>
          </a:xfrm>
          <a:prstGeom prst="rect">
            <a:avLst/>
          </a:prstGeom>
        </p:spPr>
      </p:pic>
      <p:sp>
        <p:nvSpPr>
          <p:cNvPr id="4" name="Rectangle 3">
            <a:extLst>
              <a:ext uri="{FF2B5EF4-FFF2-40B4-BE49-F238E27FC236}">
                <a16:creationId xmlns:a16="http://schemas.microsoft.com/office/drawing/2014/main" id="{41C32F7B-ED4B-C7F3-AA29-F7067417BBD8}"/>
              </a:ext>
            </a:extLst>
          </p:cNvPr>
          <p:cNvSpPr/>
          <p:nvPr userDrawn="1"/>
        </p:nvSpPr>
        <p:spPr>
          <a:xfrm rot="5400000">
            <a:off x="2785928" y="2152825"/>
            <a:ext cx="628213" cy="6200077"/>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id="{4D6678FA-E0CE-4BA4-2B4B-FAF8FED0B886}"/>
              </a:ext>
            </a:extLst>
          </p:cNvPr>
          <p:cNvSpPr/>
          <p:nvPr userDrawn="1"/>
        </p:nvSpPr>
        <p:spPr>
          <a:xfrm rot="5400000">
            <a:off x="1179076" y="-81793"/>
            <a:ext cx="3841479" cy="6199632"/>
          </a:xfrm>
          <a:prstGeom prst="rect">
            <a:avLst/>
          </a:prstGeom>
          <a:solidFill>
            <a:srgbClr val="485EC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itle 1">
            <a:extLst>
              <a:ext uri="{FF2B5EF4-FFF2-40B4-BE49-F238E27FC236}">
                <a16:creationId xmlns:a16="http://schemas.microsoft.com/office/drawing/2014/main" id="{FD7BB1E0-2AD9-1272-A612-A2180BB6C91E}"/>
              </a:ext>
            </a:extLst>
          </p:cNvPr>
          <p:cNvSpPr>
            <a:spLocks noGrp="1"/>
          </p:cNvSpPr>
          <p:nvPr>
            <p:ph type="ctrTitle"/>
          </p:nvPr>
        </p:nvSpPr>
        <p:spPr>
          <a:xfrm>
            <a:off x="640087" y="1097283"/>
            <a:ext cx="5272532" cy="3841474"/>
          </a:xfrm>
        </p:spPr>
        <p:txBody>
          <a:bodyPr bIns="0" anchor="ctr" anchorCtr="0">
            <a:noAutofit/>
          </a:bodyPr>
          <a:lstStyle>
            <a:lvl1pPr>
              <a:lnSpc>
                <a:spcPct val="95000"/>
              </a:lnSpc>
              <a:defRPr sz="4000">
                <a:solidFill>
                  <a:schemeClr val="bg1"/>
                </a:solidFill>
              </a:defRPr>
            </a:lvl1pPr>
          </a:lstStyle>
          <a:p>
            <a:r>
              <a:rPr lang="en-US"/>
              <a:t>Click to edit Master title style</a:t>
            </a:r>
            <a:endParaRPr lang="en-US" dirty="0"/>
          </a:p>
        </p:txBody>
      </p:sp>
      <p:sp>
        <p:nvSpPr>
          <p:cNvPr id="16" name="Subtitle 2">
            <a:extLst>
              <a:ext uri="{FF2B5EF4-FFF2-40B4-BE49-F238E27FC236}">
                <a16:creationId xmlns:a16="http://schemas.microsoft.com/office/drawing/2014/main" id="{E6417906-3D4B-14CA-9BC5-A003E958F03C}"/>
              </a:ext>
            </a:extLst>
          </p:cNvPr>
          <p:cNvSpPr>
            <a:spLocks noGrp="1"/>
          </p:cNvSpPr>
          <p:nvPr>
            <p:ph type="subTitle" idx="1"/>
          </p:nvPr>
        </p:nvSpPr>
        <p:spPr>
          <a:xfrm>
            <a:off x="640087" y="4938760"/>
            <a:ext cx="5272963" cy="628210"/>
          </a:xfrm>
          <a:prstGeom prst="rect">
            <a:avLst/>
          </a:prstGeom>
        </p:spPr>
        <p:txBody>
          <a:bodyPr lIns="0" tIns="0" rIns="0" bIns="0" anchor="ctr" anchorCtr="0"/>
          <a:lstStyle>
            <a:lvl1pPr marL="0" indent="0" algn="l">
              <a:buNone/>
              <a:defRPr sz="2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4721283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369165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4292814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3258661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8612301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735253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65536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7577870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638191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16334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80509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567342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937162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0" name="Picture Placeholder 59">
            <a:extLst>
              <a:ext uri="{FF2B5EF4-FFF2-40B4-BE49-F238E27FC236}">
                <a16:creationId xmlns:a16="http://schemas.microsoft.com/office/drawing/2014/main" id="{87B1B961-BDB0-2DCD-44D4-AEB41B6E32BB}"/>
              </a:ext>
            </a:extLst>
          </p:cNvPr>
          <p:cNvSpPr>
            <a:spLocks noGrp="1"/>
          </p:cNvSpPr>
          <p:nvPr>
            <p:ph type="pic" sz="quarter" idx="11"/>
          </p:nvPr>
        </p:nvSpPr>
        <p:spPr>
          <a:xfrm>
            <a:off x="4274034" y="0"/>
            <a:ext cx="7917967" cy="6858000"/>
          </a:xfrm>
          <a:custGeom>
            <a:avLst/>
            <a:gdLst>
              <a:gd name="connsiteX0" fmla="*/ 0 w 7917966"/>
              <a:gd name="connsiteY0" fmla="*/ 0 h 6858000"/>
              <a:gd name="connsiteX1" fmla="*/ 7917966 w 7917966"/>
              <a:gd name="connsiteY1" fmla="*/ 0 h 6858000"/>
              <a:gd name="connsiteX2" fmla="*/ 7917966 w 7917966"/>
              <a:gd name="connsiteY2" fmla="*/ 6858000 h 6858000"/>
              <a:gd name="connsiteX3" fmla="*/ 2583967 w 7917966"/>
              <a:gd name="connsiteY3" fmla="*/ 6858000 h 6858000"/>
              <a:gd name="connsiteX4" fmla="*/ 2583967 w 7917966"/>
              <a:gd name="connsiteY4" fmla="*/ 5217459 h 6858000"/>
              <a:gd name="connsiteX5" fmla="*/ 2583967 w 7917966"/>
              <a:gd name="connsiteY5" fmla="*/ 4308836 h 6858000"/>
              <a:gd name="connsiteX6" fmla="*/ 2583967 w 7917966"/>
              <a:gd name="connsiteY6" fmla="*/ 2585226 h 6858000"/>
              <a:gd name="connsiteX7" fmla="*/ 0 w 7917966"/>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17966" h="6858000">
                <a:moveTo>
                  <a:pt x="0" y="0"/>
                </a:moveTo>
                <a:lnTo>
                  <a:pt x="7917966" y="0"/>
                </a:lnTo>
                <a:lnTo>
                  <a:pt x="7917966" y="6858000"/>
                </a:lnTo>
                <a:lnTo>
                  <a:pt x="2583967" y="6858000"/>
                </a:lnTo>
                <a:lnTo>
                  <a:pt x="2583967" y="5217459"/>
                </a:lnTo>
                <a:lnTo>
                  <a:pt x="2583967" y="4308836"/>
                </a:lnTo>
                <a:lnTo>
                  <a:pt x="2583967" y="2585226"/>
                </a:lnTo>
                <a:cubicBezTo>
                  <a:pt x="2583967" y="1156303"/>
                  <a:pt x="1425881" y="0"/>
                  <a:pt x="0" y="0"/>
                </a:cubicBezTo>
                <a:close/>
              </a:path>
            </a:pathLst>
          </a:custGeom>
        </p:spPr>
        <p:txBody>
          <a:bodyPr wrap="square">
            <a:noAutofit/>
          </a:bodyPr>
          <a:lstStyle>
            <a:lvl1pPr algn="r">
              <a:defRPr/>
            </a:lvl1pPr>
          </a:lstStyle>
          <a:p>
            <a:endParaRPr lang="en-US"/>
          </a:p>
        </p:txBody>
      </p:sp>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pic>
        <p:nvPicPr>
          <p:cNvPr id="16" name="Graphic 11">
            <a:extLst>
              <a:ext uri="{FF2B5EF4-FFF2-40B4-BE49-F238E27FC236}">
                <a16:creationId xmlns:a16="http://schemas.microsoft.com/office/drawing/2014/main" id="{E53867B5-04B2-0550-AF8D-A34FF97ED70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41834" y="486479"/>
            <a:ext cx="2497591" cy="718544"/>
          </a:xfrm>
          <a:prstGeom prst="rect">
            <a:avLst/>
          </a:prstGeom>
        </p:spPr>
      </p:pic>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10" name="Text Placeholder 9">
            <a:extLst>
              <a:ext uri="{FF2B5EF4-FFF2-40B4-BE49-F238E27FC236}">
                <a16:creationId xmlns:a16="http://schemas.microsoft.com/office/drawing/2014/main" id="{30959A82-3CF9-0AC5-AE95-5E514B07215B}"/>
              </a:ext>
            </a:extLst>
          </p:cNvPr>
          <p:cNvSpPr>
            <a:spLocks noGrp="1"/>
          </p:cNvSpPr>
          <p:nvPr>
            <p:ph type="body" sz="quarter" idx="12"/>
          </p:nvPr>
        </p:nvSpPr>
        <p:spPr>
          <a:xfrm>
            <a:off x="941832" y="2236654"/>
            <a:ext cx="5431317" cy="2046353"/>
          </a:xfrm>
        </p:spPr>
        <p:txBody>
          <a:bodyPr lIns="0" tIns="0" rIns="0" bIns="0" anchor="ctr">
            <a:normAutofit/>
          </a:bodyPr>
          <a:lstStyle>
            <a:lvl1pPr marL="0" indent="0">
              <a:spcBef>
                <a:spcPts val="0"/>
              </a:spcBef>
              <a:buFontTx/>
              <a:buNone/>
              <a:defRPr sz="4000" b="0">
                <a:solidFill>
                  <a:schemeClr val="tx2"/>
                </a:solidFill>
              </a:defRPr>
            </a:lvl1pPr>
          </a:lstStyle>
          <a:p>
            <a:pPr lvl="0"/>
            <a:r>
              <a:rPr lang="en-US" dirty="0"/>
              <a:t>Click to edit Master text styles</a:t>
            </a:r>
          </a:p>
        </p:txBody>
      </p:sp>
      <p:sp>
        <p:nvSpPr>
          <p:cNvPr id="6" name="Text Placeholder 5">
            <a:extLst>
              <a:ext uri="{FF2B5EF4-FFF2-40B4-BE49-F238E27FC236}">
                <a16:creationId xmlns:a16="http://schemas.microsoft.com/office/drawing/2014/main" id="{329D9182-647B-1C79-096D-85F898829E4E}"/>
              </a:ext>
            </a:extLst>
          </p:cNvPr>
          <p:cNvSpPr>
            <a:spLocks noGrp="1"/>
          </p:cNvSpPr>
          <p:nvPr>
            <p:ph type="body" sz="quarter" idx="16"/>
          </p:nvPr>
        </p:nvSpPr>
        <p:spPr>
          <a:xfrm>
            <a:off x="941832" y="473659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7" name="Text Placeholder 5">
            <a:extLst>
              <a:ext uri="{FF2B5EF4-FFF2-40B4-BE49-F238E27FC236}">
                <a16:creationId xmlns:a16="http://schemas.microsoft.com/office/drawing/2014/main" id="{F656DD00-9939-2A25-963A-F6CE2B70A838}"/>
              </a:ext>
            </a:extLst>
          </p:cNvPr>
          <p:cNvSpPr>
            <a:spLocks noGrp="1"/>
          </p:cNvSpPr>
          <p:nvPr>
            <p:ph type="body" sz="quarter" idx="17"/>
          </p:nvPr>
        </p:nvSpPr>
        <p:spPr>
          <a:xfrm>
            <a:off x="941832" y="5285232"/>
            <a:ext cx="5418661" cy="384048"/>
          </a:xfrm>
        </p:spPr>
        <p:txBody>
          <a:bodyPr lIns="0" rIns="0">
            <a:noAutofit/>
          </a:bodyPr>
          <a:lstStyle>
            <a:lvl1pPr>
              <a:spcBef>
                <a:spcPts val="0"/>
              </a:spcBef>
              <a:buFontTx/>
              <a:buNone/>
              <a:defRPr sz="1800">
                <a:solidFill>
                  <a:schemeClr val="tx2"/>
                </a:solidFill>
              </a:defRPr>
            </a:lvl1pPr>
            <a:lvl2pPr>
              <a:buFontTx/>
              <a:buNone/>
              <a:defRPr sz="1800"/>
            </a:lvl2pPr>
            <a:lvl3pPr marL="914377" indent="0">
              <a:buFontTx/>
              <a:buNone/>
              <a:defRPr sz="1800"/>
            </a:lvl3pPr>
            <a:lvl4pPr marL="1371566" indent="0">
              <a:buFontTx/>
              <a:buNone/>
              <a:defRPr sz="1800"/>
            </a:lvl4pPr>
            <a:lvl5pPr marL="1828754" indent="0">
              <a:buFontTx/>
              <a:buNone/>
              <a:defRPr sz="1800"/>
            </a:lvl5pPr>
          </a:lstStyle>
          <a:p>
            <a:pPr lvl="0"/>
            <a:endParaRPr lang="en-US"/>
          </a:p>
        </p:txBody>
      </p:sp>
      <p:sp>
        <p:nvSpPr>
          <p:cNvPr id="2" name="Rectangle 1">
            <a:extLst>
              <a:ext uri="{FF2B5EF4-FFF2-40B4-BE49-F238E27FC236}">
                <a16:creationId xmlns:a16="http://schemas.microsoft.com/office/drawing/2014/main" id="{4322F2DA-F60C-CEDC-17D9-197D5EB65442}"/>
              </a:ext>
            </a:extLst>
          </p:cNvPr>
          <p:cNvSpPr/>
          <p:nvPr userDrawn="1"/>
        </p:nvSpPr>
        <p:spPr>
          <a:xfrm>
            <a:off x="0" y="6079067"/>
            <a:ext cx="3505200" cy="77893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PH" sz="2400"/>
          </a:p>
        </p:txBody>
      </p:sp>
    </p:spTree>
    <p:extLst>
      <p:ext uri="{BB962C8B-B14F-4D97-AF65-F5344CB8AC3E}">
        <p14:creationId xmlns:p14="http://schemas.microsoft.com/office/powerpoint/2010/main" val="33282045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duct + Title right image motif 2">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A47BE0C3-2ABA-5D42-AB14-1D74D667AF35}"/>
              </a:ext>
            </a:extLst>
          </p:cNvPr>
          <p:cNvSpPr txBox="1"/>
          <p:nvPr userDrawn="1"/>
        </p:nvSpPr>
        <p:spPr>
          <a:xfrm>
            <a:off x="8979878" y="-72683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47" name="TextBox 46">
            <a:extLst>
              <a:ext uri="{FF2B5EF4-FFF2-40B4-BE49-F238E27FC236}">
                <a16:creationId xmlns:a16="http://schemas.microsoft.com/office/drawing/2014/main" id="{EFB6E2DC-8EA0-53C8-CCAE-6802FF22A9A8}"/>
              </a:ext>
            </a:extLst>
          </p:cNvPr>
          <p:cNvSpPr txBox="1"/>
          <p:nvPr userDrawn="1"/>
        </p:nvSpPr>
        <p:spPr>
          <a:xfrm>
            <a:off x="8281513" y="-1201271"/>
            <a:ext cx="184731" cy="300210"/>
          </a:xfrm>
          <a:prstGeom prst="rect">
            <a:avLst/>
          </a:prstGeom>
          <a:noFill/>
        </p:spPr>
        <p:txBody>
          <a:bodyPr wrap="none" rtlCol="0">
            <a:spAutoFit/>
          </a:bodyPr>
          <a:lstStyle/>
          <a:p>
            <a:endParaRPr lang="en-US" sz="1351" b="0" i="0">
              <a:latin typeface="Arial" panose="020B0604020202020204" pitchFamily="34" charset="0"/>
            </a:endParaRPr>
          </a:p>
        </p:txBody>
      </p:sp>
      <p:sp>
        <p:nvSpPr>
          <p:cNvPr id="3" name="Picture Placeholder 2">
            <a:extLst>
              <a:ext uri="{FF2B5EF4-FFF2-40B4-BE49-F238E27FC236}">
                <a16:creationId xmlns:a16="http://schemas.microsoft.com/office/drawing/2014/main" id="{5FA99D60-ED42-571A-5DAA-8F332D0A6414}"/>
              </a:ext>
            </a:extLst>
          </p:cNvPr>
          <p:cNvSpPr>
            <a:spLocks noGrp="1"/>
          </p:cNvSpPr>
          <p:nvPr>
            <p:ph type="pic" sz="quarter" idx="18"/>
          </p:nvPr>
        </p:nvSpPr>
        <p:spPr>
          <a:xfrm>
            <a:off x="6376416" y="5"/>
            <a:ext cx="5815584" cy="6857995"/>
          </a:xfrm>
          <a:custGeom>
            <a:avLst/>
            <a:gdLst>
              <a:gd name="connsiteX0" fmla="*/ 0 w 4361688"/>
              <a:gd name="connsiteY0" fmla="*/ 0 h 5143496"/>
              <a:gd name="connsiteX1" fmla="*/ 4361688 w 4361688"/>
              <a:gd name="connsiteY1" fmla="*/ 0 h 5143496"/>
              <a:gd name="connsiteX2" fmla="*/ 4361688 w 4361688"/>
              <a:gd name="connsiteY2" fmla="*/ 5143496 h 5143496"/>
              <a:gd name="connsiteX3" fmla="*/ 1950954 w 4361688"/>
              <a:gd name="connsiteY3" fmla="*/ 5143496 h 5143496"/>
              <a:gd name="connsiteX4" fmla="*/ 1753075 w 4361688"/>
              <a:gd name="connsiteY4" fmla="*/ 5133501 h 5143496"/>
              <a:gd name="connsiteX5" fmla="*/ 13097 w 4361688"/>
              <a:gd name="connsiteY5" fmla="*/ 3204583 h 5143496"/>
              <a:gd name="connsiteX6" fmla="*/ 13097 w 4361688"/>
              <a:gd name="connsiteY6" fmla="*/ 1911875 h 5143496"/>
              <a:gd name="connsiteX7" fmla="*/ 13097 w 4361688"/>
              <a:gd name="connsiteY7" fmla="*/ 1230408 h 5143496"/>
              <a:gd name="connsiteX8" fmla="*/ 13097 w 4361688"/>
              <a:gd name="connsiteY8" fmla="*/ 2 h 5143496"/>
              <a:gd name="connsiteX9" fmla="*/ 0 w 4361688"/>
              <a:gd name="connsiteY9" fmla="*/ 2 h 5143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1688" h="5143496">
                <a:moveTo>
                  <a:pt x="0" y="0"/>
                </a:moveTo>
                <a:lnTo>
                  <a:pt x="4361688" y="0"/>
                </a:lnTo>
                <a:lnTo>
                  <a:pt x="4361688" y="5143496"/>
                </a:lnTo>
                <a:lnTo>
                  <a:pt x="1950954" y="5143496"/>
                </a:lnTo>
                <a:lnTo>
                  <a:pt x="1753075" y="5133501"/>
                </a:lnTo>
                <a:cubicBezTo>
                  <a:pt x="776484" y="5034300"/>
                  <a:pt x="13097" y="4209294"/>
                  <a:pt x="13097" y="3204583"/>
                </a:cubicBezTo>
                <a:lnTo>
                  <a:pt x="13097" y="1911875"/>
                </a:lnTo>
                <a:lnTo>
                  <a:pt x="13097" y="1230408"/>
                </a:lnTo>
                <a:lnTo>
                  <a:pt x="13097" y="2"/>
                </a:lnTo>
                <a:lnTo>
                  <a:pt x="0" y="2"/>
                </a:lnTo>
                <a:close/>
              </a:path>
            </a:pathLst>
          </a:custGeom>
        </p:spPr>
        <p:txBody>
          <a:bodyPr wrap="square">
            <a:noAutofit/>
          </a:bodyPr>
          <a:lstStyle/>
          <a:p>
            <a:endParaRPr lang="en-US"/>
          </a:p>
        </p:txBody>
      </p:sp>
      <p:sp>
        <p:nvSpPr>
          <p:cNvPr id="19" name="Text Placeholder 9">
            <a:extLst>
              <a:ext uri="{FF2B5EF4-FFF2-40B4-BE49-F238E27FC236}">
                <a16:creationId xmlns:a16="http://schemas.microsoft.com/office/drawing/2014/main" id="{4E4456B6-6704-4AF7-6DD2-66C813F85C50}"/>
              </a:ext>
            </a:extLst>
          </p:cNvPr>
          <p:cNvSpPr>
            <a:spLocks noGrp="1"/>
          </p:cNvSpPr>
          <p:nvPr>
            <p:ph type="body" sz="quarter" idx="16"/>
          </p:nvPr>
        </p:nvSpPr>
        <p:spPr>
          <a:xfrm>
            <a:off x="609600" y="3121153"/>
            <a:ext cx="5486401" cy="379656"/>
          </a:xfrm>
        </p:spPr>
        <p:txBody>
          <a:bodyPr>
            <a:spAutoFit/>
          </a:bodyPr>
          <a:lstStyle>
            <a:lvl1pPr>
              <a:defRPr sz="1867" b="0">
                <a:solidFill>
                  <a:schemeClr val="tx1"/>
                </a:solidFill>
              </a:defRPr>
            </a:lvl1pPr>
            <a:lvl2pPr>
              <a:defRPr sz="2900" b="1"/>
            </a:lvl2pPr>
            <a:lvl3pPr>
              <a:defRPr sz="2900" b="1"/>
            </a:lvl3pPr>
          </a:lstStyle>
          <a:p>
            <a:pPr lvl="0"/>
            <a:r>
              <a:rPr lang="en-US" dirty="0"/>
              <a:t>Click to edit Master text styles</a:t>
            </a:r>
          </a:p>
        </p:txBody>
      </p:sp>
      <p:sp>
        <p:nvSpPr>
          <p:cNvPr id="20" name="Text Placeholder 9">
            <a:extLst>
              <a:ext uri="{FF2B5EF4-FFF2-40B4-BE49-F238E27FC236}">
                <a16:creationId xmlns:a16="http://schemas.microsoft.com/office/drawing/2014/main" id="{C8C224A3-8F09-7E84-9E43-93ED36F3E168}"/>
              </a:ext>
            </a:extLst>
          </p:cNvPr>
          <p:cNvSpPr>
            <a:spLocks noGrp="1"/>
          </p:cNvSpPr>
          <p:nvPr>
            <p:ph type="body" sz="quarter" idx="17"/>
          </p:nvPr>
        </p:nvSpPr>
        <p:spPr>
          <a:xfrm>
            <a:off x="609600" y="2267713"/>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dirty="0"/>
              <a:t>Click to edit Master text styles</a:t>
            </a:r>
          </a:p>
        </p:txBody>
      </p:sp>
      <p:sp>
        <p:nvSpPr>
          <p:cNvPr id="2" name="Title 1">
            <a:extLst>
              <a:ext uri="{FF2B5EF4-FFF2-40B4-BE49-F238E27FC236}">
                <a16:creationId xmlns:a16="http://schemas.microsoft.com/office/drawing/2014/main" id="{CE5CBC1A-1490-8981-CBD3-699E909226B3}"/>
              </a:ext>
            </a:extLst>
          </p:cNvPr>
          <p:cNvSpPr>
            <a:spLocks noGrp="1"/>
          </p:cNvSpPr>
          <p:nvPr>
            <p:ph type="title"/>
          </p:nvPr>
        </p:nvSpPr>
        <p:spPr>
          <a:xfrm>
            <a:off x="609599" y="1585625"/>
            <a:ext cx="5905743" cy="584775"/>
          </a:xfrm>
        </p:spPr>
        <p:txBody>
          <a:bodyPr wrap="square">
            <a:spAutoFit/>
          </a:bodyPr>
          <a:lstStyle/>
          <a:p>
            <a:r>
              <a:rPr lang="en-US" dirty="0"/>
              <a:t>Click to edit Master title style</a:t>
            </a:r>
          </a:p>
        </p:txBody>
      </p:sp>
      <p:sp>
        <p:nvSpPr>
          <p:cNvPr id="4" name="Text Placeholder 34">
            <a:extLst>
              <a:ext uri="{FF2B5EF4-FFF2-40B4-BE49-F238E27FC236}">
                <a16:creationId xmlns:a16="http://schemas.microsoft.com/office/drawing/2014/main" id="{A12E109B-F294-45D2-65D5-551345AC703C}"/>
              </a:ext>
            </a:extLst>
          </p:cNvPr>
          <p:cNvSpPr>
            <a:spLocks noGrp="1"/>
          </p:cNvSpPr>
          <p:nvPr>
            <p:ph type="body" sz="quarter" idx="12" hasCustomPrompt="1"/>
          </p:nvPr>
        </p:nvSpPr>
        <p:spPr>
          <a:xfrm>
            <a:off x="2505021" y="6397626"/>
            <a:ext cx="3590979"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3551429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white tab - left motif photo">
    <p:spTree>
      <p:nvGrpSpPr>
        <p:cNvPr id="1" name=""/>
        <p:cNvGrpSpPr/>
        <p:nvPr/>
      </p:nvGrpSpPr>
      <p:grpSpPr>
        <a:xfrm>
          <a:off x="0" y="0"/>
          <a:ext cx="0" cy="0"/>
          <a:chOff x="0" y="0"/>
          <a:chExt cx="0" cy="0"/>
        </a:xfrm>
      </p:grpSpPr>
      <p:pic>
        <p:nvPicPr>
          <p:cNvPr id="7"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10800000">
            <a:off x="1" y="6203851"/>
            <a:ext cx="788319" cy="654148"/>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172" rtl="0" eaLnBrk="1" fontAlgn="auto" latinLnBrk="0" hangingPunct="1">
              <a:lnSpc>
                <a:spcPct val="100000"/>
              </a:lnSpc>
              <a:spcBef>
                <a:spcPts val="0"/>
              </a:spcBef>
              <a:spcAft>
                <a:spcPts val="0"/>
              </a:spcAft>
              <a:buClrTx/>
              <a:buSzTx/>
              <a:buFontTx/>
              <a:buNone/>
              <a:tabLst/>
              <a:defRPr/>
            </a:pPr>
            <a:fld id="{BBF673B1-3092-44ED-86E9-FE11F35C7E7C}" type="slidenum">
              <a:rPr lang="en-US" sz="800" b="0" i="0" smtClean="0">
                <a:solidFill>
                  <a:schemeClr val="bg1"/>
                </a:solidFill>
                <a:latin typeface="Arial" panose="020B0604020202020204" pitchFamily="34" charset="0"/>
              </a:rPr>
              <a:pPr marL="0" marR="0" lvl="0" indent="0" algn="ctr" defTabSz="914172" rtl="0" eaLnBrk="1" fontAlgn="auto" latinLnBrk="0" hangingPunct="1">
                <a:lnSpc>
                  <a:spcPct val="100000"/>
                </a:lnSpc>
                <a:spcBef>
                  <a:spcPts val="0"/>
                </a:spcBef>
                <a:spcAft>
                  <a:spcPts val="0"/>
                </a:spcAft>
                <a:buClrTx/>
                <a:buSzTx/>
                <a:buFontTx/>
                <a:buNone/>
                <a:tabLst/>
                <a:defRPr/>
              </a:pPr>
              <a:t>‹#›</a:t>
            </a:fld>
            <a:endParaRPr lang="en-US" sz="800" b="0" i="0">
              <a:solidFill>
                <a:schemeClr val="bg1"/>
              </a:solidFill>
              <a:latin typeface="Arial" panose="020B0604020202020204" pitchFamily="34" charset="0"/>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153448" y="6385311"/>
            <a:ext cx="265611" cy="243840"/>
          </a:xfrm>
          <a:prstGeom prst="rect">
            <a:avLst/>
          </a:prstGeom>
        </p:spPr>
      </p:pic>
      <p:sp>
        <p:nvSpPr>
          <p:cNvPr id="4" name="Picture Placeholder 11">
            <a:extLst>
              <a:ext uri="{FF2B5EF4-FFF2-40B4-BE49-F238E27FC236}">
                <a16:creationId xmlns:a16="http://schemas.microsoft.com/office/drawing/2014/main" id="{BBB59BFB-F1CD-0303-F16D-0AD91C0AF872}"/>
              </a:ext>
            </a:extLst>
          </p:cNvPr>
          <p:cNvSpPr>
            <a:spLocks noGrp="1"/>
          </p:cNvSpPr>
          <p:nvPr userDrawn="1"/>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5" name="Picture Placeholder 11">
            <a:extLst>
              <a:ext uri="{FF2B5EF4-FFF2-40B4-BE49-F238E27FC236}">
                <a16:creationId xmlns:a16="http://schemas.microsoft.com/office/drawing/2014/main" id="{BBB59BFB-F1CD-0303-F16D-0AD91C0AF872}"/>
              </a:ext>
            </a:extLst>
          </p:cNvPr>
          <p:cNvSpPr>
            <a:spLocks noGrp="1"/>
          </p:cNvSpPr>
          <p:nvPr userDrawn="1"/>
        </p:nvSpPr>
        <p:spPr>
          <a:xfrm>
            <a:off x="0" y="3435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6" name="TextBox 4">
            <a:extLst>
              <a:ext uri="{FF2B5EF4-FFF2-40B4-BE49-F238E27FC236}">
                <a16:creationId xmlns:a16="http://schemas.microsoft.com/office/drawing/2014/main" id="{A3E4A0C6-C2BA-994F-B495-3F9C0A567339}"/>
              </a:ext>
            </a:extLst>
          </p:cNvPr>
          <p:cNvSpPr txBox="1"/>
          <p:nvPr userDrawn="1"/>
        </p:nvSpPr>
        <p:spPr>
          <a:xfrm>
            <a:off x="2341421" y="-3435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11" name="Picture Placeholder 11">
            <a:extLst>
              <a:ext uri="{FF2B5EF4-FFF2-40B4-BE49-F238E27FC236}">
                <a16:creationId xmlns:a16="http://schemas.microsoft.com/office/drawing/2014/main" id="{BBB59BFB-F1CD-0303-F16D-0AD91C0AF872}"/>
              </a:ext>
            </a:extLst>
          </p:cNvPr>
          <p:cNvSpPr>
            <a:spLocks noGrp="1"/>
          </p:cNvSpPr>
          <p:nvPr userDrawn="1"/>
        </p:nvSpPr>
        <p:spPr>
          <a:xfrm>
            <a:off x="152400" y="495992"/>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p:spPr>
        <p:txBody>
          <a:bodyPr vert="horz" wrap="square" lIns="91440" tIns="45720" rIns="91440" bIns="45720" rtlCol="0">
            <a:noAutofit/>
          </a:bodyPr>
          <a:lstStyle>
            <a:lvl1pPr marL="0" indent="0" algn="l" defTabSz="1219170" rtl="0" eaLnBrk="1" latinLnBrk="0" hangingPunct="1">
              <a:lnSpc>
                <a:spcPct val="90000"/>
              </a:lnSpc>
              <a:spcBef>
                <a:spcPts val="1333"/>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90000"/>
              </a:lnSpc>
              <a:spcBef>
                <a:spcPts val="667"/>
              </a:spcBef>
              <a:buFont typeface="Arial" panose="020B0604020202020204" pitchFamily="34" charset="0"/>
              <a:buNone/>
              <a:tabLst/>
              <a:defRPr sz="1867"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endParaRPr lang="en-US" sz="2400"/>
          </a:p>
        </p:txBody>
      </p:sp>
      <p:sp>
        <p:nvSpPr>
          <p:cNvPr id="12" name="TextBox 4">
            <a:extLst>
              <a:ext uri="{FF2B5EF4-FFF2-40B4-BE49-F238E27FC236}">
                <a16:creationId xmlns:a16="http://schemas.microsoft.com/office/drawing/2014/main" id="{A3E4A0C6-C2BA-994F-B495-3F9C0A567339}"/>
              </a:ext>
            </a:extLst>
          </p:cNvPr>
          <p:cNvSpPr txBox="1"/>
          <p:nvPr userDrawn="1"/>
        </p:nvSpPr>
        <p:spPr>
          <a:xfrm>
            <a:off x="2493821" y="-191193"/>
            <a:ext cx="184731" cy="46166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b="0" i="0">
              <a:latin typeface="Arial" panose="020B0604020202020204" pitchFamily="34" charset="0"/>
            </a:endParaRPr>
          </a:p>
        </p:txBody>
      </p:sp>
      <p:sp>
        <p:nvSpPr>
          <p:cNvPr id="35" name="Picture Placeholder 34">
            <a:extLst>
              <a:ext uri="{FF2B5EF4-FFF2-40B4-BE49-F238E27FC236}">
                <a16:creationId xmlns:a16="http://schemas.microsoft.com/office/drawing/2014/main" id="{3EDD72C6-134A-1755-5F40-78F596AC9E31}"/>
              </a:ext>
            </a:extLst>
          </p:cNvPr>
          <p:cNvSpPr>
            <a:spLocks noGrp="1"/>
          </p:cNvSpPr>
          <p:nvPr>
            <p:ph type="pic" sz="quarter" idx="13"/>
          </p:nvPr>
        </p:nvSpPr>
        <p:spPr>
          <a:xfrm>
            <a:off x="8423296" y="2"/>
            <a:ext cx="3768704" cy="6857999"/>
          </a:xfrm>
          <a:custGeom>
            <a:avLst/>
            <a:gdLst>
              <a:gd name="connsiteX0" fmla="*/ 1 w 3768704"/>
              <a:gd name="connsiteY0" fmla="*/ 0 h 6857999"/>
              <a:gd name="connsiteX1" fmla="*/ 3768704 w 3768704"/>
              <a:gd name="connsiteY1" fmla="*/ 0 h 6857999"/>
              <a:gd name="connsiteX2" fmla="*/ 3768704 w 3768704"/>
              <a:gd name="connsiteY2" fmla="*/ 6857999 h 6857999"/>
              <a:gd name="connsiteX3" fmla="*/ 1738673 w 3768704"/>
              <a:gd name="connsiteY3" fmla="*/ 6857999 h 6857999"/>
              <a:gd name="connsiteX4" fmla="*/ 1589250 w 3768704"/>
              <a:gd name="connsiteY4" fmla="*/ 6850455 h 6857999"/>
              <a:gd name="connsiteX5" fmla="*/ 0 w 3768704"/>
              <a:gd name="connsiteY5" fmla="*/ 5088595 h 6857999"/>
              <a:gd name="connsiteX6" fmla="*/ 0 w 3768704"/>
              <a:gd name="connsiteY6" fmla="*/ 3285725 h 6857999"/>
              <a:gd name="connsiteX7" fmla="*/ 1 w 3768704"/>
              <a:gd name="connsiteY7" fmla="*/ 3285725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68704" h="6857999">
                <a:moveTo>
                  <a:pt x="1" y="0"/>
                </a:moveTo>
                <a:lnTo>
                  <a:pt x="3768704" y="0"/>
                </a:lnTo>
                <a:lnTo>
                  <a:pt x="3768704" y="6857999"/>
                </a:lnTo>
                <a:lnTo>
                  <a:pt x="1738673" y="6857999"/>
                </a:lnTo>
                <a:lnTo>
                  <a:pt x="1589250" y="6850455"/>
                </a:lnTo>
                <a:cubicBezTo>
                  <a:pt x="697124" y="6759874"/>
                  <a:pt x="0" y="6006540"/>
                  <a:pt x="0" y="5088595"/>
                </a:cubicBezTo>
                <a:lnTo>
                  <a:pt x="0" y="3285725"/>
                </a:lnTo>
                <a:lnTo>
                  <a:pt x="1" y="3285725"/>
                </a:lnTo>
                <a:close/>
              </a:path>
            </a:pathLst>
          </a:custGeom>
        </p:spPr>
        <p:txBody>
          <a:bodyPr wrap="square">
            <a:noAutofit/>
          </a:bodyPr>
          <a:lstStyle/>
          <a:p>
            <a:endParaRPr lang="en-US"/>
          </a:p>
        </p:txBody>
      </p:sp>
      <p:sp>
        <p:nvSpPr>
          <p:cNvPr id="3" name="Title 1">
            <a:extLst>
              <a:ext uri="{FF2B5EF4-FFF2-40B4-BE49-F238E27FC236}">
                <a16:creationId xmlns:a16="http://schemas.microsoft.com/office/drawing/2014/main" id="{50403C54-E26E-4EDA-6D6D-D08749EEB35F}"/>
              </a:ext>
            </a:extLst>
          </p:cNvPr>
          <p:cNvSpPr>
            <a:spLocks noGrp="1"/>
          </p:cNvSpPr>
          <p:nvPr>
            <p:ph type="title"/>
          </p:nvPr>
        </p:nvSpPr>
        <p:spPr>
          <a:xfrm>
            <a:off x="609601" y="0"/>
            <a:ext cx="7518399" cy="1498600"/>
          </a:xfrm>
        </p:spPr>
        <p:txBody>
          <a:bodyPr/>
          <a:lstStyle/>
          <a:p>
            <a:r>
              <a:rPr lang="en-US" dirty="0"/>
              <a:t>Click to edit Master title style</a:t>
            </a:r>
          </a:p>
        </p:txBody>
      </p:sp>
      <p:sp>
        <p:nvSpPr>
          <p:cNvPr id="13" name="Text Placeholder 34">
            <a:extLst>
              <a:ext uri="{FF2B5EF4-FFF2-40B4-BE49-F238E27FC236}">
                <a16:creationId xmlns:a16="http://schemas.microsoft.com/office/drawing/2014/main" id="{0CAB11AB-7B76-A55E-72D7-A19DAFD726AA}"/>
              </a:ext>
            </a:extLst>
          </p:cNvPr>
          <p:cNvSpPr>
            <a:spLocks noGrp="1"/>
          </p:cNvSpPr>
          <p:nvPr>
            <p:ph type="body" sz="quarter" idx="12" hasCustomPrompt="1"/>
          </p:nvPr>
        </p:nvSpPr>
        <p:spPr>
          <a:xfrm>
            <a:off x="2929467" y="6397626"/>
            <a:ext cx="5198533"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2" name="Text Placeholder 9">
            <a:extLst>
              <a:ext uri="{FF2B5EF4-FFF2-40B4-BE49-F238E27FC236}">
                <a16:creationId xmlns:a16="http://schemas.microsoft.com/office/drawing/2014/main" id="{D3A0A540-DF2E-6ADD-3BDD-1B207C8F2F37}"/>
              </a:ext>
            </a:extLst>
          </p:cNvPr>
          <p:cNvSpPr>
            <a:spLocks noGrp="1"/>
          </p:cNvSpPr>
          <p:nvPr>
            <p:ph type="body" sz="quarter" idx="16"/>
          </p:nvPr>
        </p:nvSpPr>
        <p:spPr>
          <a:xfrm>
            <a:off x="609600" y="2581650"/>
            <a:ext cx="5486401" cy="379656"/>
          </a:xfrm>
        </p:spPr>
        <p:txBody>
          <a:bodyPr>
            <a:spAutoFit/>
          </a:bodyPr>
          <a:lstStyle>
            <a:lvl1pPr>
              <a:defRPr sz="1867" b="0">
                <a:solidFill>
                  <a:schemeClr val="tx1"/>
                </a:solidFill>
              </a:defRPr>
            </a:lvl1pPr>
            <a:lvl2pPr>
              <a:defRPr sz="2900" b="1"/>
            </a:lvl2pPr>
            <a:lvl3pPr>
              <a:defRPr sz="2900" b="1"/>
            </a:lvl3pPr>
          </a:lstStyle>
          <a:p>
            <a:pPr lvl="0"/>
            <a:r>
              <a:rPr lang="en-US" dirty="0"/>
              <a:t>Click to edit Master text styles</a:t>
            </a:r>
          </a:p>
        </p:txBody>
      </p:sp>
      <p:sp>
        <p:nvSpPr>
          <p:cNvPr id="14" name="Text Placeholder 9">
            <a:extLst>
              <a:ext uri="{FF2B5EF4-FFF2-40B4-BE49-F238E27FC236}">
                <a16:creationId xmlns:a16="http://schemas.microsoft.com/office/drawing/2014/main" id="{32478A6E-62CF-2C23-1BBC-9C92FC491AFC}"/>
              </a:ext>
            </a:extLst>
          </p:cNvPr>
          <p:cNvSpPr>
            <a:spLocks noGrp="1"/>
          </p:cNvSpPr>
          <p:nvPr>
            <p:ph type="body" sz="quarter" idx="17"/>
          </p:nvPr>
        </p:nvSpPr>
        <p:spPr>
          <a:xfrm>
            <a:off x="609600" y="1540944"/>
            <a:ext cx="5486401" cy="369332"/>
          </a:xfrm>
        </p:spPr>
        <p:txBody>
          <a:bodyPr>
            <a:spAutoFit/>
          </a:bodyPr>
          <a:lstStyle>
            <a:lvl1pPr>
              <a:defRPr sz="1800" b="0" i="1">
                <a:solidFill>
                  <a:schemeClr val="bg2"/>
                </a:solidFill>
              </a:defRPr>
            </a:lvl1pPr>
            <a:lvl2pPr>
              <a:defRPr sz="2900" b="1"/>
            </a:lvl2pPr>
            <a:lvl3pPr>
              <a:defRPr sz="2900" b="1"/>
            </a:lvl3pPr>
          </a:lstStyle>
          <a:p>
            <a:pPr lvl="0"/>
            <a:r>
              <a:rPr lang="en-US" dirty="0"/>
              <a:t>Click to edit Master text styles</a:t>
            </a:r>
          </a:p>
        </p:txBody>
      </p:sp>
    </p:spTree>
    <p:extLst>
      <p:ext uri="{BB962C8B-B14F-4D97-AF65-F5344CB8AC3E}">
        <p14:creationId xmlns:p14="http://schemas.microsoft.com/office/powerpoint/2010/main" val="1719616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B5CA5EE-B0AF-4B2F-A239-8737B1752BEF}"/>
              </a:ext>
            </a:extLst>
          </p:cNvPr>
          <p:cNvSpPr>
            <a:spLocks noGrp="1"/>
          </p:cNvSpPr>
          <p:nvPr>
            <p:ph type="title"/>
          </p:nvPr>
        </p:nvSpPr>
        <p:spPr>
          <a:xfrm>
            <a:off x="609600" y="0"/>
            <a:ext cx="10972800" cy="1498600"/>
          </a:xfrm>
          <a:prstGeom prst="rect">
            <a:avLst/>
          </a:prstGeom>
        </p:spPr>
        <p:txBody>
          <a:bodyPr/>
          <a:lstStyle>
            <a:lvl1pPr algn="l">
              <a:defRPr>
                <a:solidFill>
                  <a:srgbClr val="595959"/>
                </a:solidFill>
              </a:defRPr>
            </a:lvl1pPr>
          </a:lstStyle>
          <a:p>
            <a:r>
              <a:rPr lang="en-US"/>
              <a:t>Click to edit Master title style</a:t>
            </a:r>
          </a:p>
        </p:txBody>
      </p:sp>
      <p:sp>
        <p:nvSpPr>
          <p:cNvPr id="3" name="Text Placeholder 34">
            <a:extLst>
              <a:ext uri="{FF2B5EF4-FFF2-40B4-BE49-F238E27FC236}">
                <a16:creationId xmlns:a16="http://schemas.microsoft.com/office/drawing/2014/main" id="{200585D1-29A9-E8B5-62C3-5721ADF34A2E}"/>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1102482636"/>
      </p:ext>
    </p:extLst>
  </p:cSld>
  <p:clrMapOvr>
    <a:masterClrMapping/>
  </p:clrMapOvr>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Full Image + Title">
    <p:spTree>
      <p:nvGrpSpPr>
        <p:cNvPr id="1" name=""/>
        <p:cNvGrpSpPr/>
        <p:nvPr/>
      </p:nvGrpSpPr>
      <p:grpSpPr>
        <a:xfrm>
          <a:off x="0" y="0"/>
          <a:ext cx="0" cy="0"/>
          <a:chOff x="0" y="0"/>
          <a:chExt cx="0" cy="0"/>
        </a:xfrm>
      </p:grpSpPr>
      <p:sp>
        <p:nvSpPr>
          <p:cNvPr id="3" name="Picture Placeholder 11">
            <a:extLst>
              <a:ext uri="{FF2B5EF4-FFF2-40B4-BE49-F238E27FC236}">
                <a16:creationId xmlns:a16="http://schemas.microsoft.com/office/drawing/2014/main" id="{06B9F96A-E570-F914-BA06-FD7EF282BA33}"/>
              </a:ext>
            </a:extLst>
          </p:cNvPr>
          <p:cNvSpPr>
            <a:spLocks noGrp="1"/>
          </p:cNvSpPr>
          <p:nvPr>
            <p:ph type="pic" sz="quarter" idx="10"/>
          </p:nvPr>
        </p:nvSpPr>
        <p:spPr>
          <a:xfrm>
            <a:off x="0" y="0"/>
            <a:ext cx="12192000" cy="68580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5143499 h 5143500"/>
              <a:gd name="connsiteX5" fmla="*/ 317831 w 9144000"/>
              <a:gd name="connsiteY5" fmla="*/ 5143499 h 5143500"/>
              <a:gd name="connsiteX6" fmla="*/ 573191 w 9144000"/>
              <a:gd name="connsiteY6" fmla="*/ 4887911 h 5143500"/>
              <a:gd name="connsiteX7" fmla="*/ 317831 w 9144000"/>
              <a:gd name="connsiteY7" fmla="*/ 4632324 h 5143500"/>
              <a:gd name="connsiteX8" fmla="*/ 0 w 9144000"/>
              <a:gd name="connsiteY8" fmla="*/ 4632324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5143500"/>
                </a:lnTo>
                <a:lnTo>
                  <a:pt x="0" y="5143500"/>
                </a:lnTo>
                <a:lnTo>
                  <a:pt x="0" y="5143499"/>
                </a:lnTo>
                <a:lnTo>
                  <a:pt x="317831" y="5143499"/>
                </a:lnTo>
                <a:cubicBezTo>
                  <a:pt x="458854" y="5143499"/>
                  <a:pt x="573191" y="5029060"/>
                  <a:pt x="573191" y="4887911"/>
                </a:cubicBezTo>
                <a:cubicBezTo>
                  <a:pt x="573191" y="4746763"/>
                  <a:pt x="458854" y="4632324"/>
                  <a:pt x="317831" y="4632324"/>
                </a:cubicBezTo>
                <a:lnTo>
                  <a:pt x="0" y="4632324"/>
                </a:lnTo>
                <a:close/>
              </a:path>
            </a:pathLst>
          </a:custGeom>
          <a:noFill/>
        </p:spPr>
        <p:txBody>
          <a:bodyPr wrap="square">
            <a:noAutofit/>
          </a:bodyPr>
          <a:lstStyle/>
          <a:p>
            <a:endParaRPr lang="en-US"/>
          </a:p>
        </p:txBody>
      </p:sp>
      <p:sp>
        <p:nvSpPr>
          <p:cNvPr id="5" name="TextBox 4">
            <a:extLst>
              <a:ext uri="{FF2B5EF4-FFF2-40B4-BE49-F238E27FC236}">
                <a16:creationId xmlns:a16="http://schemas.microsoft.com/office/drawing/2014/main" id="{A3E4A0C6-C2BA-994F-B495-3F9C0A567339}"/>
              </a:ext>
            </a:extLst>
          </p:cNvPr>
          <p:cNvSpPr txBox="1"/>
          <p:nvPr/>
        </p:nvSpPr>
        <p:spPr>
          <a:xfrm>
            <a:off x="2349731" y="-687185"/>
            <a:ext cx="184731" cy="461665"/>
          </a:xfrm>
          <a:prstGeom prst="rect">
            <a:avLst/>
          </a:prstGeom>
          <a:noFill/>
        </p:spPr>
        <p:txBody>
          <a:bodyPr wrap="none" rtlCol="0">
            <a:spAutoFit/>
          </a:bodyPr>
          <a:lstStyle/>
          <a:p>
            <a:endParaRPr lang="en-US" sz="2400"/>
          </a:p>
        </p:txBody>
      </p:sp>
      <p:sp>
        <p:nvSpPr>
          <p:cNvPr id="2" name="Text Placeholder 34">
            <a:extLst>
              <a:ext uri="{FF2B5EF4-FFF2-40B4-BE49-F238E27FC236}">
                <a16:creationId xmlns:a16="http://schemas.microsoft.com/office/drawing/2014/main" id="{5475E934-0767-CA89-3E8C-FA73658B1DC7}"/>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
        <p:nvSpPr>
          <p:cNvPr id="7" name="Title 6">
            <a:extLst>
              <a:ext uri="{FF2B5EF4-FFF2-40B4-BE49-F238E27FC236}">
                <a16:creationId xmlns:a16="http://schemas.microsoft.com/office/drawing/2014/main" id="{7D9CB269-96E5-5412-A2C6-72F4B098A67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6989578"/>
      </p:ext>
    </p:extLst>
  </p:cSld>
  <p:clrMapOvr>
    <a:masterClrMapping/>
  </p:clrMapOvr>
  <p:hf sldNum="0"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4 image 4 block grid +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50E96-AFD7-51F7-8E10-B7BD18B07027}"/>
              </a:ext>
            </a:extLst>
          </p:cNvPr>
          <p:cNvSpPr>
            <a:spLocks noGrp="1"/>
          </p:cNvSpPr>
          <p:nvPr>
            <p:ph type="title"/>
          </p:nvPr>
        </p:nvSpPr>
        <p:spPr>
          <a:xfrm>
            <a:off x="609600" y="0"/>
            <a:ext cx="10972800" cy="1498600"/>
          </a:xfrm>
        </p:spPr>
        <p:txBody>
          <a:bodyPr/>
          <a:lstStyle/>
          <a:p>
            <a:r>
              <a:rPr lang="en-US"/>
              <a:t>Click to edit Master title style</a:t>
            </a:r>
          </a:p>
        </p:txBody>
      </p:sp>
      <p:sp>
        <p:nvSpPr>
          <p:cNvPr id="3" name="Rectangle 2">
            <a:extLst>
              <a:ext uri="{FF2B5EF4-FFF2-40B4-BE49-F238E27FC236}">
                <a16:creationId xmlns:a16="http://schemas.microsoft.com/office/drawing/2014/main" id="{50A6E012-676D-EDE4-A2A0-EE6063B991C1}"/>
              </a:ext>
            </a:extLst>
          </p:cNvPr>
          <p:cNvSpPr/>
          <p:nvPr userDrawn="1"/>
        </p:nvSpPr>
        <p:spPr>
          <a:xfrm>
            <a:off x="6087909" y="3806217"/>
            <a:ext cx="5375575"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4" name="Rectangle 3">
            <a:extLst>
              <a:ext uri="{FF2B5EF4-FFF2-40B4-BE49-F238E27FC236}">
                <a16:creationId xmlns:a16="http://schemas.microsoft.com/office/drawing/2014/main" id="{BD013F5C-E5E2-7E1B-7DA2-AB8D0592C4AF}"/>
              </a:ext>
            </a:extLst>
          </p:cNvPr>
          <p:cNvSpPr/>
          <p:nvPr userDrawn="1"/>
        </p:nvSpPr>
        <p:spPr>
          <a:xfrm>
            <a:off x="716629" y="3806217"/>
            <a:ext cx="5375576"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Rectangle 4">
            <a:extLst>
              <a:ext uri="{FF2B5EF4-FFF2-40B4-BE49-F238E27FC236}">
                <a16:creationId xmlns:a16="http://schemas.microsoft.com/office/drawing/2014/main" id="{97AC6A2B-2A3E-CC3F-E523-66A8EF2766BE}"/>
              </a:ext>
            </a:extLst>
          </p:cNvPr>
          <p:cNvSpPr/>
          <p:nvPr userDrawn="1"/>
        </p:nvSpPr>
        <p:spPr>
          <a:xfrm>
            <a:off x="6087910" y="1415489"/>
            <a:ext cx="5375573" cy="238963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Rectangle 5">
            <a:extLst>
              <a:ext uri="{FF2B5EF4-FFF2-40B4-BE49-F238E27FC236}">
                <a16:creationId xmlns:a16="http://schemas.microsoft.com/office/drawing/2014/main" id="{96114284-7CC1-3D71-EFDE-313A3D0EDD6F}"/>
              </a:ext>
            </a:extLst>
          </p:cNvPr>
          <p:cNvSpPr/>
          <p:nvPr userDrawn="1"/>
        </p:nvSpPr>
        <p:spPr>
          <a:xfrm>
            <a:off x="716629" y="1415489"/>
            <a:ext cx="5375576" cy="2389632"/>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Picture Placeholder 44">
            <a:extLst>
              <a:ext uri="{FF2B5EF4-FFF2-40B4-BE49-F238E27FC236}">
                <a16:creationId xmlns:a16="http://schemas.microsoft.com/office/drawing/2014/main" id="{8A414B06-B202-991A-99E9-FB238B11A9D7}"/>
              </a:ext>
            </a:extLst>
          </p:cNvPr>
          <p:cNvSpPr>
            <a:spLocks noGrp="1"/>
          </p:cNvSpPr>
          <p:nvPr>
            <p:ph type="pic" sz="quarter" idx="24"/>
          </p:nvPr>
        </p:nvSpPr>
        <p:spPr>
          <a:xfrm>
            <a:off x="6092204" y="3806217"/>
            <a:ext cx="2353056" cy="2389632"/>
          </a:xfrm>
          <a:custGeom>
            <a:avLst/>
            <a:gdLst>
              <a:gd name="connsiteX0" fmla="*/ 0 w 2327340"/>
              <a:gd name="connsiteY0" fmla="*/ 0 h 2523744"/>
              <a:gd name="connsiteX1" fmla="*/ 2327340 w 2327340"/>
              <a:gd name="connsiteY1" fmla="*/ 0 h 2523744"/>
              <a:gd name="connsiteX2" fmla="*/ 2327340 w 2327340"/>
              <a:gd name="connsiteY2" fmla="*/ 404 h 2523744"/>
              <a:gd name="connsiteX3" fmla="*/ 1358053 w 2327340"/>
              <a:gd name="connsiteY3" fmla="*/ 404 h 2523744"/>
              <a:gd name="connsiteX4" fmla="*/ 1451291 w 2327340"/>
              <a:gd name="connsiteY4" fmla="*/ 5114 h 2523744"/>
              <a:gd name="connsiteX5" fmla="*/ 2325465 w 2327340"/>
              <a:gd name="connsiteY5" fmla="*/ 974212 h 2523744"/>
              <a:gd name="connsiteX6" fmla="*/ 2325465 w 2327340"/>
              <a:gd name="connsiteY6" fmla="*/ 1965735 h 2523744"/>
              <a:gd name="connsiteX7" fmla="*/ 2327340 w 2327340"/>
              <a:gd name="connsiteY7" fmla="*/ 1965735 h 2523744"/>
              <a:gd name="connsiteX8" fmla="*/ 2327340 w 2327340"/>
              <a:gd name="connsiteY8" fmla="*/ 2523744 h 2523744"/>
              <a:gd name="connsiteX9" fmla="*/ 0 w 2327340"/>
              <a:gd name="connsiteY9" fmla="*/ 2523744 h 2523744"/>
              <a:gd name="connsiteX0" fmla="*/ 0 w 2327340"/>
              <a:gd name="connsiteY0" fmla="*/ 0 h 2523744"/>
              <a:gd name="connsiteX1" fmla="*/ 2327340 w 2327340"/>
              <a:gd name="connsiteY1" fmla="*/ 0 h 2523744"/>
              <a:gd name="connsiteX2" fmla="*/ 1358053 w 2327340"/>
              <a:gd name="connsiteY2" fmla="*/ 404 h 2523744"/>
              <a:gd name="connsiteX3" fmla="*/ 1451291 w 2327340"/>
              <a:gd name="connsiteY3" fmla="*/ 5114 h 2523744"/>
              <a:gd name="connsiteX4" fmla="*/ 2325465 w 2327340"/>
              <a:gd name="connsiteY4" fmla="*/ 974212 h 2523744"/>
              <a:gd name="connsiteX5" fmla="*/ 2325465 w 2327340"/>
              <a:gd name="connsiteY5" fmla="*/ 1965735 h 2523744"/>
              <a:gd name="connsiteX6" fmla="*/ 2327340 w 2327340"/>
              <a:gd name="connsiteY6" fmla="*/ 1965735 h 2523744"/>
              <a:gd name="connsiteX7" fmla="*/ 2327340 w 2327340"/>
              <a:gd name="connsiteY7" fmla="*/ 2523744 h 2523744"/>
              <a:gd name="connsiteX8" fmla="*/ 0 w 2327340"/>
              <a:gd name="connsiteY8" fmla="*/ 2523744 h 2523744"/>
              <a:gd name="connsiteX9" fmla="*/ 0 w 2327340"/>
              <a:gd name="connsiteY9" fmla="*/ 0 h 2523744"/>
              <a:gd name="connsiteX0" fmla="*/ 0 w 2327340"/>
              <a:gd name="connsiteY0" fmla="*/ 0 h 2523744"/>
              <a:gd name="connsiteX1" fmla="*/ 1358053 w 2327340"/>
              <a:gd name="connsiteY1" fmla="*/ 404 h 2523744"/>
              <a:gd name="connsiteX2" fmla="*/ 1451291 w 2327340"/>
              <a:gd name="connsiteY2" fmla="*/ 5114 h 2523744"/>
              <a:gd name="connsiteX3" fmla="*/ 2325465 w 2327340"/>
              <a:gd name="connsiteY3" fmla="*/ 974212 h 2523744"/>
              <a:gd name="connsiteX4" fmla="*/ 2325465 w 2327340"/>
              <a:gd name="connsiteY4" fmla="*/ 1965735 h 2523744"/>
              <a:gd name="connsiteX5" fmla="*/ 2327340 w 2327340"/>
              <a:gd name="connsiteY5" fmla="*/ 1965735 h 2523744"/>
              <a:gd name="connsiteX6" fmla="*/ 2327340 w 2327340"/>
              <a:gd name="connsiteY6" fmla="*/ 2523744 h 2523744"/>
              <a:gd name="connsiteX7" fmla="*/ 0 w 2327340"/>
              <a:gd name="connsiteY7" fmla="*/ 2523744 h 2523744"/>
              <a:gd name="connsiteX8" fmla="*/ 0 w 2327340"/>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7340" h="2523744">
                <a:moveTo>
                  <a:pt x="0" y="0"/>
                </a:moveTo>
                <a:lnTo>
                  <a:pt x="1358053" y="404"/>
                </a:lnTo>
                <a:lnTo>
                  <a:pt x="1451291" y="5114"/>
                </a:lnTo>
                <a:cubicBezTo>
                  <a:pt x="1941936" y="54953"/>
                  <a:pt x="2325465" y="469440"/>
                  <a:pt x="2325465" y="974212"/>
                </a:cubicBezTo>
                <a:lnTo>
                  <a:pt x="2325465" y="1965735"/>
                </a:lnTo>
                <a:lnTo>
                  <a:pt x="2327340" y="1965735"/>
                </a:lnTo>
                <a:lnTo>
                  <a:pt x="2327340" y="2523744"/>
                </a:lnTo>
                <a:lnTo>
                  <a:pt x="0" y="2523744"/>
                </a:lnTo>
                <a:lnTo>
                  <a:pt x="0" y="0"/>
                </a:lnTo>
                <a:close/>
              </a:path>
            </a:pathLst>
          </a:custGeom>
        </p:spPr>
        <p:txBody>
          <a:bodyPr wrap="square">
            <a:noAutofit/>
          </a:bodyPr>
          <a:lstStyle/>
          <a:p>
            <a:endParaRPr lang="en-US"/>
          </a:p>
        </p:txBody>
      </p:sp>
      <p:sp>
        <p:nvSpPr>
          <p:cNvPr id="8" name="Picture Placeholder 45">
            <a:extLst>
              <a:ext uri="{FF2B5EF4-FFF2-40B4-BE49-F238E27FC236}">
                <a16:creationId xmlns:a16="http://schemas.microsoft.com/office/drawing/2014/main" id="{B585570E-1748-0FBB-43D3-15655B74F88A}"/>
              </a:ext>
            </a:extLst>
          </p:cNvPr>
          <p:cNvSpPr>
            <a:spLocks noGrp="1"/>
          </p:cNvSpPr>
          <p:nvPr>
            <p:ph type="pic" sz="quarter" idx="28"/>
          </p:nvPr>
        </p:nvSpPr>
        <p:spPr>
          <a:xfrm>
            <a:off x="716628" y="3806217"/>
            <a:ext cx="2353056" cy="2389632"/>
          </a:xfrm>
          <a:custGeom>
            <a:avLst/>
            <a:gdLst>
              <a:gd name="connsiteX0" fmla="*/ 0 w 2312598"/>
              <a:gd name="connsiteY0" fmla="*/ 0 h 2523744"/>
              <a:gd name="connsiteX1" fmla="*/ 2312598 w 2312598"/>
              <a:gd name="connsiteY1" fmla="*/ 0 h 2523744"/>
              <a:gd name="connsiteX2" fmla="*/ 2312598 w 2312598"/>
              <a:gd name="connsiteY2" fmla="*/ 404 h 2523744"/>
              <a:gd name="connsiteX3" fmla="*/ 1343311 w 2312598"/>
              <a:gd name="connsiteY3" fmla="*/ 404 h 2523744"/>
              <a:gd name="connsiteX4" fmla="*/ 1436549 w 2312598"/>
              <a:gd name="connsiteY4" fmla="*/ 5114 h 2523744"/>
              <a:gd name="connsiteX5" fmla="*/ 2310723 w 2312598"/>
              <a:gd name="connsiteY5" fmla="*/ 974212 h 2523744"/>
              <a:gd name="connsiteX6" fmla="*/ 2310723 w 2312598"/>
              <a:gd name="connsiteY6" fmla="*/ 1965735 h 2523744"/>
              <a:gd name="connsiteX7" fmla="*/ 2312598 w 2312598"/>
              <a:gd name="connsiteY7" fmla="*/ 1965735 h 2523744"/>
              <a:gd name="connsiteX8" fmla="*/ 2312598 w 2312598"/>
              <a:gd name="connsiteY8" fmla="*/ 2523744 h 2523744"/>
              <a:gd name="connsiteX9" fmla="*/ 0 w 2312598"/>
              <a:gd name="connsiteY9" fmla="*/ 2523744 h 2523744"/>
              <a:gd name="connsiteX0" fmla="*/ 0 w 2369748"/>
              <a:gd name="connsiteY0" fmla="*/ 0 h 2523744"/>
              <a:gd name="connsiteX1" fmla="*/ 2312598 w 2369748"/>
              <a:gd name="connsiteY1" fmla="*/ 0 h 2523744"/>
              <a:gd name="connsiteX2" fmla="*/ 2369748 w 2369748"/>
              <a:gd name="connsiteY2" fmla="*/ 28979 h 2523744"/>
              <a:gd name="connsiteX3" fmla="*/ 1343311 w 2369748"/>
              <a:gd name="connsiteY3" fmla="*/ 404 h 2523744"/>
              <a:gd name="connsiteX4" fmla="*/ 1436549 w 2369748"/>
              <a:gd name="connsiteY4" fmla="*/ 5114 h 2523744"/>
              <a:gd name="connsiteX5" fmla="*/ 2310723 w 2369748"/>
              <a:gd name="connsiteY5" fmla="*/ 974212 h 2523744"/>
              <a:gd name="connsiteX6" fmla="*/ 2310723 w 2369748"/>
              <a:gd name="connsiteY6" fmla="*/ 1965735 h 2523744"/>
              <a:gd name="connsiteX7" fmla="*/ 2312598 w 2369748"/>
              <a:gd name="connsiteY7" fmla="*/ 1965735 h 2523744"/>
              <a:gd name="connsiteX8" fmla="*/ 2312598 w 2369748"/>
              <a:gd name="connsiteY8" fmla="*/ 2523744 h 2523744"/>
              <a:gd name="connsiteX9" fmla="*/ 0 w 2369748"/>
              <a:gd name="connsiteY9" fmla="*/ 2523744 h 2523744"/>
              <a:gd name="connsiteX10" fmla="*/ 0 w 2369748"/>
              <a:gd name="connsiteY10" fmla="*/ 0 h 2523744"/>
              <a:gd name="connsiteX0" fmla="*/ 0 w 2312598"/>
              <a:gd name="connsiteY0" fmla="*/ 0 h 2523744"/>
              <a:gd name="connsiteX1" fmla="*/ 2312598 w 2312598"/>
              <a:gd name="connsiteY1" fmla="*/ 0 h 2523744"/>
              <a:gd name="connsiteX2" fmla="*/ 1343311 w 2312598"/>
              <a:gd name="connsiteY2" fmla="*/ 404 h 2523744"/>
              <a:gd name="connsiteX3" fmla="*/ 1436549 w 2312598"/>
              <a:gd name="connsiteY3" fmla="*/ 5114 h 2523744"/>
              <a:gd name="connsiteX4" fmla="*/ 2310723 w 2312598"/>
              <a:gd name="connsiteY4" fmla="*/ 974212 h 2523744"/>
              <a:gd name="connsiteX5" fmla="*/ 2310723 w 2312598"/>
              <a:gd name="connsiteY5" fmla="*/ 1965735 h 2523744"/>
              <a:gd name="connsiteX6" fmla="*/ 2312598 w 2312598"/>
              <a:gd name="connsiteY6" fmla="*/ 1965735 h 2523744"/>
              <a:gd name="connsiteX7" fmla="*/ 2312598 w 2312598"/>
              <a:gd name="connsiteY7" fmla="*/ 2523744 h 2523744"/>
              <a:gd name="connsiteX8" fmla="*/ 0 w 2312598"/>
              <a:gd name="connsiteY8" fmla="*/ 2523744 h 2523744"/>
              <a:gd name="connsiteX9" fmla="*/ 0 w 2312598"/>
              <a:gd name="connsiteY9" fmla="*/ 0 h 2523744"/>
              <a:gd name="connsiteX0" fmla="*/ 0 w 2312598"/>
              <a:gd name="connsiteY0" fmla="*/ 0 h 2523744"/>
              <a:gd name="connsiteX1" fmla="*/ 1343311 w 2312598"/>
              <a:gd name="connsiteY1" fmla="*/ 404 h 2523744"/>
              <a:gd name="connsiteX2" fmla="*/ 1436549 w 2312598"/>
              <a:gd name="connsiteY2" fmla="*/ 5114 h 2523744"/>
              <a:gd name="connsiteX3" fmla="*/ 2310723 w 2312598"/>
              <a:gd name="connsiteY3" fmla="*/ 974212 h 2523744"/>
              <a:gd name="connsiteX4" fmla="*/ 2310723 w 2312598"/>
              <a:gd name="connsiteY4" fmla="*/ 1965735 h 2523744"/>
              <a:gd name="connsiteX5" fmla="*/ 2312598 w 2312598"/>
              <a:gd name="connsiteY5" fmla="*/ 1965735 h 2523744"/>
              <a:gd name="connsiteX6" fmla="*/ 2312598 w 2312598"/>
              <a:gd name="connsiteY6" fmla="*/ 2523744 h 2523744"/>
              <a:gd name="connsiteX7" fmla="*/ 0 w 2312598"/>
              <a:gd name="connsiteY7" fmla="*/ 2523744 h 2523744"/>
              <a:gd name="connsiteX8" fmla="*/ 0 w 2312598"/>
              <a:gd name="connsiteY8" fmla="*/ 0 h 252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2598" h="2523744">
                <a:moveTo>
                  <a:pt x="0" y="0"/>
                </a:moveTo>
                <a:lnTo>
                  <a:pt x="1343311" y="404"/>
                </a:lnTo>
                <a:lnTo>
                  <a:pt x="1436549" y="5114"/>
                </a:lnTo>
                <a:cubicBezTo>
                  <a:pt x="1927194" y="54953"/>
                  <a:pt x="2310723" y="469440"/>
                  <a:pt x="2310723" y="974212"/>
                </a:cubicBezTo>
                <a:lnTo>
                  <a:pt x="2310723" y="1965735"/>
                </a:lnTo>
                <a:lnTo>
                  <a:pt x="2312598" y="1965735"/>
                </a:lnTo>
                <a:lnTo>
                  <a:pt x="2312598" y="2523744"/>
                </a:lnTo>
                <a:lnTo>
                  <a:pt x="0" y="2523744"/>
                </a:lnTo>
                <a:lnTo>
                  <a:pt x="0" y="0"/>
                </a:lnTo>
                <a:close/>
              </a:path>
            </a:pathLst>
          </a:custGeom>
        </p:spPr>
        <p:txBody>
          <a:bodyPr wrap="square">
            <a:noAutofit/>
          </a:bodyPr>
          <a:lstStyle/>
          <a:p>
            <a:endParaRPr lang="en-US"/>
          </a:p>
        </p:txBody>
      </p:sp>
      <p:sp>
        <p:nvSpPr>
          <p:cNvPr id="9" name="Picture Placeholder 41">
            <a:extLst>
              <a:ext uri="{FF2B5EF4-FFF2-40B4-BE49-F238E27FC236}">
                <a16:creationId xmlns:a16="http://schemas.microsoft.com/office/drawing/2014/main" id="{C0965E53-D82D-C336-BE20-8384A6F34821}"/>
              </a:ext>
            </a:extLst>
          </p:cNvPr>
          <p:cNvSpPr>
            <a:spLocks noGrp="1"/>
          </p:cNvSpPr>
          <p:nvPr>
            <p:ph type="pic" sz="quarter" idx="27"/>
          </p:nvPr>
        </p:nvSpPr>
        <p:spPr>
          <a:xfrm>
            <a:off x="3739193"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0" name="Picture Placeholder 38">
            <a:extLst>
              <a:ext uri="{FF2B5EF4-FFF2-40B4-BE49-F238E27FC236}">
                <a16:creationId xmlns:a16="http://schemas.microsoft.com/office/drawing/2014/main" id="{B35EC67A-E523-41B9-CAD2-7F05584B997C}"/>
              </a:ext>
            </a:extLst>
          </p:cNvPr>
          <p:cNvSpPr>
            <a:spLocks noGrp="1"/>
          </p:cNvSpPr>
          <p:nvPr>
            <p:ph type="pic" sz="quarter" idx="22"/>
          </p:nvPr>
        </p:nvSpPr>
        <p:spPr>
          <a:xfrm>
            <a:off x="9106784" y="1415489"/>
            <a:ext cx="2353056" cy="2389632"/>
          </a:xfrm>
          <a:custGeom>
            <a:avLst/>
            <a:gdLst>
              <a:gd name="connsiteX0" fmla="*/ 849391 w 2377940"/>
              <a:gd name="connsiteY0" fmla="*/ 0 h 2525197"/>
              <a:gd name="connsiteX1" fmla="*/ 2377940 w 2377940"/>
              <a:gd name="connsiteY1" fmla="*/ 0 h 2525197"/>
              <a:gd name="connsiteX2" fmla="*/ 2377940 w 2377940"/>
              <a:gd name="connsiteY2" fmla="*/ 2525197 h 2525197"/>
              <a:gd name="connsiteX3" fmla="*/ 0 w 2377940"/>
              <a:gd name="connsiteY3" fmla="*/ 2525197 h 2525197"/>
              <a:gd name="connsiteX4" fmla="*/ 0 w 2377940"/>
              <a:gd name="connsiteY4" fmla="*/ 1956637 h 2525197"/>
              <a:gd name="connsiteX5" fmla="*/ 1875 w 2377940"/>
              <a:gd name="connsiteY5" fmla="*/ 1956637 h 2525197"/>
              <a:gd name="connsiteX6" fmla="*/ 1875 w 2377940"/>
              <a:gd name="connsiteY6" fmla="*/ 965114 h 2525197"/>
              <a:gd name="connsiteX7" fmla="*/ 785376 w 2377940"/>
              <a:gd name="connsiteY7" fmla="*/ 9567 h 252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7940" h="2525197">
                <a:moveTo>
                  <a:pt x="849391" y="0"/>
                </a:moveTo>
                <a:lnTo>
                  <a:pt x="2377940" y="0"/>
                </a:lnTo>
                <a:lnTo>
                  <a:pt x="2377940" y="2525197"/>
                </a:lnTo>
                <a:lnTo>
                  <a:pt x="0" y="2525197"/>
                </a:lnTo>
                <a:lnTo>
                  <a:pt x="0" y="1956637"/>
                </a:lnTo>
                <a:lnTo>
                  <a:pt x="1875" y="1956637"/>
                </a:lnTo>
                <a:lnTo>
                  <a:pt x="1875" y="965114"/>
                </a:lnTo>
                <a:cubicBezTo>
                  <a:pt x="1875" y="491890"/>
                  <a:pt x="338961" y="98019"/>
                  <a:pt x="785376" y="9567"/>
                </a:cubicBezTo>
                <a:close/>
              </a:path>
            </a:pathLst>
          </a:custGeom>
        </p:spPr>
        <p:txBody>
          <a:bodyPr wrap="square">
            <a:noAutofit/>
          </a:bodyPr>
          <a:lstStyle/>
          <a:p>
            <a:endParaRPr lang="en-US"/>
          </a:p>
        </p:txBody>
      </p:sp>
      <p:sp>
        <p:nvSpPr>
          <p:cNvPr id="11" name="Text Placeholder 17">
            <a:extLst>
              <a:ext uri="{FF2B5EF4-FFF2-40B4-BE49-F238E27FC236}">
                <a16:creationId xmlns:a16="http://schemas.microsoft.com/office/drawing/2014/main" id="{A7196530-F528-7571-CAC9-0B2FF9D73054}"/>
              </a:ext>
            </a:extLst>
          </p:cNvPr>
          <p:cNvSpPr>
            <a:spLocks noGrp="1"/>
          </p:cNvSpPr>
          <p:nvPr>
            <p:ph type="body" sz="quarter" idx="19"/>
          </p:nvPr>
        </p:nvSpPr>
        <p:spPr>
          <a:xfrm>
            <a:off x="6384930" y="1530197"/>
            <a:ext cx="2377940" cy="1912003"/>
          </a:xfrm>
        </p:spPr>
        <p:txBody>
          <a:bodyPr lIns="91440" rIns="91440" anchor="ctr" anchorCtr="0">
            <a:noAutofit/>
          </a:bodyPr>
          <a:lstStyle>
            <a:lvl1pPr algn="ctr">
              <a:buFontTx/>
              <a:buNone/>
              <a:defRPr sz="1733"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2" name="Text Placeholder 17">
            <a:extLst>
              <a:ext uri="{FF2B5EF4-FFF2-40B4-BE49-F238E27FC236}">
                <a16:creationId xmlns:a16="http://schemas.microsoft.com/office/drawing/2014/main" id="{F8B61B58-4D1F-4D56-F01B-4FC9817D3E4E}"/>
              </a:ext>
            </a:extLst>
          </p:cNvPr>
          <p:cNvSpPr>
            <a:spLocks noGrp="1"/>
          </p:cNvSpPr>
          <p:nvPr>
            <p:ph type="body" sz="quarter" idx="20"/>
          </p:nvPr>
        </p:nvSpPr>
        <p:spPr>
          <a:xfrm>
            <a:off x="966068" y="1530197"/>
            <a:ext cx="2477843" cy="1912003"/>
          </a:xfrm>
        </p:spPr>
        <p:txBody>
          <a:bodyPr lIns="91440" rIns="91440" anchor="ctr" anchorCtr="0">
            <a:noAutofit/>
          </a:bodyPr>
          <a:lstStyle>
            <a:lvl1pPr algn="ctr">
              <a:buFontTx/>
              <a:buNone/>
              <a:defRPr sz="1733"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3" name="Text Placeholder 17">
            <a:extLst>
              <a:ext uri="{FF2B5EF4-FFF2-40B4-BE49-F238E27FC236}">
                <a16:creationId xmlns:a16="http://schemas.microsoft.com/office/drawing/2014/main" id="{BB1E4A3D-9C3C-0553-FBCD-3C330BCC98E1}"/>
              </a:ext>
            </a:extLst>
          </p:cNvPr>
          <p:cNvSpPr>
            <a:spLocks noGrp="1"/>
          </p:cNvSpPr>
          <p:nvPr>
            <p:ph type="body" sz="quarter" idx="25"/>
          </p:nvPr>
        </p:nvSpPr>
        <p:spPr>
          <a:xfrm>
            <a:off x="3362227" y="4078055"/>
            <a:ext cx="2377940" cy="1912003"/>
          </a:xfrm>
        </p:spPr>
        <p:txBody>
          <a:bodyPr lIns="91440" rIns="91440" anchor="ctr" anchorCtr="0">
            <a:noAutofit/>
          </a:bodyPr>
          <a:lstStyle>
            <a:lvl1pPr algn="ctr">
              <a:buFontTx/>
              <a:buNone/>
              <a:defRPr sz="1800" b="0">
                <a:solidFill>
                  <a:schemeClr val="bg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4" name="Text Placeholder 17">
            <a:extLst>
              <a:ext uri="{FF2B5EF4-FFF2-40B4-BE49-F238E27FC236}">
                <a16:creationId xmlns:a16="http://schemas.microsoft.com/office/drawing/2014/main" id="{E6DA9945-72AF-A7EB-B223-689A8A88354F}"/>
              </a:ext>
            </a:extLst>
          </p:cNvPr>
          <p:cNvSpPr>
            <a:spLocks noGrp="1"/>
          </p:cNvSpPr>
          <p:nvPr>
            <p:ph type="body" sz="quarter" idx="26"/>
          </p:nvPr>
        </p:nvSpPr>
        <p:spPr>
          <a:xfrm>
            <a:off x="8762870" y="4078055"/>
            <a:ext cx="2327341" cy="1912003"/>
          </a:xfrm>
        </p:spPr>
        <p:txBody>
          <a:bodyPr lIns="91440" rIns="91440" anchor="ctr" anchorCtr="0">
            <a:noAutofit/>
          </a:bodyPr>
          <a:lstStyle>
            <a:lvl1pPr algn="ctr">
              <a:buFontTx/>
              <a:buNone/>
              <a:defRPr sz="1800" b="0">
                <a:solidFill>
                  <a:schemeClr val="tx1"/>
                </a:solidFill>
              </a:defRPr>
            </a:lvl1pPr>
            <a:lvl2pPr>
              <a:buFontTx/>
              <a:buNone/>
              <a:defRPr sz="2400" b="1"/>
            </a:lvl2pPr>
            <a:lvl3pPr marL="914377" indent="0">
              <a:buFontTx/>
              <a:buNone/>
              <a:defRPr sz="2400" b="1"/>
            </a:lvl3pPr>
            <a:lvl4pPr marL="1371566" indent="0">
              <a:buFontTx/>
              <a:buNone/>
              <a:defRPr sz="2400" b="1"/>
            </a:lvl4pPr>
            <a:lvl5pPr marL="1828754" indent="0">
              <a:buFontTx/>
              <a:buNone/>
              <a:defRPr sz="2400" b="1"/>
            </a:lvl5pPr>
          </a:lstStyle>
          <a:p>
            <a:pPr lvl="0"/>
            <a:r>
              <a:rPr lang="en-US"/>
              <a:t>Click to edit Master</a:t>
            </a:r>
          </a:p>
        </p:txBody>
      </p:sp>
      <p:sp>
        <p:nvSpPr>
          <p:cNvPr id="16" name="Text Placeholder 34">
            <a:extLst>
              <a:ext uri="{FF2B5EF4-FFF2-40B4-BE49-F238E27FC236}">
                <a16:creationId xmlns:a16="http://schemas.microsoft.com/office/drawing/2014/main" id="{FB201FB7-7D73-36B3-0902-E207AAF50591}"/>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extLst>
      <p:ext uri="{BB962C8B-B14F-4D97-AF65-F5344CB8AC3E}">
        <p14:creationId xmlns:p14="http://schemas.microsoft.com/office/powerpoint/2010/main" val="211946229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Blank Slide + Titl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0BDDA0A6-0D93-0D4C-A0BA-C7CC5E16E457}"/>
              </a:ext>
            </a:extLst>
          </p:cNvPr>
          <p:cNvSpPr>
            <a:spLocks noGrp="1"/>
          </p:cNvSpPr>
          <p:nvPr>
            <p:ph type="title"/>
          </p:nvPr>
        </p:nvSpPr>
        <p:spPr>
          <a:xfrm>
            <a:off x="609600" y="0"/>
            <a:ext cx="10718800" cy="1498600"/>
          </a:xfrm>
        </p:spPr>
        <p:txBody>
          <a:bodyPr/>
          <a:lstStyle/>
          <a:p>
            <a:r>
              <a:rPr lang="en-US" dirty="0"/>
              <a:t>Click to edit Master title style</a:t>
            </a:r>
          </a:p>
        </p:txBody>
      </p:sp>
      <p:sp>
        <p:nvSpPr>
          <p:cNvPr id="3" name="Text Placeholder 34">
            <a:extLst>
              <a:ext uri="{FF2B5EF4-FFF2-40B4-BE49-F238E27FC236}">
                <a16:creationId xmlns:a16="http://schemas.microsoft.com/office/drawing/2014/main" id="{C374DF88-3EA5-F2C4-12D2-2431F6BD3A5F}"/>
              </a:ext>
            </a:extLst>
          </p:cNvPr>
          <p:cNvSpPr>
            <a:spLocks noGrp="1"/>
          </p:cNvSpPr>
          <p:nvPr>
            <p:ph type="body" sz="quarter" idx="12" hasCustomPrompt="1"/>
          </p:nvPr>
        </p:nvSpPr>
        <p:spPr>
          <a:xfrm>
            <a:off x="2929466" y="6397626"/>
            <a:ext cx="8652935" cy="240919"/>
          </a:xfrm>
        </p:spPr>
        <p:txBody>
          <a:bodyPr lIns="0" tIns="0" rIns="0" bIns="0" anchor="ctr" anchorCtr="0">
            <a:normAutofit/>
          </a:bodyPr>
          <a:lstStyle>
            <a:lvl1pPr marL="0" indent="0" algn="r">
              <a:spcBef>
                <a:spcPts val="0"/>
              </a:spcBef>
              <a:buNone/>
              <a:defRPr sz="800" i="0">
                <a:solidFill>
                  <a:srgbClr val="7F7F7F"/>
                </a:solidFill>
              </a:defRPr>
            </a:lvl1pPr>
          </a:lstStyle>
          <a:p>
            <a:pPr lvl="0"/>
            <a:r>
              <a:rPr lang="en-US"/>
              <a:t>Click to add text</a:t>
            </a:r>
          </a:p>
        </p:txBody>
      </p:sp>
    </p:spTree>
    <p:custDataLst>
      <p:tags r:id="rId1"/>
    </p:custDataLst>
    <p:extLst>
      <p:ext uri="{BB962C8B-B14F-4D97-AF65-F5344CB8AC3E}">
        <p14:creationId xmlns:p14="http://schemas.microsoft.com/office/powerpoint/2010/main" val="4232495425"/>
      </p:ext>
    </p:extLst>
  </p:cSld>
  <p:clrMapOvr>
    <a:masterClrMapping/>
  </p:clrMapOvr>
  <mc:AlternateContent xmlns:mc="http://schemas.openxmlformats.org/markup-compatibility/2006" xmlns:p14="http://schemas.microsoft.com/office/powerpoint/2010/main">
    <mc:Choice Requires="p14">
      <p:transition>
        <p14:pan dir="u"/>
      </p:transition>
    </mc:Choice>
    <mc:Fallback xmlns="" xmlns:a16="http://schemas.microsoft.com/office/drawing/2014/main" xmlns:p15="http://schemas.microsoft.com/office/powerpoint/2012/main">
      <p:transition>
        <p:fade/>
      </p:transition>
    </mc:Fallback>
  </mc:AlternateContent>
  <p:hf sldNum="0" hdr="0" ftr="0" dt="0"/>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08B34A90-A2A8-471A-9ED9-9056A51530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7" y="0"/>
            <a:ext cx="12187066"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0058178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5EDF-8A45-4AD9-8B2F-2D8B58C84B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02C0AB-4942-4EBC-87EE-BE1BB16F09AB}"/>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25712CDB-554A-4229-A7F8-39E7B5C6E9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52C522-01E1-464B-A04E-E8A8C491E6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1789035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0EBB4D18-221C-484F-98E9-73CDB38FF97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35067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3AAE1-CB44-4642-A74E-94565CA40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43AC588-6AB7-4268-8982-A5E9E48372EA}"/>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12375C68-4272-4558-B36F-1DFB9F474B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BA1415F-FB48-49A6-8520-C09D60F3FED6}"/>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10" name="Picture 9" descr="Welcome! Please turn off your camera and mute your microphone.">
            <a:extLst>
              <a:ext uri="{FF2B5EF4-FFF2-40B4-BE49-F238E27FC236}">
                <a16:creationId xmlns:a16="http://schemas.microsoft.com/office/drawing/2014/main" id="{BA8A978D-C02C-4139-BF20-121FC34DC0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56688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21234326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hape&#10;&#10;Description automatically generated with medium confidence">
            <a:extLst>
              <a:ext uri="{FF2B5EF4-FFF2-40B4-BE49-F238E27FC236}">
                <a16:creationId xmlns:a16="http://schemas.microsoft.com/office/drawing/2014/main" id="{DFD49647-D199-4938-B657-CF33FBE3AE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04963986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46941403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4849637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5211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78810916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87407719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2035855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1201011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94312861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64446789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69D8A0-9EDE-FD46-909A-894B0187F891}"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D33214-9A81-EF46-B25A-2A41F1463DF3}" type="slidenum">
              <a:rPr lang="en-US" smtClean="0"/>
              <a:t>‹#›</a:t>
            </a:fld>
            <a:endParaRPr lang="en-US"/>
          </a:p>
        </p:txBody>
      </p:sp>
      <p:sp>
        <p:nvSpPr>
          <p:cNvPr id="6" name="Title 1"/>
          <p:cNvSpPr>
            <a:spLocks noGrp="1"/>
          </p:cNvSpPr>
          <p:nvPr>
            <p:ph type="title"/>
          </p:nvPr>
        </p:nvSpPr>
        <p:spPr>
          <a:xfrm>
            <a:off x="838200" y="365127"/>
            <a:ext cx="10515600" cy="1325563"/>
          </a:xfrm>
        </p:spPr>
        <p:txBody>
          <a:bodyPr>
            <a:normAutofit/>
          </a:bodyPr>
          <a:lstStyle>
            <a:lvl1pPr>
              <a:defRPr sz="3600">
                <a:solidFill>
                  <a:srgbClr val="004E9A"/>
                </a:solidFill>
              </a:defRPr>
            </a:lvl1pPr>
          </a:lstStyle>
          <a:p>
            <a:r>
              <a:rPr lang="en-US"/>
              <a:t>Click to edit Master title style</a:t>
            </a:r>
          </a:p>
        </p:txBody>
      </p:sp>
    </p:spTree>
    <p:extLst>
      <p:ext uri="{BB962C8B-B14F-4D97-AF65-F5344CB8AC3E}">
        <p14:creationId xmlns:p14="http://schemas.microsoft.com/office/powerpoint/2010/main" val="737896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318A380-217B-45A7-92D6-C78D16A68D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90795E2-EA31-4034-8F63-CE326D323F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D2EB7DA-BA2E-4E81-B845-75F9174A40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151534-50FC-4170-BEA0-F0BE6994D94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6579D56-A899-4FDC-AB5C-9B8F02555A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321C5-72A3-4B63-9D97-7F2498B0FB78}"/>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68280833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06F6A-9207-4567-B120-31C7E8D563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4BB4B9-2BAF-4861-B8A4-D0FECCA95BCE}"/>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A6EE2BB3-3E03-430A-BE88-0C51166750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29D001-951B-4308-88BE-DC35555F3457}"/>
              </a:ext>
            </a:extLst>
          </p:cNvPr>
          <p:cNvSpPr>
            <a:spLocks noGrp="1"/>
          </p:cNvSpPr>
          <p:nvPr>
            <p:ph type="sldNum" sz="quarter" idx="12"/>
          </p:nvPr>
        </p:nvSpPr>
        <p:spPr/>
        <p:txBody>
          <a:bodyPr/>
          <a:lstStyle/>
          <a:p>
            <a:fld id="{17475C66-EA8E-481C-8610-CF31C55703D2}" type="slidenum">
              <a:rPr lang="en-US" smtClean="0"/>
              <a:t>‹#›</a:t>
            </a:fld>
            <a:endParaRPr lang="en-US"/>
          </a:p>
        </p:txBody>
      </p:sp>
      <p:pic>
        <p:nvPicPr>
          <p:cNvPr id="7" name="Picture 6" descr="Welcome! Please turn off your camera and mute your microphone.">
            <a:extLst>
              <a:ext uri="{FF2B5EF4-FFF2-40B4-BE49-F238E27FC236}">
                <a16:creationId xmlns:a16="http://schemas.microsoft.com/office/drawing/2014/main" id="{BE754C01-876F-4CFF-9B96-E1F0A1E16E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431365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0840EC-D142-4EF5-8DCA-3956332C06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9FD41A4-F3F7-4D3F-8A1F-11559BA9684A}"/>
              </a:ext>
            </a:extLst>
          </p:cNvPr>
          <p:cNvSpPr>
            <a:spLocks noGrp="1"/>
          </p:cNvSpPr>
          <p:nvPr>
            <p:ph type="title"/>
          </p:nvPr>
        </p:nvSpPr>
        <p:spPr>
          <a:xfrm>
            <a:off x="2117558" y="768350"/>
            <a:ext cx="9236242"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1BB69D86-142F-4478-BC92-3383E789795E}"/>
              </a:ext>
            </a:extLst>
          </p:cNvPr>
          <p:cNvSpPr>
            <a:spLocks noGrp="1"/>
          </p:cNvSpPr>
          <p:nvPr>
            <p:ph type="body" idx="1"/>
          </p:nvPr>
        </p:nvSpPr>
        <p:spPr>
          <a:xfrm>
            <a:off x="2117558" y="3739356"/>
            <a:ext cx="9236242" cy="1500187"/>
          </a:xfrm>
        </p:spPr>
        <p:txBody>
          <a:bodyPr/>
          <a:lstStyle>
            <a:lvl1pPr marL="0" indent="0">
              <a:buNone/>
              <a:defRPr sz="2400">
                <a:solidFill>
                  <a:srgbClr val="3C3C3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BC1EB9-A8D0-49CE-AB9C-E1FF80AD3E47}"/>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4FEABF0-F765-4019-8FB7-26A7450D49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F9A18F-8B0B-4F49-B837-992281D40AA6}"/>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097813500"/>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591634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E1885-AB65-48C5-8226-70F9F46E1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81350-3E7E-4C01-B794-AD8F5C904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1A25BD-3493-4DFF-8F7E-49BFF02C3264}"/>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28F25821-C70E-46FD-8E53-B99C0A68CB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62D5D-10F8-45B4-9070-85D82A6C4D9E}"/>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81322611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845F-AD5B-4032-A8BB-6968B2C9A4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797D9AC-D4B4-4362-AF1E-5472E631B1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062580-C17C-4FCB-87F9-F40FE3F12C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7F2001-8604-4FFE-AAE0-7685023DD30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C1BDC775-EF31-460C-B2E7-D5C0D2192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70C20-E650-4692-9AE3-F87EE8C780FB}"/>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95065809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98C5-8EB3-4938-9FAD-8782685200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4F77A2-B935-4BC2-AD6B-E3A47EC0F9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143E32-A9C8-40F6-A6F2-AD1FA7AFC7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C91B88-23EA-4319-8652-5761BB7E4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6991FE-F4AE-449D-B156-736312B5E8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4DE6C3-2643-472C-9D81-0BBB4C7B5AD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8" name="Footer Placeholder 7">
            <a:extLst>
              <a:ext uri="{FF2B5EF4-FFF2-40B4-BE49-F238E27FC236}">
                <a16:creationId xmlns:a16="http://schemas.microsoft.com/office/drawing/2014/main" id="{A7FD6F29-51EB-4EC5-B72D-F9CE662001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5AC2B4-5781-4AAE-ADA5-D7140E92851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111859815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72729-5D60-4890-A465-901B50C8A1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638F67-D8FE-4966-8533-6FA35A71B12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4" name="Footer Placeholder 3">
            <a:extLst>
              <a:ext uri="{FF2B5EF4-FFF2-40B4-BE49-F238E27FC236}">
                <a16:creationId xmlns:a16="http://schemas.microsoft.com/office/drawing/2014/main" id="{D24B9FF6-6E5F-447C-8B7A-51A2AF97009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3B058C-156F-4A26-A22C-BE738F75CD7C}"/>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260560234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A27001-889C-49C9-8917-8EA5EAE63AD8}"/>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3" name="Footer Placeholder 2">
            <a:extLst>
              <a:ext uri="{FF2B5EF4-FFF2-40B4-BE49-F238E27FC236}">
                <a16:creationId xmlns:a16="http://schemas.microsoft.com/office/drawing/2014/main" id="{D59AB1F8-5074-40AD-ADA5-D35CE73A4AB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FF6A3A4-C4B1-4BA9-BCA8-D463697D18EA}"/>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68348036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EAF5-C6EF-4BC8-AF14-6251BF6571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45D438-0968-40DE-87A2-A4C8464058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8E469-7946-4C10-893B-E3651D4A8C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64ECEC-1F30-4309-B6D6-CC7D0C6CA49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343E5315-B6FB-4C54-93E3-3E3B7B8EFB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6984C3-3FFE-4D95-8AC1-CD35714B1D8D}"/>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101894531"/>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47661-AD11-4C68-9914-1779418973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80D887-4D39-46D4-99C0-518BFDCFB3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FB7419-B955-48D1-B0AF-6345AA2AAA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13236E-F9AC-453C-8C4C-EAD8E19D21E6}"/>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6" name="Footer Placeholder 5">
            <a:extLst>
              <a:ext uri="{FF2B5EF4-FFF2-40B4-BE49-F238E27FC236}">
                <a16:creationId xmlns:a16="http://schemas.microsoft.com/office/drawing/2014/main" id="{1B474B6F-FEC2-487A-B358-079C78661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6C0811-0A8C-4C93-B49C-CEA4C7C88CC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819125"/>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4B5A1-A97E-450E-82F6-6473FA6CE1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1874D6-CBAB-490D-8E41-6DFB56DC21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5F1D17-6BDE-4A1A-9497-EFFA37DB8760}"/>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57CD71EB-6E6B-4789-ADE2-A48B85223D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60978B-CBA4-4CC2-BFA2-40487EF050D0}"/>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358745166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DCA291-9C2F-4AEC-BFA7-0A5707383D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FB8386F-2890-4009-9EAC-852D419637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C136E-7DF0-4AF2-8FAD-1BF78CE89239}"/>
              </a:ext>
            </a:extLst>
          </p:cNvPr>
          <p:cNvSpPr>
            <a:spLocks noGrp="1"/>
          </p:cNvSpPr>
          <p:nvPr>
            <p:ph type="dt" sz="half" idx="10"/>
          </p:nvPr>
        </p:nvSpPr>
        <p:spPr/>
        <p:txBody>
          <a:body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7B7F6EB3-2614-433F-BA1A-A790E1DE6B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55EFBC-4285-489D-8BF5-28C30ED79D27}"/>
              </a:ext>
            </a:extLst>
          </p:cNvPr>
          <p:cNvSpPr>
            <a:spLocks noGrp="1"/>
          </p:cNvSpPr>
          <p:nvPr>
            <p:ph type="sldNum" sz="quarter" idx="12"/>
          </p:nvPr>
        </p:nvSpPr>
        <p:spPr/>
        <p:txBody>
          <a:bodyPr/>
          <a:lstStyle/>
          <a:p>
            <a:fld id="{17475C66-EA8E-481C-8610-CF31C55703D2}" type="slidenum">
              <a:rPr lang="en-US" smtClean="0"/>
              <a:t>‹#›</a:t>
            </a:fld>
            <a:endParaRPr lang="en-US"/>
          </a:p>
        </p:txBody>
      </p:sp>
    </p:spTree>
    <p:extLst>
      <p:ext uri="{BB962C8B-B14F-4D97-AF65-F5344CB8AC3E}">
        <p14:creationId xmlns:p14="http://schemas.microsoft.com/office/powerpoint/2010/main" val="4154466513"/>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Page with Photo">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1F6583-42B3-4F6F-AA58-843A6E64BE5C}"/>
              </a:ext>
            </a:extLst>
          </p:cNvPr>
          <p:cNvSpPr/>
          <p:nvPr userDrawn="1"/>
        </p:nvSpPr>
        <p:spPr>
          <a:xfrm>
            <a:off x="-1" y="4660210"/>
            <a:ext cx="12190593" cy="2197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sp>
        <p:nvSpPr>
          <p:cNvPr id="6" name="Picture Placeholder 5"/>
          <p:cNvSpPr>
            <a:spLocks noGrp="1"/>
          </p:cNvSpPr>
          <p:nvPr>
            <p:ph type="pic" sz="quarter" idx="10" hasCustomPrompt="1"/>
          </p:nvPr>
        </p:nvSpPr>
        <p:spPr>
          <a:xfrm>
            <a:off x="-1" y="1"/>
            <a:ext cx="10363200" cy="4359236"/>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10" name="Title 1"/>
          <p:cNvSpPr>
            <a:spLocks noGrp="1"/>
          </p:cNvSpPr>
          <p:nvPr>
            <p:ph type="ctrTitle" hasCustomPrompt="1"/>
          </p:nvPr>
        </p:nvSpPr>
        <p:spPr bwMode="white">
          <a:xfrm>
            <a:off x="590548" y="4854563"/>
            <a:ext cx="9769488" cy="615553"/>
          </a:xfrm>
        </p:spPr>
        <p:txBody>
          <a:bodyPr anchor="b"/>
          <a:lstStyle>
            <a:lvl1pPr algn="l">
              <a:lnSpc>
                <a:spcPct val="80000"/>
              </a:lnSpc>
              <a:defRPr sz="3400" b="1" i="0" cap="none" baseline="0">
                <a:solidFill>
                  <a:schemeClr val="tx1"/>
                </a:solidFill>
                <a:latin typeface="+mj-lt"/>
                <a:cs typeface="Georgia Bold" charset="0"/>
              </a:defRPr>
            </a:lvl1pPr>
          </a:lstStyle>
          <a:p>
            <a:r>
              <a:rPr lang="en-US"/>
              <a:t>Presentation Title</a:t>
            </a:r>
          </a:p>
        </p:txBody>
      </p:sp>
      <p:sp>
        <p:nvSpPr>
          <p:cNvPr id="9" name="Subtitle 2"/>
          <p:cNvSpPr>
            <a:spLocks noGrp="1"/>
          </p:cNvSpPr>
          <p:nvPr>
            <p:ph type="subTitle" idx="1" hasCustomPrompt="1"/>
          </p:nvPr>
        </p:nvSpPr>
        <p:spPr bwMode="white">
          <a:xfrm>
            <a:off x="590549" y="5599409"/>
            <a:ext cx="9769488" cy="231825"/>
          </a:xfrm>
        </p:spPr>
        <p:txBody>
          <a:bodyPr anchor="ctr">
            <a:noAutofit/>
          </a:bodyPr>
          <a:lstStyle>
            <a:lvl1pPr marL="0" indent="0" algn="l">
              <a:lnSpc>
                <a:spcPct val="80000"/>
              </a:lnSpc>
              <a:spcBef>
                <a:spcPts val="300"/>
              </a:spcBef>
              <a:buNone/>
              <a:defRPr sz="1800" b="0" i="0" cap="none" spc="0" baseline="0">
                <a:solidFill>
                  <a:schemeClr val="tx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a:extLst>
              <a:ext uri="{FF2B5EF4-FFF2-40B4-BE49-F238E27FC236}">
                <a16:creationId xmlns:a16="http://schemas.microsoft.com/office/drawing/2014/main" id="{E69EFC6A-7316-466A-91AA-62F869B8CE9C}"/>
              </a:ext>
            </a:extLst>
          </p:cNvPr>
          <p:cNvSpPr/>
          <p:nvPr/>
        </p:nvSpPr>
        <p:spPr>
          <a:xfrm>
            <a:off x="10360042" y="1"/>
            <a:ext cx="455729" cy="43592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sp>
        <p:nvSpPr>
          <p:cNvPr id="14" name="Rectangle 13">
            <a:extLst>
              <a:ext uri="{FF2B5EF4-FFF2-40B4-BE49-F238E27FC236}">
                <a16:creationId xmlns:a16="http://schemas.microsoft.com/office/drawing/2014/main" id="{7E101183-84EB-4F92-B06D-0732D22200FA}"/>
              </a:ext>
            </a:extLst>
          </p:cNvPr>
          <p:cNvSpPr/>
          <p:nvPr/>
        </p:nvSpPr>
        <p:spPr>
          <a:xfrm>
            <a:off x="10815765" y="1"/>
            <a:ext cx="1374827" cy="43592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b="0" i="0">
              <a:latin typeface="Arial"/>
              <a:cs typeface="Arial"/>
            </a:endParaRPr>
          </a:p>
        </p:txBody>
      </p:sp>
      <p:pic>
        <p:nvPicPr>
          <p:cNvPr id="19" name="Picture 18">
            <a:extLst>
              <a:ext uri="{FF2B5EF4-FFF2-40B4-BE49-F238E27FC236}">
                <a16:creationId xmlns:a16="http://schemas.microsoft.com/office/drawing/2014/main" id="{C3D7D108-3C1E-499D-8D37-40F5500F9586}"/>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7" name="Content Placeholder 6">
            <a:extLst>
              <a:ext uri="{FF2B5EF4-FFF2-40B4-BE49-F238E27FC236}">
                <a16:creationId xmlns:a16="http://schemas.microsoft.com/office/drawing/2014/main" id="{266C100E-6070-4BBA-9C2E-FE70FE714F5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22" name="Content Placeholder 6">
            <a:extLst>
              <a:ext uri="{FF2B5EF4-FFF2-40B4-BE49-F238E27FC236}">
                <a16:creationId xmlns:a16="http://schemas.microsoft.com/office/drawing/2014/main" id="{BE855949-FB2F-4233-9048-692D8A9503EF}"/>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
        <p:nvSpPr>
          <p:cNvPr id="11" name="Footer Placeholder 4">
            <a:extLst>
              <a:ext uri="{FF2B5EF4-FFF2-40B4-BE49-F238E27FC236}">
                <a16:creationId xmlns:a16="http://schemas.microsoft.com/office/drawing/2014/main" id="{3F5182DC-813B-4FE6-B914-6ADC89D4F053}"/>
              </a:ext>
            </a:extLst>
          </p:cNvPr>
          <p:cNvSpPr txBox="1"/>
          <p:nvPr userDrawn="1"/>
        </p:nvSpPr>
        <p:spPr>
          <a:xfrm>
            <a:off x="2563457" y="622466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2022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12167353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8324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 Page - Reverse Logo">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3" name="Title 1">
            <a:extLst>
              <a:ext uri="{FF2B5EF4-FFF2-40B4-BE49-F238E27FC236}">
                <a16:creationId xmlns:a16="http://schemas.microsoft.com/office/drawing/2014/main" id="{8AC0D03F-F761-764B-8C25-975C1CFF96A1}"/>
              </a:ext>
            </a:extLst>
          </p:cNvPr>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4" name="Subtitle 2">
            <a:extLst>
              <a:ext uri="{FF2B5EF4-FFF2-40B4-BE49-F238E27FC236}">
                <a16:creationId xmlns:a16="http://schemas.microsoft.com/office/drawing/2014/main" id="{CDE42373-4557-BB4F-9297-F9E4DB718369}"/>
              </a:ext>
            </a:extLst>
          </p:cNvPr>
          <p:cNvSpPr>
            <a:spLocks noGrp="1"/>
          </p:cNvSpPr>
          <p:nvPr>
            <p:ph type="subTitle" idx="1" hasCustomPrompt="1"/>
          </p:nvPr>
        </p:nvSpPr>
        <p:spPr bwMode="white">
          <a:xfrm>
            <a:off x="609606" y="5345291"/>
            <a:ext cx="5195145" cy="335328"/>
          </a:xfrm>
        </p:spPr>
        <p:txBody>
          <a:bodyPr anchor="t">
            <a:noAutofit/>
          </a:bodyPr>
          <a:lstStyle>
            <a:lvl1pPr marL="0" indent="0" algn="l">
              <a:lnSpc>
                <a:spcPct val="80000"/>
              </a:lnSpc>
              <a:spcBef>
                <a:spcPts val="300"/>
              </a:spcBef>
              <a:buNone/>
              <a:defRPr sz="11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pic>
        <p:nvPicPr>
          <p:cNvPr id="10" name="Picture 9">
            <a:extLst>
              <a:ext uri="{FF2B5EF4-FFF2-40B4-BE49-F238E27FC236}">
                <a16:creationId xmlns:a16="http://schemas.microsoft.com/office/drawing/2014/main" id="{276C6A54-B49F-474C-98C2-17F05A03935E}"/>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12860769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 Page - Filmstrip">
    <p:spTree>
      <p:nvGrpSpPr>
        <p:cNvPr id="1" name=""/>
        <p:cNvGrpSpPr/>
        <p:nvPr/>
      </p:nvGrpSpPr>
      <p:grpSpPr>
        <a:xfrm>
          <a:off x="0" y="0"/>
          <a:ext cx="0" cy="0"/>
          <a:chOff x="0" y="0"/>
          <a:chExt cx="0" cy="0"/>
        </a:xfrm>
      </p:grpSpPr>
      <p:sp>
        <p:nvSpPr>
          <p:cNvPr id="14" name="Rectangle 13"/>
          <p:cNvSpPr/>
          <p:nvPr userDrawn="1"/>
        </p:nvSpPr>
        <p:spPr>
          <a:xfrm>
            <a:off x="3" y="0"/>
            <a:ext cx="10365900" cy="6027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itle 1"/>
          <p:cNvSpPr>
            <a:spLocks noGrp="1"/>
          </p:cNvSpPr>
          <p:nvPr>
            <p:ph type="ctrTitle" hasCustomPrompt="1"/>
          </p:nvPr>
        </p:nvSpPr>
        <p:spPr bwMode="white">
          <a:xfrm>
            <a:off x="609599" y="3594839"/>
            <a:ext cx="8949708" cy="1215588"/>
          </a:xfrm>
        </p:spPr>
        <p:txBody>
          <a:bodyPr anchor="b"/>
          <a:lstStyle>
            <a:lvl1pPr algn="l">
              <a:lnSpc>
                <a:spcPct val="80000"/>
              </a:lnSpc>
              <a:defRPr sz="3600" b="1" i="0" cap="none" baseline="0">
                <a:solidFill>
                  <a:srgbClr val="FFFFFF"/>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597652" y="4957304"/>
            <a:ext cx="8950817" cy="224305"/>
          </a:xfrm>
        </p:spPr>
        <p:txBody>
          <a:bodyPr anchor="t">
            <a:noAutofit/>
          </a:bodyPr>
          <a:lstStyle>
            <a:lvl1pPr marL="0" indent="0" algn="l">
              <a:lnSpc>
                <a:spcPct val="80000"/>
              </a:lnSpc>
              <a:spcBef>
                <a:spcPts val="300"/>
              </a:spcBef>
              <a:buNone/>
              <a:defRPr sz="1800" b="0" i="0" cap="none" spc="0" baseline="0">
                <a:solidFill>
                  <a:srgbClr val="FFFFFF"/>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13" name="Rectangle 12"/>
          <p:cNvSpPr/>
          <p:nvPr userDrawn="1"/>
        </p:nvSpPr>
        <p:spPr>
          <a:xfrm>
            <a:off x="10362008" y="0"/>
            <a:ext cx="451104" cy="6027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5" name="Rectangle 14"/>
          <p:cNvSpPr/>
          <p:nvPr userDrawn="1"/>
        </p:nvSpPr>
        <p:spPr>
          <a:xfrm>
            <a:off x="10813112" y="0"/>
            <a:ext cx="1378888" cy="60271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18AFBE29-B67E-4A05-952C-9864D44ED670}"/>
              </a:ext>
            </a:extLst>
          </p:cNvPr>
          <p:cNvSpPr/>
          <p:nvPr userDrawn="1"/>
        </p:nvSpPr>
        <p:spPr>
          <a:xfrm>
            <a:off x="-1" y="6145314"/>
            <a:ext cx="12190593" cy="7126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cs typeface="Open Sans Bold"/>
            </a:endParaRPr>
          </a:p>
        </p:txBody>
      </p:sp>
      <p:pic>
        <p:nvPicPr>
          <p:cNvPr id="12" name="Picture 11">
            <a:extLst>
              <a:ext uri="{FF2B5EF4-FFF2-40B4-BE49-F238E27FC236}">
                <a16:creationId xmlns:a16="http://schemas.microsoft.com/office/drawing/2014/main" id="{FA0FA984-441D-41F2-9BF6-A8DE8AB463B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16" name="Content Placeholder 6">
            <a:extLst>
              <a:ext uri="{FF2B5EF4-FFF2-40B4-BE49-F238E27FC236}">
                <a16:creationId xmlns:a16="http://schemas.microsoft.com/office/drawing/2014/main" id="{978CCD43-5B42-48BC-8449-86DAC08389A2}"/>
              </a:ext>
            </a:extLst>
          </p:cNvPr>
          <p:cNvSpPr>
            <a:spLocks noGrp="1"/>
          </p:cNvSpPr>
          <p:nvPr>
            <p:ph sz="quarter" idx="19" hasCustomPrompt="1"/>
          </p:nvPr>
        </p:nvSpPr>
        <p:spPr>
          <a:xfrm>
            <a:off x="7139007" y="623047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client logo</a:t>
            </a:r>
            <a:endParaRPr lang="en-CA"/>
          </a:p>
        </p:txBody>
      </p:sp>
      <p:sp>
        <p:nvSpPr>
          <p:cNvPr id="17" name="Content Placeholder 6">
            <a:extLst>
              <a:ext uri="{FF2B5EF4-FFF2-40B4-BE49-F238E27FC236}">
                <a16:creationId xmlns:a16="http://schemas.microsoft.com/office/drawing/2014/main" id="{A2DF2E7B-0090-4D72-9F85-E28EF579C7BB}"/>
              </a:ext>
            </a:extLst>
          </p:cNvPr>
          <p:cNvSpPr>
            <a:spLocks noGrp="1"/>
          </p:cNvSpPr>
          <p:nvPr>
            <p:ph sz="quarter" idx="20" hasCustomPrompt="1"/>
          </p:nvPr>
        </p:nvSpPr>
        <p:spPr>
          <a:xfrm>
            <a:off x="9559311" y="6228622"/>
            <a:ext cx="2033276" cy="522532"/>
          </a:xfrm>
        </p:spPr>
        <p:txBody>
          <a:bodyPr anchor="ctr"/>
          <a:lstStyle>
            <a:lvl1pPr marL="0" marR="0" indent="0" algn="ctr" defTabSz="914377" rtl="0" eaLnBrk="1" fontAlgn="auto" latinLnBrk="0" hangingPunct="1">
              <a:lnSpc>
                <a:spcPct val="100000"/>
              </a:lnSpc>
              <a:spcBef>
                <a:spcPts val="1200"/>
              </a:spcBef>
              <a:spcAft>
                <a:spcPct val="0"/>
              </a:spcAft>
              <a:buClrTx/>
              <a:buSzTx/>
              <a:buFontTx/>
              <a:buNone/>
              <a:tabLst>
                <a:tab pos="1201709" algn="l"/>
              </a:tabLst>
              <a:defRPr sz="900">
                <a:solidFill>
                  <a:schemeClr val="bg2"/>
                </a:solidFill>
              </a:defRPr>
            </a:lvl1pPr>
          </a:lstStyle>
          <a:p>
            <a:r>
              <a:rPr lang="en-US"/>
              <a:t>Drag picture to placeholder or click icon to add broker logo</a:t>
            </a:r>
            <a:endParaRPr lang="en-CA"/>
          </a:p>
        </p:txBody>
      </p:sp>
    </p:spTree>
    <p:extLst>
      <p:ext uri="{BB962C8B-B14F-4D97-AF65-F5344CB8AC3E}">
        <p14:creationId xmlns:p14="http://schemas.microsoft.com/office/powerpoint/2010/main" val="5112316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Page - White">
    <p:spTree>
      <p:nvGrpSpPr>
        <p:cNvPr id="1" name=""/>
        <p:cNvGrpSpPr/>
        <p:nvPr/>
      </p:nvGrpSpPr>
      <p:grpSpPr>
        <a:xfrm>
          <a:off x="0" y="0"/>
          <a:ext cx="0" cy="0"/>
          <a:chOff x="0" y="0"/>
          <a:chExt cx="0" cy="0"/>
        </a:xfrm>
      </p:grpSpPr>
      <p:sp>
        <p:nvSpPr>
          <p:cNvPr id="9" name="Title 1"/>
          <p:cNvSpPr>
            <a:spLocks noGrp="1"/>
          </p:cNvSpPr>
          <p:nvPr>
            <p:ph type="ctrTitle" hasCustomPrompt="1"/>
          </p:nvPr>
        </p:nvSpPr>
        <p:spPr bwMode="white">
          <a:xfrm>
            <a:off x="609600" y="3987483"/>
            <a:ext cx="6796120" cy="1215588"/>
          </a:xfrm>
        </p:spPr>
        <p:txBody>
          <a:bodyPr anchor="b"/>
          <a:lstStyle>
            <a:lvl1pPr algn="l">
              <a:lnSpc>
                <a:spcPct val="80000"/>
              </a:lnSpc>
              <a:defRPr sz="3600" b="1" i="0" cap="none" baseline="0">
                <a:solidFill>
                  <a:schemeClr val="accent1"/>
                </a:solidFill>
                <a:latin typeface="+mj-lt"/>
                <a:cs typeface="Georgia Bold" charset="0"/>
              </a:defRPr>
            </a:lvl1pPr>
          </a:lstStyle>
          <a:p>
            <a:r>
              <a:rPr lang="en-US"/>
              <a:t>Presentation Title</a:t>
            </a:r>
          </a:p>
        </p:txBody>
      </p:sp>
      <p:sp>
        <p:nvSpPr>
          <p:cNvPr id="10" name="Subtitle 2"/>
          <p:cNvSpPr>
            <a:spLocks noGrp="1"/>
          </p:cNvSpPr>
          <p:nvPr>
            <p:ph type="subTitle" idx="1" hasCustomPrompt="1"/>
          </p:nvPr>
        </p:nvSpPr>
        <p:spPr bwMode="white">
          <a:xfrm>
            <a:off x="609601" y="5345291"/>
            <a:ext cx="6796963" cy="335328"/>
          </a:xfrm>
        </p:spPr>
        <p:txBody>
          <a:bodyPr anchor="t">
            <a:noAutofit/>
          </a:bodyPr>
          <a:lstStyle>
            <a:lvl1pPr marL="0" indent="0" algn="l">
              <a:lnSpc>
                <a:spcPct val="80000"/>
              </a:lnSpc>
              <a:spcBef>
                <a:spcPts val="300"/>
              </a:spcBef>
              <a:buNone/>
              <a:defRPr sz="1100" b="0" i="0" cap="none" spc="0" baseline="0">
                <a:solidFill>
                  <a:schemeClr val="accent1"/>
                </a:solidFill>
                <a:latin typeface="+mn-lt"/>
                <a:cs typeface="Arial"/>
              </a:defRPr>
            </a:lvl1pPr>
            <a:lvl2pPr marL="456747" indent="0" algn="ctr">
              <a:buNone/>
              <a:defRPr>
                <a:solidFill>
                  <a:schemeClr val="tx1">
                    <a:tint val="75000"/>
                  </a:schemeClr>
                </a:solidFill>
              </a:defRPr>
            </a:lvl2pPr>
            <a:lvl3pPr marL="913492" indent="0" algn="ctr">
              <a:buNone/>
              <a:defRPr>
                <a:solidFill>
                  <a:schemeClr val="tx1">
                    <a:tint val="75000"/>
                  </a:schemeClr>
                </a:solidFill>
              </a:defRPr>
            </a:lvl3pPr>
            <a:lvl4pPr marL="1370240" indent="0" algn="ctr">
              <a:buNone/>
              <a:defRPr>
                <a:solidFill>
                  <a:schemeClr val="tx1">
                    <a:tint val="75000"/>
                  </a:schemeClr>
                </a:solidFill>
              </a:defRPr>
            </a:lvl4pPr>
            <a:lvl5pPr marL="1826984" indent="0" algn="ctr">
              <a:buNone/>
              <a:defRPr>
                <a:solidFill>
                  <a:schemeClr val="tx1">
                    <a:tint val="75000"/>
                  </a:schemeClr>
                </a:solidFill>
              </a:defRPr>
            </a:lvl5pPr>
            <a:lvl6pPr marL="2283731" indent="0" algn="ctr">
              <a:buNone/>
              <a:defRPr>
                <a:solidFill>
                  <a:schemeClr val="tx1">
                    <a:tint val="75000"/>
                  </a:schemeClr>
                </a:solidFill>
              </a:defRPr>
            </a:lvl6pPr>
            <a:lvl7pPr marL="2740478" indent="0" algn="ctr">
              <a:buNone/>
              <a:defRPr>
                <a:solidFill>
                  <a:schemeClr val="tx1">
                    <a:tint val="75000"/>
                  </a:schemeClr>
                </a:solidFill>
              </a:defRPr>
            </a:lvl7pPr>
            <a:lvl8pPr marL="3197220" indent="0" algn="ctr">
              <a:buNone/>
              <a:defRPr>
                <a:solidFill>
                  <a:schemeClr val="tx1">
                    <a:tint val="75000"/>
                  </a:schemeClr>
                </a:solidFill>
              </a:defRPr>
            </a:lvl8pPr>
            <a:lvl9pPr marL="3653970" indent="0" algn="ctr">
              <a:buNone/>
              <a:defRPr>
                <a:solidFill>
                  <a:schemeClr val="tx1">
                    <a:tint val="75000"/>
                  </a:schemeClr>
                </a:solidFill>
              </a:defRPr>
            </a:lvl9pPr>
          </a:lstStyle>
          <a:p>
            <a:r>
              <a:rPr lang="en-US"/>
              <a:t>Presentation subtitle</a:t>
            </a:r>
          </a:p>
        </p:txBody>
      </p:sp>
      <p:sp>
        <p:nvSpPr>
          <p:cNvPr id="5" name="Text Placeholder 3">
            <a:extLst>
              <a:ext uri="{FF2B5EF4-FFF2-40B4-BE49-F238E27FC236}">
                <a16:creationId xmlns:a16="http://schemas.microsoft.com/office/drawing/2014/main" id="{E05A7F70-6876-3645-94E2-04BEEB96B69C}"/>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Tree>
    <p:extLst>
      <p:ext uri="{BB962C8B-B14F-4D97-AF65-F5344CB8AC3E}">
        <p14:creationId xmlns:p14="http://schemas.microsoft.com/office/powerpoint/2010/main" val="2384992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age with Photo">
    <p:spTree>
      <p:nvGrpSpPr>
        <p:cNvPr id="1" name=""/>
        <p:cNvGrpSpPr/>
        <p:nvPr/>
      </p:nvGrpSpPr>
      <p:grpSpPr>
        <a:xfrm>
          <a:off x="0" y="0"/>
          <a:ext cx="0" cy="0"/>
          <a:chOff x="0" y="0"/>
          <a:chExt cx="0" cy="0"/>
        </a:xfrm>
      </p:grpSpPr>
      <p:sp>
        <p:nvSpPr>
          <p:cNvPr id="15" name="Picture Placeholder 5"/>
          <p:cNvSpPr>
            <a:spLocks noGrp="1"/>
          </p:cNvSpPr>
          <p:nvPr>
            <p:ph type="pic" sz="quarter" idx="10" hasCustomPrompt="1"/>
          </p:nvPr>
        </p:nvSpPr>
        <p:spPr>
          <a:xfrm>
            <a:off x="3" y="0"/>
            <a:ext cx="10360036" cy="68580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19" name="Text Placeholder 18"/>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sp>
        <p:nvSpPr>
          <p:cNvPr id="8" name="Rectangle 7">
            <a:extLst>
              <a:ext uri="{FF2B5EF4-FFF2-40B4-BE49-F238E27FC236}">
                <a16:creationId xmlns:a16="http://schemas.microsoft.com/office/drawing/2014/main" id="{3F8D7CB4-AC62-9F48-A705-796142F13742}"/>
              </a:ext>
            </a:extLst>
          </p:cNvPr>
          <p:cNvSpPr/>
          <p:nvPr userDrawn="1"/>
        </p:nvSpPr>
        <p:spPr>
          <a:xfrm>
            <a:off x="10360037"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0" name="Rectangle 9">
            <a:extLst>
              <a:ext uri="{FF2B5EF4-FFF2-40B4-BE49-F238E27FC236}">
                <a16:creationId xmlns:a16="http://schemas.microsoft.com/office/drawing/2014/main" id="{6E499CCF-DB5D-1147-8D19-56CAAB4805CA}"/>
              </a:ext>
            </a:extLst>
          </p:cNvPr>
          <p:cNvSpPr/>
          <p:nvPr userDrawn="1"/>
        </p:nvSpPr>
        <p:spPr>
          <a:xfrm>
            <a:off x="10818581" y="0"/>
            <a:ext cx="137341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Rectangle 1">
            <a:extLst>
              <a:ext uri="{FF2B5EF4-FFF2-40B4-BE49-F238E27FC236}">
                <a16:creationId xmlns:a16="http://schemas.microsoft.com/office/drawing/2014/main" id="{D5F36BB4-A476-D544-9439-C5AAFC82782F}"/>
              </a:ext>
            </a:extLst>
          </p:cNvPr>
          <p:cNvSpPr/>
          <p:nvPr userDrawn="1"/>
        </p:nvSpPr>
        <p:spPr>
          <a:xfrm>
            <a:off x="5971575" y="3244334"/>
            <a:ext cx="248786" cy="369332"/>
          </a:xfrm>
          <a:prstGeom prst="rect">
            <a:avLst/>
          </a:prstGeom>
        </p:spPr>
        <p:txBody>
          <a:bodyPr wrap="none">
            <a:spAutoFit/>
          </a:bodyPr>
          <a:lstStyle/>
          <a:p>
            <a:r>
              <a:rPr lang="en-US" sz="1800"/>
              <a:t> </a:t>
            </a:r>
          </a:p>
        </p:txBody>
      </p:sp>
      <p:sp>
        <p:nvSpPr>
          <p:cNvPr id="11" name="Text Placeholder 4">
            <a:extLst>
              <a:ext uri="{FF2B5EF4-FFF2-40B4-BE49-F238E27FC236}">
                <a16:creationId xmlns:a16="http://schemas.microsoft.com/office/drawing/2014/main" id="{89EF3B69-9B8A-0B4A-BB91-E099E939B80D}"/>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12885506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Page - Filmstrip">
    <p:spTree>
      <p:nvGrpSpPr>
        <p:cNvPr id="1" name=""/>
        <p:cNvGrpSpPr/>
        <p:nvPr/>
      </p:nvGrpSpPr>
      <p:grpSpPr>
        <a:xfrm>
          <a:off x="0" y="0"/>
          <a:ext cx="0" cy="0"/>
          <a:chOff x="0" y="0"/>
          <a:chExt cx="0" cy="0"/>
        </a:xfrm>
      </p:grpSpPr>
      <p:sp>
        <p:nvSpPr>
          <p:cNvPr id="10" name="Rectangle 9"/>
          <p:cNvSpPr/>
          <p:nvPr userDrawn="1"/>
        </p:nvSpPr>
        <p:spPr>
          <a:xfrm>
            <a:off x="3" y="0"/>
            <a:ext cx="103659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8" name="Rectangle 7">
            <a:extLst>
              <a:ext uri="{FF2B5EF4-FFF2-40B4-BE49-F238E27FC236}">
                <a16:creationId xmlns:a16="http://schemas.microsoft.com/office/drawing/2014/main" id="{7F491139-12A7-9F41-8CE7-769D7C7A2BF2}"/>
              </a:ext>
            </a:extLst>
          </p:cNvPr>
          <p:cNvSpPr/>
          <p:nvPr userDrawn="1"/>
        </p:nvSpPr>
        <p:spPr>
          <a:xfrm>
            <a:off x="10362009" y="0"/>
            <a:ext cx="455731"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11" name="Rectangle 10">
            <a:extLst>
              <a:ext uri="{FF2B5EF4-FFF2-40B4-BE49-F238E27FC236}">
                <a16:creationId xmlns:a16="http://schemas.microsoft.com/office/drawing/2014/main" id="{30C7A479-FD3A-2145-B820-2CC43370800E}"/>
              </a:ext>
            </a:extLst>
          </p:cNvPr>
          <p:cNvSpPr/>
          <p:nvPr userDrawn="1"/>
        </p:nvSpPr>
        <p:spPr>
          <a:xfrm>
            <a:off x="10818581" y="0"/>
            <a:ext cx="137341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9" name="Text Placeholder 18">
            <a:extLst>
              <a:ext uri="{FF2B5EF4-FFF2-40B4-BE49-F238E27FC236}">
                <a16:creationId xmlns:a16="http://schemas.microsoft.com/office/drawing/2014/main" id="{7958769A-7DCE-7B40-ACC8-A30C826F67C1}"/>
              </a:ext>
            </a:extLst>
          </p:cNvPr>
          <p:cNvSpPr>
            <a:spLocks noGrp="1"/>
          </p:cNvSpPr>
          <p:nvPr>
            <p:ph type="body" sz="quarter" idx="11" hasCustomPrompt="1"/>
          </p:nvPr>
        </p:nvSpPr>
        <p:spPr>
          <a:xfrm>
            <a:off x="609606" y="1935166"/>
            <a:ext cx="8277793" cy="2987675"/>
          </a:xfrm>
        </p:spPr>
        <p:txBody>
          <a:bodyPr anchor="ctr"/>
          <a:lstStyle>
            <a:lvl1pPr>
              <a:defRPr sz="4800" b="1" i="0">
                <a:solidFill>
                  <a:schemeClr val="bg1"/>
                </a:solidFill>
                <a:latin typeface="+mj-lt"/>
                <a:ea typeface="Georgia Bold"/>
                <a:cs typeface="Georgia Bold" charset="0"/>
              </a:defRPr>
            </a:lvl1pPr>
          </a:lstStyle>
          <a:p>
            <a:pPr lvl="0"/>
            <a:r>
              <a:rPr lang="en-US"/>
              <a:t>Divider</a:t>
            </a:r>
          </a:p>
        </p:txBody>
      </p:sp>
      <p:pic>
        <p:nvPicPr>
          <p:cNvPr id="7" name="Picture 6">
            <a:extLst>
              <a:ext uri="{FF2B5EF4-FFF2-40B4-BE49-F238E27FC236}">
                <a16:creationId xmlns:a16="http://schemas.microsoft.com/office/drawing/2014/main" id="{24CB21E1-0D98-4E80-ACA1-42208356B9B1}"/>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4051215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page Statement or Pull-Quote">
    <p:spTree>
      <p:nvGrpSpPr>
        <p:cNvPr id="1" name=""/>
        <p:cNvGrpSpPr/>
        <p:nvPr/>
      </p:nvGrpSpPr>
      <p:grpSpPr>
        <a:xfrm>
          <a:off x="0" y="0"/>
          <a:ext cx="0" cy="0"/>
          <a:chOff x="0" y="0"/>
          <a:chExt cx="0" cy="0"/>
        </a:xfrm>
      </p:grpSpPr>
      <p:sp>
        <p:nvSpPr>
          <p:cNvPr id="5" name="Rectangle 4"/>
          <p:cNvSpPr/>
          <p:nvPr userDrawn="1"/>
        </p:nvSpPr>
        <p:spPr>
          <a:xfrm>
            <a:off x="7" y="0"/>
            <a:ext cx="12191999"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2" name="Title 1"/>
          <p:cNvSpPr>
            <a:spLocks noGrp="1"/>
          </p:cNvSpPr>
          <p:nvPr>
            <p:ph type="ctrTitle" hasCustomPrompt="1"/>
          </p:nvPr>
        </p:nvSpPr>
        <p:spPr>
          <a:xfrm>
            <a:off x="609600" y="749808"/>
            <a:ext cx="11131296" cy="5422392"/>
          </a:xfrm>
        </p:spPr>
        <p:txBody>
          <a:bodyPr anchor="ctr"/>
          <a:lstStyle>
            <a:lvl1pPr algn="l">
              <a:lnSpc>
                <a:spcPct val="80000"/>
              </a:lnSpc>
              <a:defRPr sz="3600" b="1" i="0">
                <a:solidFill>
                  <a:schemeClr val="bg1"/>
                </a:solidFill>
                <a:latin typeface="+mj-lt"/>
                <a:ea typeface="Georgia Bold"/>
                <a:cs typeface="Georgia Bold" charset="0"/>
              </a:defRPr>
            </a:lvl1pPr>
          </a:lstStyle>
          <a:p>
            <a:r>
              <a:rPr lang="en-US"/>
              <a:t>Statement</a:t>
            </a:r>
          </a:p>
        </p:txBody>
      </p:sp>
      <p:sp>
        <p:nvSpPr>
          <p:cNvPr id="6" name="Content Placeholder 8">
            <a:extLst>
              <a:ext uri="{FF2B5EF4-FFF2-40B4-BE49-F238E27FC236}">
                <a16:creationId xmlns:a16="http://schemas.microsoft.com/office/drawing/2014/main" id="{B3BE98BB-9677-8E43-BD1A-7B7F4818F9BE}"/>
              </a:ext>
            </a:extLst>
          </p:cNvPr>
          <p:cNvSpPr txBox="1"/>
          <p:nvPr userDrawn="1"/>
        </p:nvSpPr>
        <p:spPr>
          <a:xfrm>
            <a:off x="11457508" y="6418626"/>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800" b="0" i="0">
                <a:solidFill>
                  <a:schemeClr val="bg1"/>
                </a:solidFill>
                <a:latin typeface="Arial"/>
                <a:cs typeface="Arial"/>
              </a:rPr>
              <a:t> </a:t>
            </a:r>
          </a:p>
        </p:txBody>
      </p:sp>
      <p:pic>
        <p:nvPicPr>
          <p:cNvPr id="7" name="Picture 6">
            <a:extLst>
              <a:ext uri="{FF2B5EF4-FFF2-40B4-BE49-F238E27FC236}">
                <a16:creationId xmlns:a16="http://schemas.microsoft.com/office/drawing/2014/main" id="{EE5C90F1-DAE6-44A5-B367-B8E5053C9703}"/>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38005147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 - bullet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201163" indent="-201163">
              <a:buClr>
                <a:schemeClr val="bg2"/>
              </a:buClr>
              <a:buFont typeface="Arial" pitchFamily="34" charset="0"/>
              <a:buChar char="•"/>
              <a:defRPr sz="2000">
                <a:solidFill>
                  <a:schemeClr val="bg2"/>
                </a:solidFill>
              </a:defRPr>
            </a:lvl1pPr>
            <a:lvl2pPr marL="402326" indent="-200020">
              <a:buClr>
                <a:schemeClr val="bg2"/>
              </a:buClr>
              <a:buFont typeface="System Font Regular"/>
              <a:buChar char="–"/>
              <a:defRPr sz="1800">
                <a:solidFill>
                  <a:schemeClr val="bg2"/>
                </a:solidFill>
              </a:defRPr>
            </a:lvl2pPr>
            <a:lvl3pPr marL="603489" indent="-200020">
              <a:buClr>
                <a:schemeClr val="bg2"/>
              </a:buClr>
              <a:buFont typeface="Arial" pitchFamily="34" charset="0"/>
              <a:buChar char="•"/>
              <a:defRPr sz="1600">
                <a:solidFill>
                  <a:schemeClr val="bg2"/>
                </a:solidFill>
              </a:defRPr>
            </a:lvl3pPr>
            <a:lvl4pPr>
              <a:defRPr sz="1800"/>
            </a:lvl4pPr>
            <a:lvl5pPr>
              <a:defRPr sz="1800"/>
            </a:lvl5pPr>
          </a:lstStyle>
          <a:p>
            <a:pPr lvl="0"/>
            <a:r>
              <a:rPr lang="en-US"/>
              <a:t>First item</a:t>
            </a:r>
          </a:p>
          <a:p>
            <a:pPr lvl="1"/>
            <a:r>
              <a:rPr lang="en-US"/>
              <a:t>Second Level</a:t>
            </a:r>
          </a:p>
          <a:p>
            <a:pPr lvl="2"/>
            <a:r>
              <a:rPr lang="en-US"/>
              <a:t>Third Level</a:t>
            </a:r>
          </a:p>
          <a:p>
            <a:pPr lvl="0"/>
            <a:r>
              <a:rPr lang="en-US"/>
              <a:t>Second item</a:t>
            </a:r>
          </a:p>
          <a:p>
            <a:pPr lvl="0"/>
            <a:r>
              <a:rPr lang="en-US"/>
              <a:t>Third item</a:t>
            </a:r>
          </a:p>
          <a:p>
            <a:pPr lvl="0"/>
            <a:r>
              <a:rPr lang="en-US"/>
              <a:t>Fourth item</a:t>
            </a:r>
          </a:p>
          <a:p>
            <a:pPr lvl="0"/>
            <a:r>
              <a:rPr lang="en-US"/>
              <a:t>Fifth Item</a:t>
            </a:r>
          </a:p>
        </p:txBody>
      </p:sp>
      <p:sp>
        <p:nvSpPr>
          <p:cNvPr id="7" name="Text Placeholder 3">
            <a:extLst>
              <a:ext uri="{FF2B5EF4-FFF2-40B4-BE49-F238E27FC236}">
                <a16:creationId xmlns:a16="http://schemas.microsoft.com/office/drawing/2014/main" id="{FE70FE0C-BB2A-7B47-A2FB-00A347B507C1}"/>
              </a:ext>
            </a:extLst>
          </p:cNvPr>
          <p:cNvSpPr>
            <a:spLocks noGrp="1"/>
          </p:cNvSpPr>
          <p:nvPr>
            <p:ph type="body" sz="quarter" idx="13"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DF4994A8-BD41-1A41-8244-ED165900251C}"/>
              </a:ext>
            </a:extLst>
          </p:cNvPr>
          <p:cNvSpPr>
            <a:spLocks noGrp="1"/>
          </p:cNvSpPr>
          <p:nvPr>
            <p:ph type="body" sz="quarter" idx="14"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188B1EE2-0498-B54E-B000-B968EE4B57D1}"/>
              </a:ext>
            </a:extLst>
          </p:cNvPr>
          <p:cNvSpPr txBox="1"/>
          <p:nvPr userDrawn="1"/>
        </p:nvSpPr>
        <p:spPr>
          <a:xfrm flipH="1">
            <a:off x="2528047" y="618565"/>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2704243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genda - numb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Agenda</a:t>
            </a:r>
          </a:p>
        </p:txBody>
      </p:sp>
      <p:sp>
        <p:nvSpPr>
          <p:cNvPr id="4" name="Content Placeholder 3"/>
          <p:cNvSpPr>
            <a:spLocks noGrp="1"/>
          </p:cNvSpPr>
          <p:nvPr>
            <p:ph sz="quarter" idx="10" hasCustomPrompt="1"/>
          </p:nvPr>
        </p:nvSpPr>
        <p:spPr>
          <a:xfrm>
            <a:off x="609600" y="1143000"/>
            <a:ext cx="9448800" cy="4800600"/>
          </a:xfrm>
        </p:spPr>
        <p:txBody>
          <a:bodyPr/>
          <a:lstStyle>
            <a:lvl1pPr marL="347463" indent="-347463">
              <a:buClr>
                <a:schemeClr val="tx2"/>
              </a:buClr>
              <a:buFont typeface="+mj-lt"/>
              <a:buAutoNum type="arabicPeriod"/>
              <a:defRPr sz="2000">
                <a:solidFill>
                  <a:schemeClr val="bg2"/>
                </a:solidFill>
              </a:defRPr>
            </a:lvl1pPr>
            <a:lvl2pPr marL="548626" indent="-201163">
              <a:buClr>
                <a:schemeClr val="bg2"/>
              </a:buClr>
              <a:buFont typeface="Arial" pitchFamily="34" charset="0"/>
              <a:buChar char="•"/>
              <a:defRPr sz="1800">
                <a:solidFill>
                  <a:schemeClr val="bg2"/>
                </a:solidFill>
              </a:defRPr>
            </a:lvl2pPr>
            <a:lvl3pPr marL="822939" indent="-201163">
              <a:buClr>
                <a:schemeClr val="bg2"/>
              </a:buClr>
              <a:buFont typeface="System Font Regular"/>
              <a:buChar char="–"/>
              <a:defRPr sz="1600">
                <a:solidFill>
                  <a:schemeClr val="bg2"/>
                </a:solidFill>
              </a:defRPr>
            </a:lvl3pPr>
            <a:lvl4pPr>
              <a:defRPr sz="1800"/>
            </a:lvl4pPr>
            <a:lvl5pPr>
              <a:defRPr sz="1800"/>
            </a:lvl5pPr>
          </a:lstStyle>
          <a:p>
            <a:r>
              <a:rPr lang="en-US"/>
              <a:t>Section Title One</a:t>
            </a:r>
          </a:p>
          <a:p>
            <a:pPr lvl="1"/>
            <a:r>
              <a:rPr lang="en-US"/>
              <a:t>Second Level</a:t>
            </a:r>
          </a:p>
          <a:p>
            <a:pPr lvl="2"/>
            <a:r>
              <a:rPr lang="en-US"/>
              <a:t>Third Level</a:t>
            </a:r>
          </a:p>
          <a:p>
            <a:r>
              <a:rPr lang="en-US"/>
              <a:t>Section Title Two</a:t>
            </a:r>
          </a:p>
          <a:p>
            <a:r>
              <a:rPr lang="en-US"/>
              <a:t>Section Title Three</a:t>
            </a:r>
          </a:p>
          <a:p>
            <a:r>
              <a:rPr lang="en-US"/>
              <a:t>Section Title Four</a:t>
            </a:r>
          </a:p>
          <a:p>
            <a:r>
              <a:rPr lang="en-US"/>
              <a:t>Section Title Five</a:t>
            </a:r>
          </a:p>
          <a:p>
            <a:pPr lvl="0"/>
            <a:endParaRPr lang="en-US"/>
          </a:p>
          <a:p>
            <a:pPr lvl="0"/>
            <a:endParaRPr lang="en-US"/>
          </a:p>
        </p:txBody>
      </p:sp>
      <p:sp>
        <p:nvSpPr>
          <p:cNvPr id="7" name="Text Placeholder 3">
            <a:extLst>
              <a:ext uri="{FF2B5EF4-FFF2-40B4-BE49-F238E27FC236}">
                <a16:creationId xmlns:a16="http://schemas.microsoft.com/office/drawing/2014/main" id="{5C8F005B-1F72-A842-999B-A2F9E107FB85}"/>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1EECD60-D662-9745-995E-0D278EA2F551}"/>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934162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Layout -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B2D089B6-E31C-9F4C-A859-ADF25E22CCF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F5782B70-2704-A940-BA9A-036BAD4AD280}"/>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3" name="TextBox 2">
            <a:extLst>
              <a:ext uri="{FF2B5EF4-FFF2-40B4-BE49-F238E27FC236}">
                <a16:creationId xmlns:a16="http://schemas.microsoft.com/office/drawing/2014/main" id="{D5E7F2E4-7E92-ED48-B50B-40BD6F937508}"/>
              </a:ext>
            </a:extLst>
          </p:cNvPr>
          <p:cNvSpPr txBox="1"/>
          <p:nvPr userDrawn="1"/>
        </p:nvSpPr>
        <p:spPr>
          <a:xfrm flipH="1">
            <a:off x="1810871" y="712694"/>
            <a:ext cx="0" cy="0"/>
          </a:xfrm>
          <a:prstGeom prst="rect">
            <a:avLst/>
          </a:prstGeom>
          <a:noFill/>
        </p:spPr>
        <p:txBody>
          <a:bodyPr wrap="none" lIns="0" tIns="0" rIns="0" bIns="0" rtlCol="0">
            <a:noAutofit/>
          </a:bodyPr>
          <a:lstStyle/>
          <a:p>
            <a:pPr defTabSz="456747" fontAlgn="base">
              <a:spcBef>
                <a:spcPts val="1200"/>
              </a:spcBef>
            </a:pPr>
            <a:endParaRPr lang="en-US" sz="1800" err="1">
              <a:solidFill>
                <a:schemeClr val="bg2"/>
              </a:solidFill>
              <a:ea typeface="MetLife Circular Light" charset="0"/>
              <a:cs typeface="MetLife Circular Light" charset="0"/>
            </a:endParaRPr>
          </a:p>
        </p:txBody>
      </p:sp>
    </p:spTree>
    <p:extLst>
      <p:ext uri="{BB962C8B-B14F-4D97-AF65-F5344CB8AC3E}">
        <p14:creationId xmlns:p14="http://schemas.microsoft.com/office/powerpoint/2010/main" val="611662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imple Layout - Title and three-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8800" cy="4800600"/>
          </a:xfrm>
        </p:spPr>
        <p:txBody>
          <a:bodyPr numCol="3" spcCol="137160"/>
          <a:lstStyle>
            <a:lvl1pPr>
              <a:defRPr sz="2000">
                <a:solidFill>
                  <a:schemeClr val="bg2"/>
                </a:solidFill>
              </a:defRPr>
            </a:lvl1pPr>
            <a:lvl2pPr>
              <a:defRPr sz="1800">
                <a:solidFill>
                  <a:schemeClr val="bg2"/>
                </a:solidFill>
              </a:defRPr>
            </a:lvl2pPr>
            <a:lvl3pPr>
              <a:defRPr sz="1600">
                <a:solidFill>
                  <a:schemeClr val="bg2"/>
                </a:solidFill>
              </a:defRPr>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F541B9EC-AAA5-564C-AD9C-6BC1C50C075F}"/>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AD00712E-786D-114E-8FAC-DC246530D39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081263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31036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mple Layout -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9444909" cy="4800600"/>
          </a:xfrm>
        </p:spPr>
        <p:txBody>
          <a:bodyPr/>
          <a:lstStyle>
            <a:lvl1pPr>
              <a:spcBef>
                <a:spcPts val="1800"/>
              </a:spcBef>
              <a:defRPr sz="2000" b="1" i="0">
                <a:solidFill>
                  <a:schemeClr val="tx2"/>
                </a:solidFill>
                <a:latin typeface="+mn-lt"/>
                <a:ea typeface="Arial"/>
                <a:cs typeface="Arial"/>
              </a:defRPr>
            </a:lvl1pPr>
            <a:lvl2pPr marL="0" indent="0">
              <a:spcBef>
                <a:spcPts val="1200"/>
              </a:spcBef>
              <a:buFontTx/>
              <a:buNone/>
              <a:defRPr sz="2000"/>
            </a:lvl2pPr>
            <a:lvl3pPr marL="200020" indent="-200020">
              <a:spcBef>
                <a:spcPts val="600"/>
              </a:spcBef>
              <a:buFont typeface="Arial"/>
              <a:buChar char="•"/>
              <a:defRPr sz="1800"/>
            </a:lvl3pPr>
            <a:lvl4pPr marL="398453" indent="-200020">
              <a:buFont typeface="Lucida Grande"/>
              <a:buChar char="-"/>
              <a:defRPr sz="1600"/>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EFFC44A4-960A-824D-A368-E7C1C6D7F9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D3AEFDD-DF77-A547-9FE2-14EF1A597834}"/>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936349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imple Layout - Title, header, Subheader, tex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B372CB4-BC72-5843-B18C-A6DA70EBB71E}"/>
              </a:ext>
            </a:extLst>
          </p:cNvPr>
          <p:cNvSpPr>
            <a:spLocks noGrp="1"/>
          </p:cNvSpPr>
          <p:nvPr>
            <p:ph type="title" hasCustomPrompt="1"/>
          </p:nvPr>
        </p:nvSpPr>
        <p:spPr>
          <a:xfrm>
            <a:off x="609600" y="457200"/>
            <a:ext cx="9448800" cy="420624"/>
          </a:xfrm>
        </p:spPr>
        <p:txBody>
          <a:bodyPr anchor="t"/>
          <a:lstStyle>
            <a:lvl1pPr>
              <a:defRPr>
                <a:solidFill>
                  <a:schemeClr val="accent1"/>
                </a:solidFill>
              </a:defRPr>
            </a:lvl1pPr>
          </a:lstStyle>
          <a:p>
            <a:r>
              <a:rPr lang="en-US"/>
              <a:t>Title</a:t>
            </a:r>
          </a:p>
        </p:txBody>
      </p:sp>
      <p:sp>
        <p:nvSpPr>
          <p:cNvPr id="4" name="Content Placeholder 3">
            <a:extLst>
              <a:ext uri="{FF2B5EF4-FFF2-40B4-BE49-F238E27FC236}">
                <a16:creationId xmlns:a16="http://schemas.microsoft.com/office/drawing/2014/main" id="{FAEA1F2A-2A98-C741-B6CE-2AE83C9DEB22}"/>
              </a:ext>
            </a:extLst>
          </p:cNvPr>
          <p:cNvSpPr>
            <a:spLocks noGrp="1"/>
          </p:cNvSpPr>
          <p:nvPr>
            <p:ph sz="quarter" idx="10" hasCustomPrompt="1"/>
          </p:nvPr>
        </p:nvSpPr>
        <p:spPr>
          <a:xfrm>
            <a:off x="609600" y="1143000"/>
            <a:ext cx="9448800" cy="4800600"/>
          </a:xfrm>
        </p:spPr>
        <p:txBody>
          <a:bodyPr/>
          <a:lstStyle>
            <a:lvl1pPr>
              <a:spcBef>
                <a:spcPts val="1800"/>
              </a:spcBef>
              <a:buFontTx/>
              <a:buNone/>
              <a:defRPr sz="2000" b="1" i="0">
                <a:solidFill>
                  <a:schemeClr val="tx2"/>
                </a:solidFill>
                <a:latin typeface="+mn-lt"/>
                <a:ea typeface="Arial"/>
                <a:cs typeface="Arial"/>
              </a:defRPr>
            </a:lvl1pPr>
            <a:lvl2pPr marL="0" indent="0">
              <a:spcBef>
                <a:spcPts val="1200"/>
              </a:spcBef>
              <a:buFontTx/>
              <a:buNone/>
              <a:defRPr sz="1400" b="0">
                <a:solidFill>
                  <a:schemeClr val="tx1"/>
                </a:solidFill>
              </a:defRPr>
            </a:lvl2pPr>
            <a:lvl3pPr marL="0" indent="0">
              <a:spcBef>
                <a:spcPts val="1200"/>
              </a:spcBef>
              <a:buFontTx/>
              <a:buNone/>
              <a:defRPr sz="2000"/>
            </a:lvl3pPr>
            <a:lvl4pPr marL="201163" indent="-200020">
              <a:spcBef>
                <a:spcPts val="600"/>
              </a:spcBef>
              <a:buFont typeface="Arial" pitchFamily="34" charset="0"/>
              <a:buChar char="•"/>
              <a:defRPr sz="1800"/>
            </a:lvl4pPr>
            <a:lvl5pPr marL="402326" indent="-201163">
              <a:defRPr sz="1600"/>
            </a:lvl5pPr>
          </a:lstStyle>
          <a:p>
            <a:pPr lvl="0"/>
            <a:r>
              <a:rPr lang="en-US"/>
              <a:t>Header</a:t>
            </a:r>
          </a:p>
          <a:p>
            <a:pPr lvl="1"/>
            <a:r>
              <a:rPr lang="en-US"/>
              <a:t>SUBHEADER</a:t>
            </a:r>
          </a:p>
          <a:p>
            <a:pPr lvl="2"/>
            <a:r>
              <a:rPr lang="en-US"/>
              <a:t>First Level </a:t>
            </a:r>
          </a:p>
          <a:p>
            <a:pPr lvl="3"/>
            <a:r>
              <a:rPr lang="en-US"/>
              <a:t>Second Level</a:t>
            </a:r>
          </a:p>
          <a:p>
            <a:pPr lvl="4"/>
            <a:r>
              <a:rPr lang="en-US"/>
              <a:t>Third Level</a:t>
            </a:r>
          </a:p>
        </p:txBody>
      </p:sp>
      <p:sp>
        <p:nvSpPr>
          <p:cNvPr id="6" name="Text Placeholder 3">
            <a:extLst>
              <a:ext uri="{FF2B5EF4-FFF2-40B4-BE49-F238E27FC236}">
                <a16:creationId xmlns:a16="http://schemas.microsoft.com/office/drawing/2014/main" id="{35D0C2E7-3015-1B44-8EBD-035DE45689E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02F6DCC2-F105-4541-85FB-4A021343151D}"/>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37904121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2 page Image Layout - Title, text">
    <p:spTree>
      <p:nvGrpSpPr>
        <p:cNvPr id="1" name=""/>
        <p:cNvGrpSpPr/>
        <p:nvPr/>
      </p:nvGrpSpPr>
      <p:grpSpPr>
        <a:xfrm>
          <a:off x="0" y="0"/>
          <a:ext cx="0" cy="0"/>
          <a:chOff x="0" y="0"/>
          <a:chExt cx="0" cy="0"/>
        </a:xfrm>
      </p:grpSpPr>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9" name="Text Placeholder 3">
            <a:extLst>
              <a:ext uri="{FF2B5EF4-FFF2-40B4-BE49-F238E27FC236}">
                <a16:creationId xmlns:a16="http://schemas.microsoft.com/office/drawing/2014/main" id="{A0B63936-6BDD-DF44-B4B6-2CF38751F6C1}"/>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82E9B431-F4FF-BD43-8EA6-6896A58E656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438039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 page image,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5120640" cy="448056"/>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5120640" cy="5029200"/>
          </a:xfrm>
        </p:spPr>
        <p:txBody>
          <a:bodyPr/>
          <a:lstStyle>
            <a:lvl1pPr>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6" name="Picture Placeholder 5"/>
          <p:cNvSpPr>
            <a:spLocks noGrp="1"/>
          </p:cNvSpPr>
          <p:nvPr>
            <p:ph type="pic" sz="quarter" idx="11" hasCustomPrompt="1"/>
          </p:nvPr>
        </p:nvSpPr>
        <p:spPr>
          <a:xfrm>
            <a:off x="6077565" y="0"/>
            <a:ext cx="6114435" cy="62103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9" name="Text Placeholder 3">
            <a:extLst>
              <a:ext uri="{FF2B5EF4-FFF2-40B4-BE49-F238E27FC236}">
                <a16:creationId xmlns:a16="http://schemas.microsoft.com/office/drawing/2014/main" id="{EC175DD8-6A90-DD43-B276-6374DF936422}"/>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061E00AE-06BD-F843-8751-99A51151C935}"/>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579781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Full page image layout">
    <p:bg>
      <p:bgRef idx="1001">
        <a:schemeClr val="bg1"/>
      </p:bgRef>
    </p:bg>
    <p:spTree>
      <p:nvGrpSpPr>
        <p:cNvPr id="1" name=""/>
        <p:cNvGrpSpPr/>
        <p:nvPr/>
      </p:nvGrpSpPr>
      <p:grpSpPr>
        <a:xfrm>
          <a:off x="0" y="0"/>
          <a:ext cx="0" cy="0"/>
          <a:chOff x="0" y="0"/>
          <a:chExt cx="0" cy="0"/>
        </a:xfrm>
      </p:grpSpPr>
      <p:sp>
        <p:nvSpPr>
          <p:cNvPr id="2" name="Picture Placeholder 5"/>
          <p:cNvSpPr>
            <a:spLocks noGrp="1"/>
          </p:cNvSpPr>
          <p:nvPr>
            <p:ph type="pic" sz="quarter" idx="11" hasCustomPrompt="1"/>
          </p:nvPr>
        </p:nvSpPr>
        <p:spPr>
          <a:xfrm>
            <a:off x="0" y="0"/>
            <a:ext cx="12192000" cy="6858000"/>
          </a:xfrm>
          <a:solidFill>
            <a:schemeClr val="bg1">
              <a:lumMod val="95000"/>
            </a:schemeClr>
          </a:solidFill>
        </p:spPr>
        <p:txBody>
          <a:bodyPr anchor="ctr"/>
          <a:lstStyle>
            <a:lvl1pPr algn="ctr">
              <a:defRPr sz="9600" b="0" i="0">
                <a:solidFill>
                  <a:schemeClr val="bg1">
                    <a:lumMod val="85000"/>
                  </a:schemeClr>
                </a:solidFill>
                <a:latin typeface="+mn-lt"/>
                <a:cs typeface="Arial"/>
              </a:defRPr>
            </a:lvl1pPr>
          </a:lstStyle>
          <a:p>
            <a:r>
              <a:rPr lang="en-US"/>
              <a:t>IMAGE</a:t>
            </a:r>
          </a:p>
        </p:txBody>
      </p:sp>
      <p:sp>
        <p:nvSpPr>
          <p:cNvPr id="7" name="Text Placeholder 4">
            <a:extLst>
              <a:ext uri="{FF2B5EF4-FFF2-40B4-BE49-F238E27FC236}">
                <a16:creationId xmlns:a16="http://schemas.microsoft.com/office/drawing/2014/main" id="{2C6A7529-B8DA-BD4E-A5B7-59935DC1E062}"/>
              </a:ext>
            </a:extLst>
          </p:cNvPr>
          <p:cNvSpPr>
            <a:spLocks noGrp="1"/>
          </p:cNvSpPr>
          <p:nvPr>
            <p:ph type="body" sz="quarter" idx="12" hasCustomPrompt="1"/>
          </p:nvPr>
        </p:nvSpPr>
        <p:spPr>
          <a:xfrm>
            <a:off x="355320" y="6357010"/>
            <a:ext cx="2308861" cy="636464"/>
          </a:xfrm>
        </p:spPr>
        <p:txBody>
          <a:bodyPr/>
          <a:lstStyle>
            <a:lvl1pPr marL="342891" indent="-342891">
              <a:buSzPct val="200000"/>
              <a:buFontTx/>
              <a:buBlip>
                <a:blip r:embed="rId2"/>
              </a:buBlip>
              <a:defRPr sz="3751"/>
            </a:lvl1pPr>
            <a:lvl2pPr marL="200020" indent="-200020">
              <a:buFontTx/>
              <a:buBlip>
                <a:blip r:embed="rId3"/>
              </a:buBlip>
              <a:defRPr sz="5000"/>
            </a:lvl2pPr>
            <a:lvl3pPr marL="398453" indent="-200020">
              <a:buFontTx/>
              <a:buBlip>
                <a:blip r:embed="rId3"/>
              </a:buBlip>
              <a:defRPr sz="5000"/>
            </a:lvl3pPr>
            <a:lvl4pPr marL="622284" indent="-200020">
              <a:buFontTx/>
              <a:buBlip>
                <a:blip r:embed="rId3"/>
              </a:buBlip>
              <a:defRPr sz="5000"/>
            </a:lvl4pPr>
            <a:lvl5pPr marL="806431" indent="-182558">
              <a:buFontTx/>
              <a:buBlip>
                <a:blip r:embed="rId3"/>
              </a:buBlip>
              <a:defRPr sz="5000"/>
            </a:lvl5pPr>
          </a:lstStyle>
          <a:p>
            <a:pPr lvl="0"/>
            <a:r>
              <a:rPr lang="en-US"/>
              <a:t> </a:t>
            </a:r>
          </a:p>
        </p:txBody>
      </p:sp>
    </p:spTree>
    <p:extLst>
      <p:ext uri="{BB962C8B-B14F-4D97-AF65-F5344CB8AC3E}">
        <p14:creationId xmlns:p14="http://schemas.microsoft.com/office/powerpoint/2010/main" val="334154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pposing ideas, with background image">
    <p:spTree>
      <p:nvGrpSpPr>
        <p:cNvPr id="1" name=""/>
        <p:cNvGrpSpPr/>
        <p:nvPr/>
      </p:nvGrpSpPr>
      <p:grpSpPr>
        <a:xfrm>
          <a:off x="0" y="0"/>
          <a:ext cx="0" cy="0"/>
          <a:chOff x="0" y="0"/>
          <a:chExt cx="0" cy="0"/>
        </a:xfrm>
      </p:grpSpPr>
      <p:sp>
        <p:nvSpPr>
          <p:cNvPr id="2" name="Picture Placeholder 5">
            <a:extLst>
              <a:ext uri="{FF2B5EF4-FFF2-40B4-BE49-F238E27FC236}">
                <a16:creationId xmlns:a16="http://schemas.microsoft.com/office/drawing/2014/main" id="{2BDFCA7F-4CD9-714D-B4D7-E854E65D8D80}"/>
              </a:ext>
            </a:extLst>
          </p:cNvPr>
          <p:cNvSpPr>
            <a:spLocks noGrp="1"/>
          </p:cNvSpPr>
          <p:nvPr>
            <p:ph type="pic" sz="quarter" idx="12" hasCustomPrompt="1"/>
          </p:nvPr>
        </p:nvSpPr>
        <p:spPr>
          <a:xfrm>
            <a:off x="8361"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3" name="Picture Placeholder 5">
            <a:extLst>
              <a:ext uri="{FF2B5EF4-FFF2-40B4-BE49-F238E27FC236}">
                <a16:creationId xmlns:a16="http://schemas.microsoft.com/office/drawing/2014/main" id="{A0AB7ECF-AF35-0B4F-985B-CE959695719C}"/>
              </a:ext>
            </a:extLst>
          </p:cNvPr>
          <p:cNvSpPr>
            <a:spLocks noGrp="1"/>
          </p:cNvSpPr>
          <p:nvPr>
            <p:ph type="pic" sz="quarter" idx="11" hasCustomPrompt="1"/>
          </p:nvPr>
        </p:nvSpPr>
        <p:spPr>
          <a:xfrm>
            <a:off x="6099319" y="0"/>
            <a:ext cx="6092687" cy="62103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4" name="Title 1">
            <a:extLst>
              <a:ext uri="{FF2B5EF4-FFF2-40B4-BE49-F238E27FC236}">
                <a16:creationId xmlns:a16="http://schemas.microsoft.com/office/drawing/2014/main" id="{28B1E5BF-5D5C-434B-94A2-654E744B8DC9}"/>
              </a:ext>
            </a:extLst>
          </p:cNvPr>
          <p:cNvSpPr>
            <a:spLocks noGrp="1"/>
          </p:cNvSpPr>
          <p:nvPr>
            <p:ph type="ctrTitle" hasCustomPrompt="1"/>
          </p:nvPr>
        </p:nvSpPr>
        <p:spPr>
          <a:xfrm>
            <a:off x="3189777" y="1504121"/>
            <a:ext cx="2911267" cy="3657600"/>
          </a:xfrm>
          <a:solidFill>
            <a:schemeClr val="tx2"/>
          </a:solidFill>
        </p:spPr>
        <p:txBody>
          <a:bodyPr lIns="182880" rIns="182880" anchor="ctr"/>
          <a:lstStyle>
            <a:lvl1pPr algn="r">
              <a:lnSpc>
                <a:spcPct val="90000"/>
              </a:lnSpc>
              <a:defRPr sz="2000" b="1" i="0" baseline="0">
                <a:solidFill>
                  <a:schemeClr val="bg1"/>
                </a:solidFill>
                <a:latin typeface="+mn-lt"/>
                <a:ea typeface="Arial"/>
                <a:cs typeface="Arial"/>
              </a:defRPr>
            </a:lvl1pPr>
          </a:lstStyle>
          <a:p>
            <a:r>
              <a:rPr lang="en-US"/>
              <a:t>Opposing ideas with statements supported</a:t>
            </a:r>
            <a:br>
              <a:rPr lang="en-US"/>
            </a:br>
            <a:r>
              <a:rPr lang="en-US"/>
              <a:t>by graphics/</a:t>
            </a:r>
            <a:br>
              <a:rPr lang="en-US"/>
            </a:br>
            <a:r>
              <a:rPr lang="en-US"/>
              <a:t>images</a:t>
            </a:r>
          </a:p>
        </p:txBody>
      </p:sp>
      <p:sp>
        <p:nvSpPr>
          <p:cNvPr id="5" name="Text Placeholder 3">
            <a:extLst>
              <a:ext uri="{FF2B5EF4-FFF2-40B4-BE49-F238E27FC236}">
                <a16:creationId xmlns:a16="http://schemas.microsoft.com/office/drawing/2014/main" id="{338E9121-D362-254E-BBF5-2F509A16DFC1}"/>
              </a:ext>
            </a:extLst>
          </p:cNvPr>
          <p:cNvSpPr>
            <a:spLocks noGrp="1"/>
          </p:cNvSpPr>
          <p:nvPr>
            <p:ph type="body" sz="quarter" idx="13" hasCustomPrompt="1"/>
          </p:nvPr>
        </p:nvSpPr>
        <p:spPr>
          <a:xfrm>
            <a:off x="6099316" y="1504121"/>
            <a:ext cx="2908549" cy="3657600"/>
          </a:xfrm>
          <a:solidFill>
            <a:schemeClr val="accent4"/>
          </a:solidFill>
        </p:spPr>
        <p:txBody>
          <a:bodyPr lIns="182880" rIns="182880" anchor="ctr"/>
          <a:lstStyle>
            <a:lvl1pPr algn="l">
              <a:lnSpc>
                <a:spcPct val="90000"/>
              </a:lnSpc>
              <a:defRPr sz="2000" b="1" i="0">
                <a:solidFill>
                  <a:schemeClr val="tx1"/>
                </a:solidFill>
                <a:latin typeface="+mn-lt"/>
                <a:ea typeface="Arial"/>
                <a:cs typeface="Arial"/>
              </a:defRPr>
            </a:lvl1pPr>
            <a:lvl2pPr>
              <a:defRPr b="1" i="0">
                <a:latin typeface="MetLife Circular" charset="0"/>
                <a:ea typeface="MetLife Circular" charset="0"/>
                <a:cs typeface="MetLife Circular" charset="0"/>
              </a:defRPr>
            </a:lvl2pPr>
            <a:lvl3pPr>
              <a:defRPr b="1" i="0">
                <a:latin typeface="MetLife Circular" charset="0"/>
                <a:ea typeface="MetLife Circular" charset="0"/>
                <a:cs typeface="MetLife Circular" charset="0"/>
              </a:defRPr>
            </a:lvl3pPr>
            <a:lvl4pPr>
              <a:defRPr b="1" i="0">
                <a:latin typeface="MetLife Circular" charset="0"/>
                <a:ea typeface="MetLife Circular" charset="0"/>
                <a:cs typeface="MetLife Circular" charset="0"/>
              </a:defRPr>
            </a:lvl4pPr>
            <a:lvl5pPr>
              <a:defRPr b="1" i="0">
                <a:latin typeface="MetLife Circular" charset="0"/>
                <a:ea typeface="MetLife Circular" charset="0"/>
                <a:cs typeface="MetLife Circular" charset="0"/>
              </a:defRPr>
            </a:lvl5pPr>
          </a:lstStyle>
          <a:p>
            <a:pPr algn="l"/>
            <a:r>
              <a:rPr lang="en-US">
                <a:solidFill>
                  <a:schemeClr val="tx1"/>
                </a:solidFill>
              </a:rPr>
              <a:t>Opposing ideas with statements supported </a:t>
            </a:r>
            <a:br>
              <a:rPr lang="en-US">
                <a:solidFill>
                  <a:schemeClr val="tx1"/>
                </a:solidFill>
              </a:rPr>
            </a:br>
            <a:r>
              <a:rPr lang="en-US">
                <a:solidFill>
                  <a:schemeClr val="tx1"/>
                </a:solidFill>
              </a:rPr>
              <a:t>by graphics/</a:t>
            </a:r>
            <a:br>
              <a:rPr lang="en-US">
                <a:solidFill>
                  <a:schemeClr val="tx1"/>
                </a:solidFill>
              </a:rPr>
            </a:br>
            <a:r>
              <a:rPr lang="en-US">
                <a:solidFill>
                  <a:schemeClr val="tx1"/>
                </a:solidFill>
              </a:rPr>
              <a:t>images</a:t>
            </a:r>
          </a:p>
        </p:txBody>
      </p:sp>
      <p:sp>
        <p:nvSpPr>
          <p:cNvPr id="9" name="Text Placeholder 3">
            <a:extLst>
              <a:ext uri="{FF2B5EF4-FFF2-40B4-BE49-F238E27FC236}">
                <a16:creationId xmlns:a16="http://schemas.microsoft.com/office/drawing/2014/main" id="{C098B1D6-0930-0040-AE41-CF4FCB932908}"/>
              </a:ext>
            </a:extLst>
          </p:cNvPr>
          <p:cNvSpPr>
            <a:spLocks noGrp="1"/>
          </p:cNvSpPr>
          <p:nvPr>
            <p:ph type="body" sz="quarter" idx="14"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0" name="Text Placeholder 6">
            <a:extLst>
              <a:ext uri="{FF2B5EF4-FFF2-40B4-BE49-F238E27FC236}">
                <a16:creationId xmlns:a16="http://schemas.microsoft.com/office/drawing/2014/main" id="{902AAE41-0A0A-2C4E-8289-B6137AC9206A}"/>
              </a:ext>
            </a:extLst>
          </p:cNvPr>
          <p:cNvSpPr>
            <a:spLocks noGrp="1"/>
          </p:cNvSpPr>
          <p:nvPr>
            <p:ph type="body" sz="quarter" idx="15"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3726472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 column layout w/ Titl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60992" cy="548640"/>
          </a:xfrm>
        </p:spPr>
        <p:txBody>
          <a:bodyPr anchor="t"/>
          <a:lstStyle>
            <a:lvl1pPr>
              <a:defRPr>
                <a:solidFill>
                  <a:schemeClr val="accent1"/>
                </a:solidFill>
                <a:latin typeface="+mj-lt"/>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8" name="Text Placeholder 3">
            <a:extLst>
              <a:ext uri="{FF2B5EF4-FFF2-40B4-BE49-F238E27FC236}">
                <a16:creationId xmlns:a16="http://schemas.microsoft.com/office/drawing/2014/main" id="{11292810-0080-4E4A-8BB0-681E727CB8D8}"/>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9" name="Text Placeholder 6">
            <a:extLst>
              <a:ext uri="{FF2B5EF4-FFF2-40B4-BE49-F238E27FC236}">
                <a16:creationId xmlns:a16="http://schemas.microsoft.com/office/drawing/2014/main" id="{12B44346-B4A2-A245-9C89-490249B745C9}"/>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1876429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3 column layout w/ Title, header,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Title</a:t>
            </a:r>
          </a:p>
        </p:txBody>
      </p:sp>
      <p:sp>
        <p:nvSpPr>
          <p:cNvPr id="4" name="Content Placeholder 3"/>
          <p:cNvSpPr>
            <a:spLocks noGrp="1"/>
          </p:cNvSpPr>
          <p:nvPr>
            <p:ph sz="quarter" idx="10" hasCustomPrompt="1"/>
          </p:nvPr>
        </p:nvSpPr>
        <p:spPr>
          <a:xfrm>
            <a:off x="609600" y="1143000"/>
            <a:ext cx="3889248" cy="50292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A21E05E-593D-E544-B8B3-C257241A0072}"/>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5BE2E1-8AD3-0046-A932-3BF7319A0BF5}"/>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6322504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mple Layout -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352692"/>
            <a:ext cx="10913035" cy="484632"/>
          </a:xfrm>
        </p:spPr>
        <p:txBody>
          <a:bodyPr anchor="t"/>
          <a:lstStyle>
            <a:lvl1pPr>
              <a:defRPr>
                <a:solidFill>
                  <a:schemeClr val="accent1"/>
                </a:solidFill>
              </a:defRPr>
            </a:lvl1pPr>
          </a:lstStyle>
          <a:p>
            <a:r>
              <a:rPr lang="en-US"/>
              <a:t>Title</a:t>
            </a:r>
          </a:p>
        </p:txBody>
      </p:sp>
      <p:sp>
        <p:nvSpPr>
          <p:cNvPr id="5" name="Text Placeholder 3">
            <a:extLst>
              <a:ext uri="{FF2B5EF4-FFF2-40B4-BE49-F238E27FC236}">
                <a16:creationId xmlns:a16="http://schemas.microsoft.com/office/drawing/2014/main" id="{521C4F56-7FF8-1041-9A04-A9BC2FE24337}"/>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7DCBA7C-61E8-9B4E-9C9A-CE5E040FC34B}"/>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891371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2 page Image layout w/ Statem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3D4699-D2FE-B745-9E79-959D810C1D11}"/>
              </a:ext>
            </a:extLst>
          </p:cNvPr>
          <p:cNvSpPr/>
          <p:nvPr userDrawn="1"/>
        </p:nvSpPr>
        <p:spPr>
          <a:xfrm>
            <a:off x="0" y="0"/>
            <a:ext cx="6096000" cy="6172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cs typeface="Arial"/>
            </a:endParaRPr>
          </a:p>
        </p:txBody>
      </p:sp>
      <p:sp>
        <p:nvSpPr>
          <p:cNvPr id="3" name="Title 1">
            <a:extLst>
              <a:ext uri="{FF2B5EF4-FFF2-40B4-BE49-F238E27FC236}">
                <a16:creationId xmlns:a16="http://schemas.microsoft.com/office/drawing/2014/main" id="{34C1DF0D-FF9A-7B4F-8D13-A4E9D520B30A}"/>
              </a:ext>
            </a:extLst>
          </p:cNvPr>
          <p:cNvSpPr>
            <a:spLocks noGrp="1"/>
          </p:cNvSpPr>
          <p:nvPr>
            <p:ph type="ctrTitle" hasCustomPrompt="1"/>
          </p:nvPr>
        </p:nvSpPr>
        <p:spPr>
          <a:xfrm>
            <a:off x="609600" y="455613"/>
            <a:ext cx="5218176" cy="5431536"/>
          </a:xfrm>
        </p:spPr>
        <p:txBody>
          <a:bodyPr anchor="ctr"/>
          <a:lstStyle>
            <a:lvl1pPr algn="l">
              <a:lnSpc>
                <a:spcPct val="80000"/>
              </a:lnSpc>
              <a:defRPr sz="4051" b="1" i="0">
                <a:solidFill>
                  <a:schemeClr val="bg1"/>
                </a:solidFill>
                <a:latin typeface="+mj-lt"/>
                <a:ea typeface="Georgia Bold"/>
                <a:cs typeface="Georgia Bold" charset="0"/>
              </a:defRPr>
            </a:lvl1pPr>
          </a:lstStyle>
          <a:p>
            <a:r>
              <a:rPr lang="en-US"/>
              <a:t>Statement </a:t>
            </a:r>
            <a:br>
              <a:rPr lang="en-US"/>
            </a:br>
            <a:r>
              <a:rPr lang="en-US"/>
              <a:t>with Image</a:t>
            </a:r>
          </a:p>
        </p:txBody>
      </p:sp>
      <p:sp>
        <p:nvSpPr>
          <p:cNvPr id="4" name="Picture Placeholder 5">
            <a:extLst>
              <a:ext uri="{FF2B5EF4-FFF2-40B4-BE49-F238E27FC236}">
                <a16:creationId xmlns:a16="http://schemas.microsoft.com/office/drawing/2014/main" id="{8A375DD5-750A-5848-BA73-53FB6274D8F0}"/>
              </a:ext>
            </a:extLst>
          </p:cNvPr>
          <p:cNvSpPr>
            <a:spLocks noGrp="1"/>
          </p:cNvSpPr>
          <p:nvPr>
            <p:ph type="pic" sz="quarter" idx="11" hasCustomPrompt="1"/>
          </p:nvPr>
        </p:nvSpPr>
        <p:spPr>
          <a:xfrm>
            <a:off x="6096000" y="0"/>
            <a:ext cx="6096000" cy="6172200"/>
          </a:xfrm>
          <a:solidFill>
            <a:schemeClr val="bg1">
              <a:lumMod val="95000"/>
            </a:schemeClr>
          </a:solidFill>
        </p:spPr>
        <p:txBody>
          <a:bodyPr anchor="ctr"/>
          <a:lstStyle>
            <a:lvl1pPr algn="ctr">
              <a:defRPr sz="7200" b="0" i="0">
                <a:solidFill>
                  <a:schemeClr val="bg1">
                    <a:lumMod val="85000"/>
                  </a:schemeClr>
                </a:solidFill>
                <a:latin typeface="+mn-lt"/>
                <a:cs typeface="Arial"/>
              </a:defRPr>
            </a:lvl1pPr>
          </a:lstStyle>
          <a:p>
            <a:r>
              <a:rPr lang="en-US"/>
              <a:t>IMAGE</a:t>
            </a:r>
          </a:p>
        </p:txBody>
      </p:sp>
      <p:sp>
        <p:nvSpPr>
          <p:cNvPr id="7" name="Text Placeholder 3">
            <a:extLst>
              <a:ext uri="{FF2B5EF4-FFF2-40B4-BE49-F238E27FC236}">
                <a16:creationId xmlns:a16="http://schemas.microsoft.com/office/drawing/2014/main" id="{6F9BECB2-125A-9D41-BA4F-3B99EED8BCCB}"/>
              </a:ext>
            </a:extLst>
          </p:cNvPr>
          <p:cNvSpPr>
            <a:spLocks noGrp="1"/>
          </p:cNvSpPr>
          <p:nvPr>
            <p:ph type="body" sz="quarter" idx="12"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6BD7428D-F28A-C740-AD15-6A4DB92F22E9}"/>
              </a:ext>
            </a:extLst>
          </p:cNvPr>
          <p:cNvSpPr>
            <a:spLocks noGrp="1"/>
          </p:cNvSpPr>
          <p:nvPr>
            <p:ph type="body" sz="quarter" idx="13"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890298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710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text layout with 1/4 column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 name="Content Placeholder 3"/>
          <p:cNvSpPr>
            <a:spLocks noGrp="1"/>
          </p:cNvSpPr>
          <p:nvPr>
            <p:ph sz="quarter" idx="10" hasCustomPrompt="1"/>
          </p:nvPr>
        </p:nvSpPr>
        <p:spPr>
          <a:xfrm>
            <a:off x="609600" y="1143000"/>
            <a:ext cx="8253984" cy="4800600"/>
          </a:xfrm>
        </p:spPr>
        <p:txBody>
          <a:bodyPr/>
          <a:lstStyle>
            <a:lvl1pPr>
              <a:defRPr sz="2000"/>
            </a:lvl1pPr>
            <a:lvl2pPr>
              <a:defRPr sz="1800"/>
            </a:lvl2pPr>
            <a:lvl3pPr>
              <a:defRPr sz="1600"/>
            </a:lvl3pPr>
            <a:lvl4pPr>
              <a:defRPr sz="1800"/>
            </a:lvl4pPr>
            <a:lvl5pPr>
              <a:defRPr sz="1800"/>
            </a:lvl5pPr>
          </a:lstStyle>
          <a:p>
            <a:pPr lvl="0"/>
            <a:r>
              <a:rPr lang="en-US"/>
              <a:t>First Level</a:t>
            </a:r>
          </a:p>
          <a:p>
            <a:pPr lvl="1"/>
            <a:r>
              <a:rPr lang="en-US"/>
              <a:t>Second Level</a:t>
            </a:r>
          </a:p>
          <a:p>
            <a:pPr lvl="2"/>
            <a:r>
              <a:rPr lang="en-US"/>
              <a:t>Third Level</a:t>
            </a:r>
          </a:p>
        </p:txBody>
      </p:sp>
      <p:sp>
        <p:nvSpPr>
          <p:cNvPr id="7" name="Text Placeholder 3">
            <a:extLst>
              <a:ext uri="{FF2B5EF4-FFF2-40B4-BE49-F238E27FC236}">
                <a16:creationId xmlns:a16="http://schemas.microsoft.com/office/drawing/2014/main" id="{96B27EDC-F328-1842-A765-EA8A5F7231A0}"/>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8" name="Text Placeholder 6">
            <a:extLst>
              <a:ext uri="{FF2B5EF4-FFF2-40B4-BE49-F238E27FC236}">
                <a16:creationId xmlns:a16="http://schemas.microsoft.com/office/drawing/2014/main" id="{950B9107-5159-BD47-B15F-C1711CCF3A5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7620376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header/text layout with 1/4 block">
    <p:spTree>
      <p:nvGrpSpPr>
        <p:cNvPr id="1" name=""/>
        <p:cNvGrpSpPr/>
        <p:nvPr/>
      </p:nvGrpSpPr>
      <p:grpSpPr>
        <a:xfrm>
          <a:off x="0" y="0"/>
          <a:ext cx="0" cy="0"/>
          <a:chOff x="0" y="0"/>
          <a:chExt cx="0" cy="0"/>
        </a:xfrm>
      </p:grpSpPr>
      <p:sp>
        <p:nvSpPr>
          <p:cNvPr id="5" name="Rectangle 4"/>
          <p:cNvSpPr/>
          <p:nvPr userDrawn="1"/>
        </p:nvSpPr>
        <p:spPr>
          <a:xfrm>
            <a:off x="9128237" y="0"/>
            <a:ext cx="306376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solidFill>
                <a:schemeClr val="accent2"/>
              </a:solidFill>
              <a:latin typeface="Arial"/>
            </a:endParaRPr>
          </a:p>
        </p:txBody>
      </p:sp>
      <p:sp>
        <p:nvSpPr>
          <p:cNvPr id="2" name="Title 1"/>
          <p:cNvSpPr>
            <a:spLocks noGrp="1"/>
          </p:cNvSpPr>
          <p:nvPr>
            <p:ph type="title" hasCustomPrompt="1"/>
          </p:nvPr>
        </p:nvSpPr>
        <p:spPr>
          <a:xfrm>
            <a:off x="609600" y="457200"/>
            <a:ext cx="8253984" cy="539496"/>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8" name="Content Placeholder 3"/>
          <p:cNvSpPr>
            <a:spLocks noGrp="1"/>
          </p:cNvSpPr>
          <p:nvPr>
            <p:ph sz="quarter" idx="10" hasCustomPrompt="1"/>
          </p:nvPr>
        </p:nvSpPr>
        <p:spPr>
          <a:xfrm>
            <a:off x="609600" y="1143000"/>
            <a:ext cx="8253984" cy="4800600"/>
          </a:xfrm>
        </p:spPr>
        <p:txBody>
          <a:bodyPr/>
          <a:lstStyle>
            <a:lvl1pPr>
              <a:spcBef>
                <a:spcPts val="1800"/>
              </a:spcBef>
              <a:defRPr sz="2000" b="1" i="0">
                <a:solidFill>
                  <a:schemeClr val="tx2"/>
                </a:solidFill>
                <a:latin typeface="+mn-lt"/>
                <a:cs typeface="Arial"/>
              </a:defRPr>
            </a:lvl1pPr>
            <a:lvl2pPr marL="0" indent="0">
              <a:spcBef>
                <a:spcPts val="1200"/>
              </a:spcBef>
              <a:buFontTx/>
              <a:buNone/>
              <a:defRPr sz="2000">
                <a:latin typeface="+mn-lt"/>
              </a:defRPr>
            </a:lvl2pPr>
            <a:lvl3pPr marL="200020" indent="-200020">
              <a:spcBef>
                <a:spcPts val="600"/>
              </a:spcBef>
              <a:buFont typeface="Arial"/>
              <a:buChar char="•"/>
              <a:defRPr sz="1800">
                <a:latin typeface="+mn-lt"/>
              </a:defRPr>
            </a:lvl3pPr>
            <a:lvl4pPr marL="398453" indent="-200020">
              <a:buFont typeface="Lucida Grande"/>
              <a:buChar char="-"/>
              <a:defRPr sz="1600">
                <a:latin typeface="+mn-lt"/>
              </a:defRPr>
            </a:lvl4pPr>
            <a:lvl5pPr>
              <a:defRPr sz="1800"/>
            </a:lvl5pPr>
          </a:lstStyle>
          <a:p>
            <a:pPr lvl="0"/>
            <a:r>
              <a:rPr lang="en-US"/>
              <a:t>Header</a:t>
            </a:r>
          </a:p>
          <a:p>
            <a:pPr lvl="1"/>
            <a:r>
              <a:rPr lang="en-US"/>
              <a:t>First Level </a:t>
            </a:r>
          </a:p>
          <a:p>
            <a:pPr lvl="2"/>
            <a:r>
              <a:rPr lang="en-US"/>
              <a:t>Second Level</a:t>
            </a:r>
          </a:p>
          <a:p>
            <a:pPr lvl="3"/>
            <a:r>
              <a:rPr lang="en-US"/>
              <a:t>Third Level</a:t>
            </a:r>
          </a:p>
        </p:txBody>
      </p:sp>
      <p:sp>
        <p:nvSpPr>
          <p:cNvPr id="7" name="Text Placeholder 3">
            <a:extLst>
              <a:ext uri="{FF2B5EF4-FFF2-40B4-BE49-F238E27FC236}">
                <a16:creationId xmlns:a16="http://schemas.microsoft.com/office/drawing/2014/main" id="{804EF27D-3330-AD4F-9E85-01D87590D4D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11" name="Text Placeholder 6">
            <a:extLst>
              <a:ext uri="{FF2B5EF4-FFF2-40B4-BE49-F238E27FC236}">
                <a16:creationId xmlns:a16="http://schemas.microsoft.com/office/drawing/2014/main" id="{B15973CA-49C3-8942-923A-42100DC549D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26679099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Objectives/Solutions/Resul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457200"/>
            <a:ext cx="11005488" cy="548640"/>
          </a:xfrm>
        </p:spPr>
        <p:txBody>
          <a:bodyPr anchor="t"/>
          <a:lstStyle>
            <a:lvl1pPr>
              <a:defRPr sz="2800" b="1" i="0">
                <a:solidFill>
                  <a:schemeClr val="accent1"/>
                </a:solidFill>
                <a:latin typeface="+mj-lt"/>
                <a:ea typeface="Georgia Bold"/>
                <a:cs typeface="Georgia Bold" charset="0"/>
              </a:defRPr>
            </a:lvl1pPr>
          </a:lstStyle>
          <a:p>
            <a:r>
              <a:rPr lang="en-US"/>
              <a:t>Title</a:t>
            </a:r>
          </a:p>
        </p:txBody>
      </p:sp>
      <p:sp>
        <p:nvSpPr>
          <p:cNvPr id="43" name="Rectangle 7">
            <a:extLst>
              <a:ext uri="{FF2B5EF4-FFF2-40B4-BE49-F238E27FC236}">
                <a16:creationId xmlns:a16="http://schemas.microsoft.com/office/drawing/2014/main" id="{48605227-1789-764B-9FEE-2A07FD10505E}"/>
              </a:ext>
            </a:extLst>
          </p:cNvPr>
          <p:cNvSpPr>
            <a:spLocks noChangeAspect="1" noChangeArrowheads="1"/>
          </p:cNvSpPr>
          <p:nvPr/>
        </p:nvSpPr>
        <p:spPr bwMode="auto">
          <a:xfrm>
            <a:off x="632431" y="1137311"/>
            <a:ext cx="10982663" cy="1776198"/>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48" name="Triangle 47">
            <a:extLst>
              <a:ext uri="{FF2B5EF4-FFF2-40B4-BE49-F238E27FC236}">
                <a16:creationId xmlns:a16="http://schemas.microsoft.com/office/drawing/2014/main" id="{28FCFDC2-2E45-BD42-9683-E4A2B0EBF286}"/>
              </a:ext>
            </a:extLst>
          </p:cNvPr>
          <p:cNvSpPr/>
          <p:nvPr userDrawn="1"/>
        </p:nvSpPr>
        <p:spPr>
          <a:xfrm rot="5400000">
            <a:off x="4594363" y="1329272"/>
            <a:ext cx="313604" cy="270419"/>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cs typeface="Open Sans Bold"/>
            </a:endParaRPr>
          </a:p>
        </p:txBody>
      </p:sp>
      <p:sp>
        <p:nvSpPr>
          <p:cNvPr id="49" name="Rectangle 7">
            <a:extLst>
              <a:ext uri="{FF2B5EF4-FFF2-40B4-BE49-F238E27FC236}">
                <a16:creationId xmlns:a16="http://schemas.microsoft.com/office/drawing/2014/main" id="{8013A9B8-83EF-B141-B588-B5A2EE87771A}"/>
              </a:ext>
            </a:extLst>
          </p:cNvPr>
          <p:cNvSpPr>
            <a:spLocks noChangeAspect="1" noChangeArrowheads="1"/>
          </p:cNvSpPr>
          <p:nvPr userDrawn="1"/>
        </p:nvSpPr>
        <p:spPr bwMode="auto">
          <a:xfrm>
            <a:off x="632425" y="3168580"/>
            <a:ext cx="10928067" cy="2643327"/>
          </a:xfrm>
          <a:prstGeom prst="rect">
            <a:avLst/>
          </a:prstGeom>
          <a:solidFill>
            <a:schemeClr val="bg2">
              <a:lumMod val="40000"/>
              <a:lumOff val="60000"/>
              <a:alpha val="50000"/>
            </a:schemeClr>
          </a:solidFill>
          <a:ln w="19050" algn="ctr">
            <a:noFill/>
            <a:miter lim="800000"/>
          </a:ln>
        </p:spPr>
        <p:txBody>
          <a:bodyPr lIns="91424" tIns="45712" rIns="91424" bIns="45712" anchor="ctr"/>
          <a:lstStyle/>
          <a:p>
            <a:endParaRPr lang="en-US" sz="1013">
              <a:solidFill>
                <a:prstClr val="black"/>
              </a:solidFill>
            </a:endParaRPr>
          </a:p>
        </p:txBody>
      </p:sp>
      <p:sp>
        <p:nvSpPr>
          <p:cNvPr id="50" name="Rectangle 9">
            <a:extLst>
              <a:ext uri="{FF2B5EF4-FFF2-40B4-BE49-F238E27FC236}">
                <a16:creationId xmlns:a16="http://schemas.microsoft.com/office/drawing/2014/main" id="{FF210F3A-A481-3E43-BA64-7BCD81E406AE}"/>
              </a:ext>
            </a:extLst>
          </p:cNvPr>
          <p:cNvSpPr>
            <a:spLocks noChangeAspect="1" noChangeArrowheads="1"/>
          </p:cNvSpPr>
          <p:nvPr userDrawn="1"/>
        </p:nvSpPr>
        <p:spPr bwMode="auto">
          <a:xfrm>
            <a:off x="804470" y="3582415"/>
            <a:ext cx="10639823" cy="2117928"/>
          </a:xfrm>
          <a:prstGeom prst="rect">
            <a:avLst/>
          </a:prstGeom>
          <a:solidFill>
            <a:srgbClr val="FFFFFF"/>
          </a:solidFill>
          <a:ln w="19050" algn="ctr">
            <a:noFill/>
            <a:miter lim="800000"/>
          </a:ln>
        </p:spPr>
        <p:txBody>
          <a:bodyPr lIns="91424" tIns="91424" rIns="91424" bIns="91424"/>
          <a:lstStyle/>
          <a:p>
            <a:endParaRPr lang="en-US" sz="1800">
              <a:solidFill>
                <a:schemeClr val="bg2"/>
              </a:solidFill>
            </a:endParaRPr>
          </a:p>
        </p:txBody>
      </p:sp>
      <p:cxnSp>
        <p:nvCxnSpPr>
          <p:cNvPr id="52" name="Straight Connector 51">
            <a:extLst>
              <a:ext uri="{FF2B5EF4-FFF2-40B4-BE49-F238E27FC236}">
                <a16:creationId xmlns:a16="http://schemas.microsoft.com/office/drawing/2014/main" id="{E677A048-0CA7-DD46-972A-A690AB880EEF}"/>
              </a:ext>
            </a:extLst>
          </p:cNvPr>
          <p:cNvCxnSpPr/>
          <p:nvPr userDrawn="1"/>
        </p:nvCxnSpPr>
        <p:spPr>
          <a:xfrm>
            <a:off x="951144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D9CE326-EB9A-9D47-9472-EB555349AABE}"/>
              </a:ext>
            </a:extLst>
          </p:cNvPr>
          <p:cNvCxnSpPr/>
          <p:nvPr userDrawn="1"/>
        </p:nvCxnSpPr>
        <p:spPr>
          <a:xfrm flipH="1">
            <a:off x="3591797" y="3604238"/>
            <a:ext cx="0" cy="2096115"/>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1E67FEFB-5A20-F243-B732-342FD5EBAFA6}"/>
              </a:ext>
            </a:extLst>
          </p:cNvPr>
          <p:cNvCxnSpPr/>
          <p:nvPr userDrawn="1"/>
        </p:nvCxnSpPr>
        <p:spPr>
          <a:xfrm flipH="1">
            <a:off x="793808" y="4742695"/>
            <a:ext cx="8644352" cy="0"/>
          </a:xfrm>
          <a:prstGeom prst="line">
            <a:avLst/>
          </a:prstGeom>
          <a:ln w="26987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BC7E39F-3FCF-6344-AEC6-307261FBCF54}"/>
              </a:ext>
            </a:extLst>
          </p:cNvPr>
          <p:cNvCxnSpPr/>
          <p:nvPr userDrawn="1"/>
        </p:nvCxnSpPr>
        <p:spPr>
          <a:xfrm>
            <a:off x="5571884"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9E985912-C1FC-6849-A24F-ABF95C9F66DA}"/>
              </a:ext>
            </a:extLst>
          </p:cNvPr>
          <p:cNvCxnSpPr/>
          <p:nvPr userDrawn="1"/>
        </p:nvCxnSpPr>
        <p:spPr>
          <a:xfrm>
            <a:off x="7548893" y="3342421"/>
            <a:ext cx="2328" cy="2357922"/>
          </a:xfrm>
          <a:prstGeom prst="line">
            <a:avLst/>
          </a:prstGeom>
          <a:ln w="85725">
            <a:solidFill>
              <a:srgbClr val="E4E4E5"/>
            </a:solidFill>
            <a:prstDash val="solid"/>
          </a:ln>
        </p:spPr>
        <p:style>
          <a:lnRef idx="1">
            <a:schemeClr val="accent1"/>
          </a:lnRef>
          <a:fillRef idx="0">
            <a:schemeClr val="accent1"/>
          </a:fillRef>
          <a:effectRef idx="0">
            <a:schemeClr val="accent1"/>
          </a:effectRef>
          <a:fontRef idx="minor">
            <a:schemeClr val="tx1"/>
          </a:fontRef>
        </p:style>
      </p:cxnSp>
      <p:sp>
        <p:nvSpPr>
          <p:cNvPr id="74" name="Text Placeholder 73">
            <a:extLst>
              <a:ext uri="{FF2B5EF4-FFF2-40B4-BE49-F238E27FC236}">
                <a16:creationId xmlns:a16="http://schemas.microsoft.com/office/drawing/2014/main" id="{1BEA5713-1BC9-AD4B-BC36-B768EAB4A8B1}"/>
              </a:ext>
            </a:extLst>
          </p:cNvPr>
          <p:cNvSpPr>
            <a:spLocks noGrp="1"/>
          </p:cNvSpPr>
          <p:nvPr>
            <p:ph type="body" sz="quarter" idx="13" hasCustomPrompt="1"/>
          </p:nvPr>
        </p:nvSpPr>
        <p:spPr>
          <a:xfrm>
            <a:off x="805489" y="1241771"/>
            <a:ext cx="3643075" cy="561264"/>
          </a:xfrm>
          <a:solidFill>
            <a:schemeClr val="accent2"/>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Objectives</a:t>
            </a:r>
          </a:p>
        </p:txBody>
      </p:sp>
      <p:sp>
        <p:nvSpPr>
          <p:cNvPr id="76" name="Text Placeholder 73">
            <a:extLst>
              <a:ext uri="{FF2B5EF4-FFF2-40B4-BE49-F238E27FC236}">
                <a16:creationId xmlns:a16="http://schemas.microsoft.com/office/drawing/2014/main" id="{3C076965-C2B3-344C-92D0-8E254282680B}"/>
              </a:ext>
            </a:extLst>
          </p:cNvPr>
          <p:cNvSpPr>
            <a:spLocks noGrp="1"/>
          </p:cNvSpPr>
          <p:nvPr>
            <p:ph type="body" sz="quarter" idx="15" hasCustomPrompt="1"/>
          </p:nvPr>
        </p:nvSpPr>
        <p:spPr>
          <a:xfrm>
            <a:off x="805489" y="1801003"/>
            <a:ext cx="3643075"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Objectives text</a:t>
            </a:r>
          </a:p>
        </p:txBody>
      </p:sp>
      <p:sp>
        <p:nvSpPr>
          <p:cNvPr id="78" name="Text Placeholder 73">
            <a:extLst>
              <a:ext uri="{FF2B5EF4-FFF2-40B4-BE49-F238E27FC236}">
                <a16:creationId xmlns:a16="http://schemas.microsoft.com/office/drawing/2014/main" id="{BAE53185-A1F7-654B-8E7C-390C3D3E8B29}"/>
              </a:ext>
            </a:extLst>
          </p:cNvPr>
          <p:cNvSpPr>
            <a:spLocks noGrp="1"/>
          </p:cNvSpPr>
          <p:nvPr>
            <p:ph type="body" sz="quarter" idx="16" hasCustomPrompt="1"/>
          </p:nvPr>
        </p:nvSpPr>
        <p:spPr>
          <a:xfrm>
            <a:off x="5048979" y="1241771"/>
            <a:ext cx="6395308" cy="561264"/>
          </a:xfrm>
          <a:solidFill>
            <a:srgbClr val="A4CE4E"/>
          </a:solidFill>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Solutions</a:t>
            </a:r>
          </a:p>
        </p:txBody>
      </p:sp>
      <p:sp>
        <p:nvSpPr>
          <p:cNvPr id="79" name="Text Placeholder 73">
            <a:extLst>
              <a:ext uri="{FF2B5EF4-FFF2-40B4-BE49-F238E27FC236}">
                <a16:creationId xmlns:a16="http://schemas.microsoft.com/office/drawing/2014/main" id="{388B4F71-CFA2-4B4C-AD69-E5B8E0E0F65F}"/>
              </a:ext>
            </a:extLst>
          </p:cNvPr>
          <p:cNvSpPr>
            <a:spLocks noGrp="1"/>
          </p:cNvSpPr>
          <p:nvPr>
            <p:ph type="body" sz="quarter" idx="17" hasCustomPrompt="1"/>
          </p:nvPr>
        </p:nvSpPr>
        <p:spPr>
          <a:xfrm>
            <a:off x="5048979" y="1801003"/>
            <a:ext cx="6395308" cy="997259"/>
          </a:xfrm>
          <a:solidFill>
            <a:schemeClr val="bg1"/>
          </a:solidFill>
        </p:spPr>
        <p:txBody>
          <a:bodyPr lIns="91440" tIns="91440" rIns="91440" anchor="t"/>
          <a:lstStyle>
            <a:lvl1pPr marL="0">
              <a:defRPr sz="1700" b="0">
                <a:solidFill>
                  <a:srgbClr val="75787B"/>
                </a:solidFill>
              </a:defRPr>
            </a:lvl1pPr>
            <a:lvl2pPr marL="0" indent="0">
              <a:buFontTx/>
              <a:buNone/>
              <a:defRPr b="1">
                <a:solidFill>
                  <a:schemeClr val="bg1"/>
                </a:solidFill>
              </a:defRPr>
            </a:lvl2pPr>
          </a:lstStyle>
          <a:p>
            <a:pPr lvl="0"/>
            <a:r>
              <a:rPr lang="en-US"/>
              <a:t>Solutions text</a:t>
            </a:r>
          </a:p>
        </p:txBody>
      </p:sp>
      <p:sp>
        <p:nvSpPr>
          <p:cNvPr id="80" name="Text Placeholder 73">
            <a:extLst>
              <a:ext uri="{FF2B5EF4-FFF2-40B4-BE49-F238E27FC236}">
                <a16:creationId xmlns:a16="http://schemas.microsoft.com/office/drawing/2014/main" id="{FD81D20F-3202-5544-B44E-A2C42A6C684D}"/>
              </a:ext>
            </a:extLst>
          </p:cNvPr>
          <p:cNvSpPr>
            <a:spLocks noGrp="1"/>
          </p:cNvSpPr>
          <p:nvPr>
            <p:ph type="body" sz="quarter" idx="18" hasCustomPrompt="1"/>
          </p:nvPr>
        </p:nvSpPr>
        <p:spPr>
          <a:xfrm>
            <a:off x="802228" y="3267604"/>
            <a:ext cx="10642061" cy="527388"/>
          </a:xfrm>
          <a:solidFill>
            <a:srgbClr val="0162A2"/>
          </a:solidFill>
          <a:ln>
            <a:noFill/>
          </a:ln>
        </p:spPr>
        <p:txBody>
          <a:bodyPr anchor="ctr"/>
          <a:lstStyle>
            <a:lvl1pPr marL="91438">
              <a:defRPr sz="1800" b="1">
                <a:solidFill>
                  <a:schemeClr val="bg1"/>
                </a:solidFill>
              </a:defRPr>
            </a:lvl1pPr>
            <a:lvl2pPr marL="0" indent="0">
              <a:buFontTx/>
              <a:buNone/>
              <a:defRPr b="1">
                <a:solidFill>
                  <a:schemeClr val="bg1"/>
                </a:solidFill>
              </a:defRPr>
            </a:lvl2pPr>
          </a:lstStyle>
          <a:p>
            <a:pPr lvl="0"/>
            <a:r>
              <a:rPr lang="en-US"/>
              <a:t>Results</a:t>
            </a:r>
          </a:p>
        </p:txBody>
      </p:sp>
      <p:sp>
        <p:nvSpPr>
          <p:cNvPr id="4" name="Text Placeholder 3">
            <a:extLst>
              <a:ext uri="{FF2B5EF4-FFF2-40B4-BE49-F238E27FC236}">
                <a16:creationId xmlns:a16="http://schemas.microsoft.com/office/drawing/2014/main" id="{B1E056AB-36C6-2048-A5AE-BB81E6317BED}"/>
              </a:ext>
            </a:extLst>
          </p:cNvPr>
          <p:cNvSpPr>
            <a:spLocks noGrp="1"/>
          </p:cNvSpPr>
          <p:nvPr>
            <p:ph type="body" sz="quarter" idx="19" hasCustomPrompt="1"/>
          </p:nvPr>
        </p:nvSpPr>
        <p:spPr>
          <a:xfrm>
            <a:off x="806307" y="3794476"/>
            <a:ext cx="868888" cy="80803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44" name="Text Placeholder 3">
            <a:extLst>
              <a:ext uri="{FF2B5EF4-FFF2-40B4-BE49-F238E27FC236}">
                <a16:creationId xmlns:a16="http://schemas.microsoft.com/office/drawing/2014/main" id="{DD99D73E-D45E-C24E-AC63-AF93E185D1E6}"/>
              </a:ext>
            </a:extLst>
          </p:cNvPr>
          <p:cNvSpPr>
            <a:spLocks noGrp="1"/>
          </p:cNvSpPr>
          <p:nvPr>
            <p:ph type="body" sz="quarter" idx="20" hasCustomPrompt="1"/>
          </p:nvPr>
        </p:nvSpPr>
        <p:spPr>
          <a:xfrm>
            <a:off x="806307" y="4872225"/>
            <a:ext cx="874928" cy="828118"/>
          </a:xfrm>
          <a:solidFill>
            <a:srgbClr val="75787B"/>
          </a:solidFill>
        </p:spPr>
        <p:txBody>
          <a:bodyPr anchor="ctr"/>
          <a:lstStyle>
            <a:lvl1pPr algn="ctr">
              <a:defRPr sz="10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Subject</a:t>
            </a:r>
          </a:p>
        </p:txBody>
      </p:sp>
      <p:sp>
        <p:nvSpPr>
          <p:cNvPr id="6" name="Text Placeholder 5">
            <a:extLst>
              <a:ext uri="{FF2B5EF4-FFF2-40B4-BE49-F238E27FC236}">
                <a16:creationId xmlns:a16="http://schemas.microsoft.com/office/drawing/2014/main" id="{BB2EA12B-6376-5B4B-861C-4F6242ADBB93}"/>
              </a:ext>
            </a:extLst>
          </p:cNvPr>
          <p:cNvSpPr>
            <a:spLocks noGrp="1"/>
          </p:cNvSpPr>
          <p:nvPr>
            <p:ph type="body" sz="quarter" idx="21" hasCustomPrompt="1"/>
          </p:nvPr>
        </p:nvSpPr>
        <p:spPr>
          <a:xfrm>
            <a:off x="1686215"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46" name="Text Placeholder 5">
            <a:extLst>
              <a:ext uri="{FF2B5EF4-FFF2-40B4-BE49-F238E27FC236}">
                <a16:creationId xmlns:a16="http://schemas.microsoft.com/office/drawing/2014/main" id="{89327E59-EDFF-3F48-84BC-D5386AA123D6}"/>
              </a:ext>
            </a:extLst>
          </p:cNvPr>
          <p:cNvSpPr>
            <a:spLocks noGrp="1"/>
          </p:cNvSpPr>
          <p:nvPr>
            <p:ph type="body" sz="quarter" idx="22" hasCustomPrompt="1"/>
          </p:nvPr>
        </p:nvSpPr>
        <p:spPr>
          <a:xfrm>
            <a:off x="366934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68" name="Text Placeholder 5">
            <a:extLst>
              <a:ext uri="{FF2B5EF4-FFF2-40B4-BE49-F238E27FC236}">
                <a16:creationId xmlns:a16="http://schemas.microsoft.com/office/drawing/2014/main" id="{B9D75D96-8DC6-2D40-93AF-023146B2BA44}"/>
              </a:ext>
            </a:extLst>
          </p:cNvPr>
          <p:cNvSpPr>
            <a:spLocks noGrp="1"/>
          </p:cNvSpPr>
          <p:nvPr>
            <p:ph type="body" sz="quarter" idx="23" hasCustomPrompt="1"/>
          </p:nvPr>
        </p:nvSpPr>
        <p:spPr>
          <a:xfrm>
            <a:off x="5651568"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3" name="Text Placeholder 5">
            <a:extLst>
              <a:ext uri="{FF2B5EF4-FFF2-40B4-BE49-F238E27FC236}">
                <a16:creationId xmlns:a16="http://schemas.microsoft.com/office/drawing/2014/main" id="{68E7A3D7-3D55-E14D-9973-52ADD5592238}"/>
              </a:ext>
            </a:extLst>
          </p:cNvPr>
          <p:cNvSpPr>
            <a:spLocks noGrp="1"/>
          </p:cNvSpPr>
          <p:nvPr>
            <p:ph type="body" sz="quarter" idx="24" hasCustomPrompt="1"/>
          </p:nvPr>
        </p:nvSpPr>
        <p:spPr>
          <a:xfrm>
            <a:off x="7609360" y="4613626"/>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75" name="Text Placeholder 5">
            <a:extLst>
              <a:ext uri="{FF2B5EF4-FFF2-40B4-BE49-F238E27FC236}">
                <a16:creationId xmlns:a16="http://schemas.microsoft.com/office/drawing/2014/main" id="{6CA57B38-0623-1844-BFF2-661FEA97AEF2}"/>
              </a:ext>
            </a:extLst>
          </p:cNvPr>
          <p:cNvSpPr>
            <a:spLocks noGrp="1"/>
          </p:cNvSpPr>
          <p:nvPr>
            <p:ph type="body" sz="quarter" idx="25" hasCustomPrompt="1"/>
          </p:nvPr>
        </p:nvSpPr>
        <p:spPr>
          <a:xfrm>
            <a:off x="9620467" y="5095941"/>
            <a:ext cx="1828800" cy="268288"/>
          </a:xfrm>
        </p:spPr>
        <p:txBody>
          <a:bodyPr anchor="ctr"/>
          <a:lstStyle>
            <a:lvl1pPr algn="ctr">
              <a:defRPr sz="1200" b="1"/>
            </a:lvl1pPr>
            <a:lvl2pPr>
              <a:defRPr sz="1200" b="1"/>
            </a:lvl2pPr>
            <a:lvl3pPr>
              <a:defRPr sz="1200" b="1"/>
            </a:lvl3pPr>
            <a:lvl4pPr>
              <a:defRPr sz="1200" b="1"/>
            </a:lvl4pPr>
            <a:lvl5pPr>
              <a:defRPr sz="1200" b="1"/>
            </a:lvl5pPr>
          </a:lstStyle>
          <a:p>
            <a:pPr lvl="0"/>
            <a:r>
              <a:rPr lang="en-US"/>
              <a:t>Category</a:t>
            </a:r>
          </a:p>
        </p:txBody>
      </p:sp>
      <p:sp>
        <p:nvSpPr>
          <p:cNvPr id="10" name="Text Placeholder 9">
            <a:extLst>
              <a:ext uri="{FF2B5EF4-FFF2-40B4-BE49-F238E27FC236}">
                <a16:creationId xmlns:a16="http://schemas.microsoft.com/office/drawing/2014/main" id="{F483472E-2D0A-5943-8F5E-8D63009A895D}"/>
              </a:ext>
            </a:extLst>
          </p:cNvPr>
          <p:cNvSpPr>
            <a:spLocks noGrp="1"/>
          </p:cNvSpPr>
          <p:nvPr>
            <p:ph type="body" sz="quarter" idx="26" hasCustomPrompt="1"/>
          </p:nvPr>
        </p:nvSpPr>
        <p:spPr>
          <a:xfrm>
            <a:off x="16862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77" name="Text Placeholder 9">
            <a:extLst>
              <a:ext uri="{FF2B5EF4-FFF2-40B4-BE49-F238E27FC236}">
                <a16:creationId xmlns:a16="http://schemas.microsoft.com/office/drawing/2014/main" id="{6AB1F932-AC71-5146-A865-7A92B37FB64E}"/>
              </a:ext>
            </a:extLst>
          </p:cNvPr>
          <p:cNvSpPr>
            <a:spLocks noGrp="1"/>
          </p:cNvSpPr>
          <p:nvPr>
            <p:ph type="body" sz="quarter" idx="27" hasCustomPrompt="1"/>
          </p:nvPr>
        </p:nvSpPr>
        <p:spPr>
          <a:xfrm>
            <a:off x="3663381"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1" name="Text Placeholder 9">
            <a:extLst>
              <a:ext uri="{FF2B5EF4-FFF2-40B4-BE49-F238E27FC236}">
                <a16:creationId xmlns:a16="http://schemas.microsoft.com/office/drawing/2014/main" id="{955271D8-88D8-7F4A-93C3-BD36878DD8B3}"/>
              </a:ext>
            </a:extLst>
          </p:cNvPr>
          <p:cNvSpPr>
            <a:spLocks noGrp="1"/>
          </p:cNvSpPr>
          <p:nvPr>
            <p:ph type="body" sz="quarter" idx="28" hasCustomPrompt="1"/>
          </p:nvPr>
        </p:nvSpPr>
        <p:spPr>
          <a:xfrm>
            <a:off x="5640548"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2" name="Text Placeholder 9">
            <a:extLst>
              <a:ext uri="{FF2B5EF4-FFF2-40B4-BE49-F238E27FC236}">
                <a16:creationId xmlns:a16="http://schemas.microsoft.com/office/drawing/2014/main" id="{D422FDCB-0BC0-B942-A0BD-D7E7B3ED9BAD}"/>
              </a:ext>
            </a:extLst>
          </p:cNvPr>
          <p:cNvSpPr>
            <a:spLocks noGrp="1"/>
          </p:cNvSpPr>
          <p:nvPr>
            <p:ph type="body" sz="quarter" idx="29" hasCustomPrompt="1"/>
          </p:nvPr>
        </p:nvSpPr>
        <p:spPr>
          <a:xfrm>
            <a:off x="7617715" y="3794476"/>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4" name="Text Placeholder 9">
            <a:extLst>
              <a:ext uri="{FF2B5EF4-FFF2-40B4-BE49-F238E27FC236}">
                <a16:creationId xmlns:a16="http://schemas.microsoft.com/office/drawing/2014/main" id="{A6748294-6B48-6442-8C59-407A33F9EFD5}"/>
              </a:ext>
            </a:extLst>
          </p:cNvPr>
          <p:cNvSpPr>
            <a:spLocks noGrp="1"/>
          </p:cNvSpPr>
          <p:nvPr>
            <p:ph type="body" sz="quarter" idx="30" hasCustomPrompt="1"/>
          </p:nvPr>
        </p:nvSpPr>
        <p:spPr>
          <a:xfrm>
            <a:off x="16862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5" name="Text Placeholder 9">
            <a:extLst>
              <a:ext uri="{FF2B5EF4-FFF2-40B4-BE49-F238E27FC236}">
                <a16:creationId xmlns:a16="http://schemas.microsoft.com/office/drawing/2014/main" id="{2E51A067-94DC-2B45-884B-5AC723834773}"/>
              </a:ext>
            </a:extLst>
          </p:cNvPr>
          <p:cNvSpPr>
            <a:spLocks noGrp="1"/>
          </p:cNvSpPr>
          <p:nvPr>
            <p:ph type="body" sz="quarter" idx="31" hasCustomPrompt="1"/>
          </p:nvPr>
        </p:nvSpPr>
        <p:spPr>
          <a:xfrm>
            <a:off x="3663381"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6" name="Text Placeholder 9">
            <a:extLst>
              <a:ext uri="{FF2B5EF4-FFF2-40B4-BE49-F238E27FC236}">
                <a16:creationId xmlns:a16="http://schemas.microsoft.com/office/drawing/2014/main" id="{199C57B7-9B89-514C-93C4-1670C2CB2B4A}"/>
              </a:ext>
            </a:extLst>
          </p:cNvPr>
          <p:cNvSpPr>
            <a:spLocks noGrp="1"/>
          </p:cNvSpPr>
          <p:nvPr>
            <p:ph type="body" sz="quarter" idx="32" hasCustomPrompt="1"/>
          </p:nvPr>
        </p:nvSpPr>
        <p:spPr>
          <a:xfrm>
            <a:off x="5640548"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7" name="Text Placeholder 9">
            <a:extLst>
              <a:ext uri="{FF2B5EF4-FFF2-40B4-BE49-F238E27FC236}">
                <a16:creationId xmlns:a16="http://schemas.microsoft.com/office/drawing/2014/main" id="{B1898565-A745-5949-A502-6351B353F768}"/>
              </a:ext>
            </a:extLst>
          </p:cNvPr>
          <p:cNvSpPr>
            <a:spLocks noGrp="1"/>
          </p:cNvSpPr>
          <p:nvPr>
            <p:ph type="body" sz="quarter" idx="33" hasCustomPrompt="1"/>
          </p:nvPr>
        </p:nvSpPr>
        <p:spPr>
          <a:xfrm>
            <a:off x="7617715" y="4904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88" name="Text Placeholder 9">
            <a:extLst>
              <a:ext uri="{FF2B5EF4-FFF2-40B4-BE49-F238E27FC236}">
                <a16:creationId xmlns:a16="http://schemas.microsoft.com/office/drawing/2014/main" id="{A5458C13-27F2-624F-A648-92983CA884EB}"/>
              </a:ext>
            </a:extLst>
          </p:cNvPr>
          <p:cNvSpPr>
            <a:spLocks noGrp="1"/>
          </p:cNvSpPr>
          <p:nvPr>
            <p:ph type="body" sz="quarter" idx="34" hasCustomPrompt="1"/>
          </p:nvPr>
        </p:nvSpPr>
        <p:spPr>
          <a:xfrm>
            <a:off x="9594880" y="4142819"/>
            <a:ext cx="1828800" cy="819150"/>
          </a:xfrm>
        </p:spPr>
        <p:txBody>
          <a:bodyPr anchor="ctr"/>
          <a:lstStyle>
            <a:lvl1pPr algn="ctr">
              <a:defRPr sz="2800" b="1">
                <a:solidFill>
                  <a:srgbClr val="A4CE4E"/>
                </a:solidFill>
                <a:latin typeface="Georgia" panose="02040502050405020303" pitchFamily="18" charset="0"/>
              </a:defRPr>
            </a:lvl1pPr>
          </a:lstStyle>
          <a:p>
            <a:pPr lvl="0"/>
            <a:r>
              <a:rPr lang="en-US"/>
              <a:t>+XX%</a:t>
            </a:r>
          </a:p>
        </p:txBody>
      </p:sp>
      <p:sp>
        <p:nvSpPr>
          <p:cNvPr id="37" name="Text Placeholder 3">
            <a:extLst>
              <a:ext uri="{FF2B5EF4-FFF2-40B4-BE49-F238E27FC236}">
                <a16:creationId xmlns:a16="http://schemas.microsoft.com/office/drawing/2014/main" id="{DEFF2E8D-59AC-3146-9825-641574171634}"/>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38" name="Text Placeholder 6">
            <a:extLst>
              <a:ext uri="{FF2B5EF4-FFF2-40B4-BE49-F238E27FC236}">
                <a16:creationId xmlns:a16="http://schemas.microsoft.com/office/drawing/2014/main" id="{3B41CB56-E5E6-7D4C-BD4D-D5A8431BB8C7}"/>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199789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Org Chart Layout">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DB34903D-D065-FE4A-B097-7D92BD87FBD9}"/>
              </a:ext>
            </a:extLst>
          </p:cNvPr>
          <p:cNvCxnSpPr/>
          <p:nvPr userDrawn="1"/>
        </p:nvCxnSpPr>
        <p:spPr>
          <a:xfrm flipH="1">
            <a:off x="2935385"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ADF770-44BC-264C-BD15-BCDFC7B5AF62}"/>
              </a:ext>
            </a:extLst>
          </p:cNvPr>
          <p:cNvCxnSpPr/>
          <p:nvPr userDrawn="1"/>
        </p:nvCxnSpPr>
        <p:spPr>
          <a:xfrm flipH="1">
            <a:off x="4456468"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9F7EAA5-630B-2D44-AC5A-A64DD8D4516B}"/>
              </a:ext>
            </a:extLst>
          </p:cNvPr>
          <p:cNvCxnSpPr/>
          <p:nvPr userDrawn="1"/>
        </p:nvCxnSpPr>
        <p:spPr>
          <a:xfrm flipH="1">
            <a:off x="5997435" y="1689652"/>
            <a:ext cx="0" cy="4066976"/>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C57DF10C-DCA0-FF42-8E02-942225F75635}"/>
              </a:ext>
            </a:extLst>
          </p:cNvPr>
          <p:cNvCxnSpPr/>
          <p:nvPr userDrawn="1"/>
        </p:nvCxnSpPr>
        <p:spPr>
          <a:xfrm flipH="1">
            <a:off x="7528460"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C55C248-AFD5-A341-A592-BA5232F58F24}"/>
              </a:ext>
            </a:extLst>
          </p:cNvPr>
          <p:cNvCxnSpPr/>
          <p:nvPr userDrawn="1"/>
        </p:nvCxnSpPr>
        <p:spPr>
          <a:xfrm flipH="1">
            <a:off x="9059484"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8EAFD62E-A80B-C64A-8D0D-174D79F21DD3}"/>
              </a:ext>
            </a:extLst>
          </p:cNvPr>
          <p:cNvCxnSpPr/>
          <p:nvPr userDrawn="1"/>
        </p:nvCxnSpPr>
        <p:spPr>
          <a:xfrm flipH="1">
            <a:off x="1059050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609600" y="457200"/>
            <a:ext cx="9448800" cy="548640"/>
          </a:xfrm>
        </p:spPr>
        <p:txBody>
          <a:bodyPr anchor="t"/>
          <a:lstStyle>
            <a:lvl1pPr>
              <a:defRPr>
                <a:solidFill>
                  <a:schemeClr val="accent1"/>
                </a:solidFill>
              </a:defRPr>
            </a:lvl1pPr>
          </a:lstStyle>
          <a:p>
            <a:r>
              <a:rPr lang="en-US"/>
              <a:t>Organizational Structure</a:t>
            </a:r>
          </a:p>
        </p:txBody>
      </p:sp>
      <p:sp>
        <p:nvSpPr>
          <p:cNvPr id="5" name="Text Placeholder 4">
            <a:extLst>
              <a:ext uri="{FF2B5EF4-FFF2-40B4-BE49-F238E27FC236}">
                <a16:creationId xmlns:a16="http://schemas.microsoft.com/office/drawing/2014/main" id="{8E0B5DC3-9C7D-174D-8B87-A2E4B19D1E58}"/>
              </a:ext>
            </a:extLst>
          </p:cNvPr>
          <p:cNvSpPr>
            <a:spLocks noGrp="1"/>
          </p:cNvSpPr>
          <p:nvPr>
            <p:ph type="body" sz="quarter" idx="13" hasCustomPrompt="1"/>
          </p:nvPr>
        </p:nvSpPr>
        <p:spPr>
          <a:xfrm>
            <a:off x="4480460" y="1108656"/>
            <a:ext cx="3048000" cy="685800"/>
          </a:xfrm>
          <a:solidFill>
            <a:schemeClr val="accent2"/>
          </a:solidFill>
          <a:ln>
            <a:noFill/>
          </a:ln>
        </p:spPr>
        <p:txBody>
          <a:bodyPr anchor="ctr"/>
          <a:lstStyle>
            <a:lvl1pPr algn="ctr">
              <a:defRPr sz="1600" b="1">
                <a:solidFill>
                  <a:schemeClr val="bg1"/>
                </a:solidFill>
              </a:defRPr>
            </a:lvl1pPr>
            <a:lvl2pPr marL="0" indent="0" algn="ctr">
              <a:buFontTx/>
              <a:buNone/>
              <a:defRPr sz="1400">
                <a:solidFill>
                  <a:schemeClr val="bg1"/>
                </a:solidFill>
              </a:defRPr>
            </a:lvl2pPr>
          </a:lstStyle>
          <a:p>
            <a:pPr lvl="0"/>
            <a:r>
              <a:rPr lang="en-US" err="1"/>
              <a:t>Firstname Lastname</a:t>
            </a:r>
            <a:endParaRPr lang="en-US"/>
          </a:p>
          <a:p>
            <a:pPr lvl="1"/>
            <a:r>
              <a:rPr lang="en-US"/>
              <a:t>Position</a:t>
            </a:r>
          </a:p>
        </p:txBody>
      </p:sp>
      <p:cxnSp>
        <p:nvCxnSpPr>
          <p:cNvPr id="30" name="Straight Connector 29">
            <a:extLst>
              <a:ext uri="{FF2B5EF4-FFF2-40B4-BE49-F238E27FC236}">
                <a16:creationId xmlns:a16="http://schemas.microsoft.com/office/drawing/2014/main" id="{B2065228-5E63-3044-A69B-825EF52A151C}"/>
              </a:ext>
            </a:extLst>
          </p:cNvPr>
          <p:cNvCxnSpPr/>
          <p:nvPr userDrawn="1"/>
        </p:nvCxnSpPr>
        <p:spPr>
          <a:xfrm flipH="1">
            <a:off x="1394425" y="1989304"/>
            <a:ext cx="9202705" cy="0"/>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65853A-D639-FF42-8728-2FA777245600}"/>
              </a:ext>
            </a:extLst>
          </p:cNvPr>
          <p:cNvCxnSpPr/>
          <p:nvPr userDrawn="1"/>
        </p:nvCxnSpPr>
        <p:spPr>
          <a:xfrm flipH="1">
            <a:off x="1394419" y="1986614"/>
            <a:ext cx="0" cy="3770014"/>
          </a:xfrm>
          <a:prstGeom prst="line">
            <a:avLst/>
          </a:prstGeom>
          <a:ln w="38100" cmpd="sng">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4">
            <a:extLst>
              <a:ext uri="{FF2B5EF4-FFF2-40B4-BE49-F238E27FC236}">
                <a16:creationId xmlns:a16="http://schemas.microsoft.com/office/drawing/2014/main" id="{47F7D621-06CC-0949-A9E2-46D9B2BDCBF0}"/>
              </a:ext>
            </a:extLst>
          </p:cNvPr>
          <p:cNvSpPr>
            <a:spLocks noGrp="1"/>
          </p:cNvSpPr>
          <p:nvPr>
            <p:ph type="body" sz="quarter" idx="15" hasCustomPrompt="1"/>
          </p:nvPr>
        </p:nvSpPr>
        <p:spPr>
          <a:xfrm>
            <a:off x="708440"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6" name="Text Placeholder 3">
            <a:extLst>
              <a:ext uri="{FF2B5EF4-FFF2-40B4-BE49-F238E27FC236}">
                <a16:creationId xmlns:a16="http://schemas.microsoft.com/office/drawing/2014/main" id="{9DBC968F-C750-1741-AB55-85CD54FDE6DC}"/>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77" name="Text Placeholder 6">
            <a:extLst>
              <a:ext uri="{FF2B5EF4-FFF2-40B4-BE49-F238E27FC236}">
                <a16:creationId xmlns:a16="http://schemas.microsoft.com/office/drawing/2014/main" id="{7F6A7D65-E3BF-E24E-9E61-D5AD181C9C73}"/>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
        <p:nvSpPr>
          <p:cNvPr id="74" name="Text Placeholder 4">
            <a:extLst>
              <a:ext uri="{FF2B5EF4-FFF2-40B4-BE49-F238E27FC236}">
                <a16:creationId xmlns:a16="http://schemas.microsoft.com/office/drawing/2014/main" id="{F8F98275-5669-C544-9779-58EBBC6A7043}"/>
              </a:ext>
            </a:extLst>
          </p:cNvPr>
          <p:cNvSpPr>
            <a:spLocks noGrp="1"/>
          </p:cNvSpPr>
          <p:nvPr>
            <p:ph type="body" sz="quarter" idx="50" hasCustomPrompt="1"/>
          </p:nvPr>
        </p:nvSpPr>
        <p:spPr>
          <a:xfrm>
            <a:off x="224338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5" name="Text Placeholder 4">
            <a:extLst>
              <a:ext uri="{FF2B5EF4-FFF2-40B4-BE49-F238E27FC236}">
                <a16:creationId xmlns:a16="http://schemas.microsoft.com/office/drawing/2014/main" id="{F1BE5C25-4916-944A-A3D6-7AF982088573}"/>
              </a:ext>
            </a:extLst>
          </p:cNvPr>
          <p:cNvSpPr>
            <a:spLocks noGrp="1"/>
          </p:cNvSpPr>
          <p:nvPr>
            <p:ph type="body" sz="quarter" idx="51" hasCustomPrompt="1"/>
          </p:nvPr>
        </p:nvSpPr>
        <p:spPr>
          <a:xfrm>
            <a:off x="377832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8" name="Text Placeholder 4">
            <a:extLst>
              <a:ext uri="{FF2B5EF4-FFF2-40B4-BE49-F238E27FC236}">
                <a16:creationId xmlns:a16="http://schemas.microsoft.com/office/drawing/2014/main" id="{656BD37C-E609-6043-BCF6-D94E12DF2B02}"/>
              </a:ext>
            </a:extLst>
          </p:cNvPr>
          <p:cNvSpPr>
            <a:spLocks noGrp="1"/>
          </p:cNvSpPr>
          <p:nvPr>
            <p:ph type="body" sz="quarter" idx="52" hasCustomPrompt="1"/>
          </p:nvPr>
        </p:nvSpPr>
        <p:spPr>
          <a:xfrm>
            <a:off x="5313264"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79" name="Text Placeholder 4">
            <a:extLst>
              <a:ext uri="{FF2B5EF4-FFF2-40B4-BE49-F238E27FC236}">
                <a16:creationId xmlns:a16="http://schemas.microsoft.com/office/drawing/2014/main" id="{E197D31B-D1FB-6E43-9A51-74ECDB17E227}"/>
              </a:ext>
            </a:extLst>
          </p:cNvPr>
          <p:cNvSpPr>
            <a:spLocks noGrp="1"/>
          </p:cNvSpPr>
          <p:nvPr>
            <p:ph type="body" sz="quarter" idx="53" hasCustomPrompt="1"/>
          </p:nvPr>
        </p:nvSpPr>
        <p:spPr>
          <a:xfrm>
            <a:off x="684820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0" name="Text Placeholder 4">
            <a:extLst>
              <a:ext uri="{FF2B5EF4-FFF2-40B4-BE49-F238E27FC236}">
                <a16:creationId xmlns:a16="http://schemas.microsoft.com/office/drawing/2014/main" id="{89A26D4B-6660-4A45-A5C9-3D8DA1447F9D}"/>
              </a:ext>
            </a:extLst>
          </p:cNvPr>
          <p:cNvSpPr>
            <a:spLocks noGrp="1"/>
          </p:cNvSpPr>
          <p:nvPr>
            <p:ph type="body" sz="quarter" idx="54" hasCustomPrompt="1"/>
          </p:nvPr>
        </p:nvSpPr>
        <p:spPr>
          <a:xfrm>
            <a:off x="8383148"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81" name="Text Placeholder 4">
            <a:extLst>
              <a:ext uri="{FF2B5EF4-FFF2-40B4-BE49-F238E27FC236}">
                <a16:creationId xmlns:a16="http://schemas.microsoft.com/office/drawing/2014/main" id="{B7CCCD3B-448C-5D41-BA40-FF8089163290}"/>
              </a:ext>
            </a:extLst>
          </p:cNvPr>
          <p:cNvSpPr>
            <a:spLocks noGrp="1"/>
          </p:cNvSpPr>
          <p:nvPr>
            <p:ph type="body" sz="quarter" idx="55" hasCustomPrompt="1"/>
          </p:nvPr>
        </p:nvSpPr>
        <p:spPr>
          <a:xfrm>
            <a:off x="9918092" y="2163633"/>
            <a:ext cx="1371957" cy="685800"/>
          </a:xfrm>
          <a:solidFill>
            <a:schemeClr val="accent3"/>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3" name="Text Placeholder 4">
            <a:extLst>
              <a:ext uri="{FF2B5EF4-FFF2-40B4-BE49-F238E27FC236}">
                <a16:creationId xmlns:a16="http://schemas.microsoft.com/office/drawing/2014/main" id="{738218FB-64E4-D24A-BE0E-BE0BB07C28D6}"/>
              </a:ext>
            </a:extLst>
          </p:cNvPr>
          <p:cNvSpPr>
            <a:spLocks noGrp="1"/>
          </p:cNvSpPr>
          <p:nvPr>
            <p:ph type="body" sz="quarter" idx="60" hasCustomPrompt="1"/>
          </p:nvPr>
        </p:nvSpPr>
        <p:spPr>
          <a:xfrm>
            <a:off x="708440"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4" name="Text Placeholder 4">
            <a:extLst>
              <a:ext uri="{FF2B5EF4-FFF2-40B4-BE49-F238E27FC236}">
                <a16:creationId xmlns:a16="http://schemas.microsoft.com/office/drawing/2014/main" id="{4BDBC842-E682-BA41-83DB-FBC78EDE2D43}"/>
              </a:ext>
            </a:extLst>
          </p:cNvPr>
          <p:cNvSpPr>
            <a:spLocks noGrp="1"/>
          </p:cNvSpPr>
          <p:nvPr>
            <p:ph type="body" sz="quarter" idx="61" hasCustomPrompt="1"/>
          </p:nvPr>
        </p:nvSpPr>
        <p:spPr>
          <a:xfrm>
            <a:off x="224338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5" name="Text Placeholder 4">
            <a:extLst>
              <a:ext uri="{FF2B5EF4-FFF2-40B4-BE49-F238E27FC236}">
                <a16:creationId xmlns:a16="http://schemas.microsoft.com/office/drawing/2014/main" id="{F3C206C9-526D-5F4A-B7FF-901DA00816D5}"/>
              </a:ext>
            </a:extLst>
          </p:cNvPr>
          <p:cNvSpPr>
            <a:spLocks noGrp="1"/>
          </p:cNvSpPr>
          <p:nvPr>
            <p:ph type="body" sz="quarter" idx="62" hasCustomPrompt="1"/>
          </p:nvPr>
        </p:nvSpPr>
        <p:spPr>
          <a:xfrm>
            <a:off x="377832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6" name="Text Placeholder 4">
            <a:extLst>
              <a:ext uri="{FF2B5EF4-FFF2-40B4-BE49-F238E27FC236}">
                <a16:creationId xmlns:a16="http://schemas.microsoft.com/office/drawing/2014/main" id="{B81A40DE-E50C-7C40-A6AF-D6FAEF1962AC}"/>
              </a:ext>
            </a:extLst>
          </p:cNvPr>
          <p:cNvSpPr>
            <a:spLocks noGrp="1"/>
          </p:cNvSpPr>
          <p:nvPr>
            <p:ph type="body" sz="quarter" idx="63" hasCustomPrompt="1"/>
          </p:nvPr>
        </p:nvSpPr>
        <p:spPr>
          <a:xfrm>
            <a:off x="5313264"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7" name="Text Placeholder 4">
            <a:extLst>
              <a:ext uri="{FF2B5EF4-FFF2-40B4-BE49-F238E27FC236}">
                <a16:creationId xmlns:a16="http://schemas.microsoft.com/office/drawing/2014/main" id="{91720006-B804-934E-A9D9-075E36158B84}"/>
              </a:ext>
            </a:extLst>
          </p:cNvPr>
          <p:cNvSpPr>
            <a:spLocks noGrp="1"/>
          </p:cNvSpPr>
          <p:nvPr>
            <p:ph type="body" sz="quarter" idx="64" hasCustomPrompt="1"/>
          </p:nvPr>
        </p:nvSpPr>
        <p:spPr>
          <a:xfrm>
            <a:off x="684820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8" name="Text Placeholder 4">
            <a:extLst>
              <a:ext uri="{FF2B5EF4-FFF2-40B4-BE49-F238E27FC236}">
                <a16:creationId xmlns:a16="http://schemas.microsoft.com/office/drawing/2014/main" id="{5A7030CE-E07B-0248-B6C8-E26225D729CF}"/>
              </a:ext>
            </a:extLst>
          </p:cNvPr>
          <p:cNvSpPr>
            <a:spLocks noGrp="1"/>
          </p:cNvSpPr>
          <p:nvPr>
            <p:ph type="body" sz="quarter" idx="65" hasCustomPrompt="1"/>
          </p:nvPr>
        </p:nvSpPr>
        <p:spPr>
          <a:xfrm>
            <a:off x="8383148"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99" name="Text Placeholder 4">
            <a:extLst>
              <a:ext uri="{FF2B5EF4-FFF2-40B4-BE49-F238E27FC236}">
                <a16:creationId xmlns:a16="http://schemas.microsoft.com/office/drawing/2014/main" id="{106CACDD-FCA2-D143-8536-57E70850322E}"/>
              </a:ext>
            </a:extLst>
          </p:cNvPr>
          <p:cNvSpPr>
            <a:spLocks noGrp="1"/>
          </p:cNvSpPr>
          <p:nvPr>
            <p:ph type="body" sz="quarter" idx="66" hasCustomPrompt="1"/>
          </p:nvPr>
        </p:nvSpPr>
        <p:spPr>
          <a:xfrm>
            <a:off x="9918092" y="4601205"/>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0" name="Text Placeholder 4">
            <a:extLst>
              <a:ext uri="{FF2B5EF4-FFF2-40B4-BE49-F238E27FC236}">
                <a16:creationId xmlns:a16="http://schemas.microsoft.com/office/drawing/2014/main" id="{282DF4E8-7B37-4B4A-B85C-2737FF08AE35}"/>
              </a:ext>
            </a:extLst>
          </p:cNvPr>
          <p:cNvSpPr>
            <a:spLocks noGrp="1"/>
          </p:cNvSpPr>
          <p:nvPr>
            <p:ph type="body" sz="quarter" idx="67" hasCustomPrompt="1"/>
          </p:nvPr>
        </p:nvSpPr>
        <p:spPr>
          <a:xfrm>
            <a:off x="708440"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1" name="Text Placeholder 4">
            <a:extLst>
              <a:ext uri="{FF2B5EF4-FFF2-40B4-BE49-F238E27FC236}">
                <a16:creationId xmlns:a16="http://schemas.microsoft.com/office/drawing/2014/main" id="{EFEF00AC-D023-F644-ACF9-C1BDED2D989C}"/>
              </a:ext>
            </a:extLst>
          </p:cNvPr>
          <p:cNvSpPr>
            <a:spLocks noGrp="1"/>
          </p:cNvSpPr>
          <p:nvPr>
            <p:ph type="body" sz="quarter" idx="68" hasCustomPrompt="1"/>
          </p:nvPr>
        </p:nvSpPr>
        <p:spPr>
          <a:xfrm>
            <a:off x="224338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2" name="Text Placeholder 4">
            <a:extLst>
              <a:ext uri="{FF2B5EF4-FFF2-40B4-BE49-F238E27FC236}">
                <a16:creationId xmlns:a16="http://schemas.microsoft.com/office/drawing/2014/main" id="{2E1451A2-29AE-5644-A823-6987DCFFE76D}"/>
              </a:ext>
            </a:extLst>
          </p:cNvPr>
          <p:cNvSpPr>
            <a:spLocks noGrp="1"/>
          </p:cNvSpPr>
          <p:nvPr>
            <p:ph type="body" sz="quarter" idx="69" hasCustomPrompt="1"/>
          </p:nvPr>
        </p:nvSpPr>
        <p:spPr>
          <a:xfrm>
            <a:off x="377832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3" name="Text Placeholder 4">
            <a:extLst>
              <a:ext uri="{FF2B5EF4-FFF2-40B4-BE49-F238E27FC236}">
                <a16:creationId xmlns:a16="http://schemas.microsoft.com/office/drawing/2014/main" id="{80D06881-90AE-614B-9A92-5A5C86658C7E}"/>
              </a:ext>
            </a:extLst>
          </p:cNvPr>
          <p:cNvSpPr>
            <a:spLocks noGrp="1"/>
          </p:cNvSpPr>
          <p:nvPr>
            <p:ph type="body" sz="quarter" idx="70" hasCustomPrompt="1"/>
          </p:nvPr>
        </p:nvSpPr>
        <p:spPr>
          <a:xfrm>
            <a:off x="5313264"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4" name="Text Placeholder 4">
            <a:extLst>
              <a:ext uri="{FF2B5EF4-FFF2-40B4-BE49-F238E27FC236}">
                <a16:creationId xmlns:a16="http://schemas.microsoft.com/office/drawing/2014/main" id="{F486BD85-D795-1A4C-BD16-01391B808F46}"/>
              </a:ext>
            </a:extLst>
          </p:cNvPr>
          <p:cNvSpPr>
            <a:spLocks noGrp="1"/>
          </p:cNvSpPr>
          <p:nvPr>
            <p:ph type="body" sz="quarter" idx="71" hasCustomPrompt="1"/>
          </p:nvPr>
        </p:nvSpPr>
        <p:spPr>
          <a:xfrm>
            <a:off x="684820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5" name="Text Placeholder 4">
            <a:extLst>
              <a:ext uri="{FF2B5EF4-FFF2-40B4-BE49-F238E27FC236}">
                <a16:creationId xmlns:a16="http://schemas.microsoft.com/office/drawing/2014/main" id="{B19BEE98-D17D-6F4B-BDD4-865F05AF3256}"/>
              </a:ext>
            </a:extLst>
          </p:cNvPr>
          <p:cNvSpPr>
            <a:spLocks noGrp="1"/>
          </p:cNvSpPr>
          <p:nvPr>
            <p:ph type="body" sz="quarter" idx="72" hasCustomPrompt="1"/>
          </p:nvPr>
        </p:nvSpPr>
        <p:spPr>
          <a:xfrm>
            <a:off x="8383148"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6" name="Text Placeholder 4">
            <a:extLst>
              <a:ext uri="{FF2B5EF4-FFF2-40B4-BE49-F238E27FC236}">
                <a16:creationId xmlns:a16="http://schemas.microsoft.com/office/drawing/2014/main" id="{6B9EF2F4-ECF3-DA45-97CE-476ABAC7ADB5}"/>
              </a:ext>
            </a:extLst>
          </p:cNvPr>
          <p:cNvSpPr>
            <a:spLocks noGrp="1"/>
          </p:cNvSpPr>
          <p:nvPr>
            <p:ph type="body" sz="quarter" idx="73" hasCustomPrompt="1"/>
          </p:nvPr>
        </p:nvSpPr>
        <p:spPr>
          <a:xfrm>
            <a:off x="9918092" y="5413728"/>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7" name="Text Placeholder 4">
            <a:extLst>
              <a:ext uri="{FF2B5EF4-FFF2-40B4-BE49-F238E27FC236}">
                <a16:creationId xmlns:a16="http://schemas.microsoft.com/office/drawing/2014/main" id="{A08A8ED7-3FFC-6944-B13C-C38C40F31742}"/>
              </a:ext>
            </a:extLst>
          </p:cNvPr>
          <p:cNvSpPr>
            <a:spLocks noGrp="1"/>
          </p:cNvSpPr>
          <p:nvPr>
            <p:ph type="body" sz="quarter" idx="74" hasCustomPrompt="1"/>
          </p:nvPr>
        </p:nvSpPr>
        <p:spPr>
          <a:xfrm>
            <a:off x="708440"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8" name="Text Placeholder 4">
            <a:extLst>
              <a:ext uri="{FF2B5EF4-FFF2-40B4-BE49-F238E27FC236}">
                <a16:creationId xmlns:a16="http://schemas.microsoft.com/office/drawing/2014/main" id="{77251532-CDE7-4942-AC1E-53F57FD80704}"/>
              </a:ext>
            </a:extLst>
          </p:cNvPr>
          <p:cNvSpPr>
            <a:spLocks noGrp="1"/>
          </p:cNvSpPr>
          <p:nvPr>
            <p:ph type="body" sz="quarter" idx="75" hasCustomPrompt="1"/>
          </p:nvPr>
        </p:nvSpPr>
        <p:spPr>
          <a:xfrm>
            <a:off x="224338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09" name="Text Placeholder 4">
            <a:extLst>
              <a:ext uri="{FF2B5EF4-FFF2-40B4-BE49-F238E27FC236}">
                <a16:creationId xmlns:a16="http://schemas.microsoft.com/office/drawing/2014/main" id="{2CACAE63-8DC0-104A-857D-D1DAEA627B26}"/>
              </a:ext>
            </a:extLst>
          </p:cNvPr>
          <p:cNvSpPr>
            <a:spLocks noGrp="1"/>
          </p:cNvSpPr>
          <p:nvPr>
            <p:ph type="body" sz="quarter" idx="76" hasCustomPrompt="1"/>
          </p:nvPr>
        </p:nvSpPr>
        <p:spPr>
          <a:xfrm>
            <a:off x="377832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0" name="Text Placeholder 4">
            <a:extLst>
              <a:ext uri="{FF2B5EF4-FFF2-40B4-BE49-F238E27FC236}">
                <a16:creationId xmlns:a16="http://schemas.microsoft.com/office/drawing/2014/main" id="{176CF8BF-2091-7F43-BAF0-CA13544CC1D1}"/>
              </a:ext>
            </a:extLst>
          </p:cNvPr>
          <p:cNvSpPr>
            <a:spLocks noGrp="1"/>
          </p:cNvSpPr>
          <p:nvPr>
            <p:ph type="body" sz="quarter" idx="77" hasCustomPrompt="1"/>
          </p:nvPr>
        </p:nvSpPr>
        <p:spPr>
          <a:xfrm>
            <a:off x="5313264"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1" name="Text Placeholder 4">
            <a:extLst>
              <a:ext uri="{FF2B5EF4-FFF2-40B4-BE49-F238E27FC236}">
                <a16:creationId xmlns:a16="http://schemas.microsoft.com/office/drawing/2014/main" id="{579E955A-F6DF-F04A-8521-779755DCD824}"/>
              </a:ext>
            </a:extLst>
          </p:cNvPr>
          <p:cNvSpPr>
            <a:spLocks noGrp="1"/>
          </p:cNvSpPr>
          <p:nvPr>
            <p:ph type="body" sz="quarter" idx="78" hasCustomPrompt="1"/>
          </p:nvPr>
        </p:nvSpPr>
        <p:spPr>
          <a:xfrm>
            <a:off x="684820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2" name="Text Placeholder 4">
            <a:extLst>
              <a:ext uri="{FF2B5EF4-FFF2-40B4-BE49-F238E27FC236}">
                <a16:creationId xmlns:a16="http://schemas.microsoft.com/office/drawing/2014/main" id="{34923710-2108-8444-99A3-A18404A79169}"/>
              </a:ext>
            </a:extLst>
          </p:cNvPr>
          <p:cNvSpPr>
            <a:spLocks noGrp="1"/>
          </p:cNvSpPr>
          <p:nvPr>
            <p:ph type="body" sz="quarter" idx="79" hasCustomPrompt="1"/>
          </p:nvPr>
        </p:nvSpPr>
        <p:spPr>
          <a:xfrm>
            <a:off x="8383148"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3" name="Text Placeholder 4">
            <a:extLst>
              <a:ext uri="{FF2B5EF4-FFF2-40B4-BE49-F238E27FC236}">
                <a16:creationId xmlns:a16="http://schemas.microsoft.com/office/drawing/2014/main" id="{F6975845-9690-F243-8BE3-42ACE49FC410}"/>
              </a:ext>
            </a:extLst>
          </p:cNvPr>
          <p:cNvSpPr>
            <a:spLocks noGrp="1"/>
          </p:cNvSpPr>
          <p:nvPr>
            <p:ph type="body" sz="quarter" idx="80" hasCustomPrompt="1"/>
          </p:nvPr>
        </p:nvSpPr>
        <p:spPr>
          <a:xfrm>
            <a:off x="9918092" y="2970079"/>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4" name="Text Placeholder 4">
            <a:extLst>
              <a:ext uri="{FF2B5EF4-FFF2-40B4-BE49-F238E27FC236}">
                <a16:creationId xmlns:a16="http://schemas.microsoft.com/office/drawing/2014/main" id="{A3D55D40-5E08-5642-B8E5-D917A0CC324F}"/>
              </a:ext>
            </a:extLst>
          </p:cNvPr>
          <p:cNvSpPr>
            <a:spLocks noGrp="1"/>
          </p:cNvSpPr>
          <p:nvPr>
            <p:ph type="body" sz="quarter" idx="81" hasCustomPrompt="1"/>
          </p:nvPr>
        </p:nvSpPr>
        <p:spPr>
          <a:xfrm>
            <a:off x="708440"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5" name="Text Placeholder 4">
            <a:extLst>
              <a:ext uri="{FF2B5EF4-FFF2-40B4-BE49-F238E27FC236}">
                <a16:creationId xmlns:a16="http://schemas.microsoft.com/office/drawing/2014/main" id="{54E467D0-EFAE-D646-AC00-E64FD18CD24A}"/>
              </a:ext>
            </a:extLst>
          </p:cNvPr>
          <p:cNvSpPr>
            <a:spLocks noGrp="1"/>
          </p:cNvSpPr>
          <p:nvPr>
            <p:ph type="body" sz="quarter" idx="82" hasCustomPrompt="1"/>
          </p:nvPr>
        </p:nvSpPr>
        <p:spPr>
          <a:xfrm>
            <a:off x="224338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6" name="Text Placeholder 4">
            <a:extLst>
              <a:ext uri="{FF2B5EF4-FFF2-40B4-BE49-F238E27FC236}">
                <a16:creationId xmlns:a16="http://schemas.microsoft.com/office/drawing/2014/main" id="{7237E188-D3D7-3643-8AC8-6E5DB0A93DE9}"/>
              </a:ext>
            </a:extLst>
          </p:cNvPr>
          <p:cNvSpPr>
            <a:spLocks noGrp="1"/>
          </p:cNvSpPr>
          <p:nvPr>
            <p:ph type="body" sz="quarter" idx="83" hasCustomPrompt="1"/>
          </p:nvPr>
        </p:nvSpPr>
        <p:spPr>
          <a:xfrm>
            <a:off x="377832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7" name="Text Placeholder 4">
            <a:extLst>
              <a:ext uri="{FF2B5EF4-FFF2-40B4-BE49-F238E27FC236}">
                <a16:creationId xmlns:a16="http://schemas.microsoft.com/office/drawing/2014/main" id="{0EE45DCB-FE74-CC43-B468-FCC58352BC79}"/>
              </a:ext>
            </a:extLst>
          </p:cNvPr>
          <p:cNvSpPr>
            <a:spLocks noGrp="1"/>
          </p:cNvSpPr>
          <p:nvPr>
            <p:ph type="body" sz="quarter" idx="84" hasCustomPrompt="1"/>
          </p:nvPr>
        </p:nvSpPr>
        <p:spPr>
          <a:xfrm>
            <a:off x="5313264"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8" name="Text Placeholder 4">
            <a:extLst>
              <a:ext uri="{FF2B5EF4-FFF2-40B4-BE49-F238E27FC236}">
                <a16:creationId xmlns:a16="http://schemas.microsoft.com/office/drawing/2014/main" id="{C8392C0B-571F-9243-9A3F-CFD1DB08FF4C}"/>
              </a:ext>
            </a:extLst>
          </p:cNvPr>
          <p:cNvSpPr>
            <a:spLocks noGrp="1"/>
          </p:cNvSpPr>
          <p:nvPr>
            <p:ph type="body" sz="quarter" idx="85" hasCustomPrompt="1"/>
          </p:nvPr>
        </p:nvSpPr>
        <p:spPr>
          <a:xfrm>
            <a:off x="684820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19" name="Text Placeholder 4">
            <a:extLst>
              <a:ext uri="{FF2B5EF4-FFF2-40B4-BE49-F238E27FC236}">
                <a16:creationId xmlns:a16="http://schemas.microsoft.com/office/drawing/2014/main" id="{733DDB91-6898-BA4F-ACEE-37B36B010664}"/>
              </a:ext>
            </a:extLst>
          </p:cNvPr>
          <p:cNvSpPr>
            <a:spLocks noGrp="1"/>
          </p:cNvSpPr>
          <p:nvPr>
            <p:ph type="body" sz="quarter" idx="86" hasCustomPrompt="1"/>
          </p:nvPr>
        </p:nvSpPr>
        <p:spPr>
          <a:xfrm>
            <a:off x="8383148"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
        <p:nvSpPr>
          <p:cNvPr id="120" name="Text Placeholder 4">
            <a:extLst>
              <a:ext uri="{FF2B5EF4-FFF2-40B4-BE49-F238E27FC236}">
                <a16:creationId xmlns:a16="http://schemas.microsoft.com/office/drawing/2014/main" id="{45EB407F-B7F5-E642-B005-9BCB4DE6C379}"/>
              </a:ext>
            </a:extLst>
          </p:cNvPr>
          <p:cNvSpPr>
            <a:spLocks noGrp="1"/>
          </p:cNvSpPr>
          <p:nvPr>
            <p:ph type="body" sz="quarter" idx="87" hasCustomPrompt="1"/>
          </p:nvPr>
        </p:nvSpPr>
        <p:spPr>
          <a:xfrm>
            <a:off x="9918092" y="3785642"/>
            <a:ext cx="1371957" cy="685800"/>
          </a:xfrm>
          <a:solidFill>
            <a:schemeClr val="bg2">
              <a:lumMod val="60000"/>
              <a:lumOff val="40000"/>
            </a:schemeClr>
          </a:solidFill>
        </p:spPr>
        <p:txBody>
          <a:bodyPr anchor="ctr"/>
          <a:lstStyle>
            <a:lvl1pPr algn="ctr">
              <a:defRPr sz="1300" b="1">
                <a:solidFill>
                  <a:schemeClr val="bg1"/>
                </a:solidFill>
              </a:defRPr>
            </a:lvl1pPr>
            <a:lvl2pPr marL="0" indent="0" algn="ctr">
              <a:spcBef>
                <a:spcPct val="0"/>
              </a:spcBef>
              <a:buFontTx/>
              <a:buNone/>
              <a:defRPr sz="1100">
                <a:solidFill>
                  <a:schemeClr val="bg1"/>
                </a:solidFill>
              </a:defRPr>
            </a:lvl2pPr>
          </a:lstStyle>
          <a:p>
            <a:pPr lvl="0"/>
            <a:r>
              <a:rPr lang="en-US" err="1"/>
              <a:t>Firstname Lastname</a:t>
            </a:r>
            <a:endParaRPr lang="en-US"/>
          </a:p>
          <a:p>
            <a:pPr lvl="1"/>
            <a:r>
              <a:rPr lang="en-US"/>
              <a:t>Position</a:t>
            </a:r>
          </a:p>
        </p:txBody>
      </p:sp>
    </p:spTree>
    <p:extLst>
      <p:ext uri="{BB962C8B-B14F-4D97-AF65-F5344CB8AC3E}">
        <p14:creationId xmlns:p14="http://schemas.microsoft.com/office/powerpoint/2010/main" val="3085986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layout - Footer only">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F81BCAF-AF32-B54A-A841-8A3C76B049E1}"/>
              </a:ext>
            </a:extLst>
          </p:cNvPr>
          <p:cNvSpPr>
            <a:spLocks noGrp="1"/>
          </p:cNvSpPr>
          <p:nvPr>
            <p:ph type="body" sz="quarter" idx="11" hasCustomPrompt="1"/>
          </p:nvPr>
        </p:nvSpPr>
        <p:spPr>
          <a:xfrm>
            <a:off x="7207433" y="6373368"/>
            <a:ext cx="1659371" cy="228600"/>
          </a:xfrm>
        </p:spPr>
        <p:txBody>
          <a:bodyPr tIns="45720" bIns="45720" anchor="ctr" anchorCtr="0"/>
          <a:lstStyle>
            <a:lvl1pPr>
              <a:defRPr sz="600" baseline="0">
                <a:solidFill>
                  <a:schemeClr val="bg2"/>
                </a:solidFill>
              </a:defRPr>
            </a:lvl1pPr>
          </a:lstStyle>
          <a:p>
            <a:pPr lvl="0"/>
            <a:r>
              <a:rPr lang="en-US"/>
              <a:t>Confidential Proprietary Information</a:t>
            </a:r>
          </a:p>
        </p:txBody>
      </p:sp>
      <p:sp>
        <p:nvSpPr>
          <p:cNvPr id="6" name="Text Placeholder 6">
            <a:extLst>
              <a:ext uri="{FF2B5EF4-FFF2-40B4-BE49-F238E27FC236}">
                <a16:creationId xmlns:a16="http://schemas.microsoft.com/office/drawing/2014/main" id="{F9D865BD-2019-CF45-980F-EA8F1D59DCA6}"/>
              </a:ext>
            </a:extLst>
          </p:cNvPr>
          <p:cNvSpPr>
            <a:spLocks noGrp="1"/>
          </p:cNvSpPr>
          <p:nvPr>
            <p:ph type="body" sz="quarter" idx="12" hasCustomPrompt="1"/>
          </p:nvPr>
        </p:nvSpPr>
        <p:spPr>
          <a:xfrm>
            <a:off x="4392291" y="6373368"/>
            <a:ext cx="2304288" cy="228600"/>
          </a:xfrm>
        </p:spPr>
        <p:txBody>
          <a:bodyPr tIns="45720" bIns="45720" anchor="ctr" anchorCtr="0"/>
          <a:lstStyle>
            <a:lvl1pPr>
              <a:defRPr sz="600" baseline="0">
                <a:solidFill>
                  <a:schemeClr val="tx1"/>
                </a:solidFill>
              </a:defRPr>
            </a:lvl1pPr>
          </a:lstStyle>
          <a:p>
            <a:pPr lvl="0"/>
            <a:r>
              <a:rPr lang="en-US"/>
              <a:t>Presentation Title</a:t>
            </a:r>
          </a:p>
        </p:txBody>
      </p:sp>
    </p:spTree>
    <p:extLst>
      <p:ext uri="{BB962C8B-B14F-4D97-AF65-F5344CB8AC3E}">
        <p14:creationId xmlns:p14="http://schemas.microsoft.com/office/powerpoint/2010/main" val="8670107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hank you/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sp>
        <p:nvSpPr>
          <p:cNvPr id="2" name="Title 1">
            <a:extLst>
              <a:ext uri="{FF2B5EF4-FFF2-40B4-BE49-F238E27FC236}">
                <a16:creationId xmlns:a16="http://schemas.microsoft.com/office/drawing/2014/main" id="{27058946-A30A-DD40-BDBA-ACD4B9E80F05}"/>
              </a:ext>
            </a:extLst>
          </p:cNvPr>
          <p:cNvSpPr>
            <a:spLocks noGrp="1"/>
          </p:cNvSpPr>
          <p:nvPr>
            <p:ph type="title" hasCustomPrompt="1"/>
          </p:nvPr>
        </p:nvSpPr>
        <p:spPr>
          <a:xfrm>
            <a:off x="609606" y="2743200"/>
            <a:ext cx="11278951" cy="914400"/>
          </a:xfrm>
        </p:spPr>
        <p:txBody>
          <a:bodyPr/>
          <a:lstStyle>
            <a:lvl1pPr>
              <a:defRPr sz="6000" baseline="0">
                <a:solidFill>
                  <a:schemeClr val="bg1"/>
                </a:solidFill>
              </a:defRPr>
            </a:lvl1pPr>
          </a:lstStyle>
          <a:p>
            <a:r>
              <a:rPr lang="en-US"/>
              <a:t>Thank you.</a:t>
            </a:r>
          </a:p>
        </p:txBody>
      </p:sp>
      <p:pic>
        <p:nvPicPr>
          <p:cNvPr id="4" name="Picture 3">
            <a:extLst>
              <a:ext uri="{FF2B5EF4-FFF2-40B4-BE49-F238E27FC236}">
                <a16:creationId xmlns:a16="http://schemas.microsoft.com/office/drawing/2014/main" id="{6A4301AA-D18C-48AA-8F04-724F42DC345A}"/>
              </a:ext>
            </a:extLst>
          </p:cNvPr>
          <p:cNvPicPr>
            <a:picLocks noChangeAspect="1"/>
          </p:cNvPicPr>
          <p:nvPr userDrawn="1"/>
        </p:nvPicPr>
        <p:blipFill>
          <a:blip r:embed="rId2"/>
          <a:srcRect l="7424" t="21906" r="7900" b="21677"/>
          <a:stretch>
            <a:fillRect/>
          </a:stretch>
        </p:blipFill>
        <p:spPr>
          <a:xfrm>
            <a:off x="534344" y="6308535"/>
            <a:ext cx="1894537" cy="367622"/>
          </a:xfrm>
          <a:prstGeom prst="rect">
            <a:avLst/>
          </a:prstGeom>
        </p:spPr>
      </p:pic>
    </p:spTree>
    <p:extLst>
      <p:ext uri="{BB962C8B-B14F-4D97-AF65-F5344CB8AC3E}">
        <p14:creationId xmlns:p14="http://schemas.microsoft.com/office/powerpoint/2010/main" val="22643050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Logo/end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FBBEB84-3AB5-4047-8A13-BF997F347DA6}"/>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b="0" i="0">
              <a:latin typeface="Arial"/>
            </a:endParaRPr>
          </a:p>
        </p:txBody>
      </p:sp>
      <p:pic>
        <p:nvPicPr>
          <p:cNvPr id="5" name="Picture 4">
            <a:extLst>
              <a:ext uri="{FF2B5EF4-FFF2-40B4-BE49-F238E27FC236}">
                <a16:creationId xmlns:a16="http://schemas.microsoft.com/office/drawing/2014/main" id="{3C23F25A-240B-0C4B-A514-EA85E069D513}"/>
              </a:ext>
            </a:extLst>
          </p:cNvPr>
          <p:cNvPicPr>
            <a:picLocks noChangeAspect="1"/>
          </p:cNvPicPr>
          <p:nvPr userDrawn="1"/>
        </p:nvPicPr>
        <p:blipFill>
          <a:blip r:embed="rId2">
            <a:extLst>
              <a:ext uri="{28A0092B-C50C-407E-A947-70E740481C1C}">
                <a14:useLocalDpi xmlns:a14="http://schemas.microsoft.com/office/drawing/2010/main"/>
              </a:ext>
            </a:extLst>
          </a:blip>
          <a:srcRect l="-2" t="-9974" r="-5403" b="-8932"/>
          <a:stretch>
            <a:fillRect/>
          </a:stretch>
        </p:blipFill>
        <p:spPr>
          <a:xfrm>
            <a:off x="2995620" y="2862868"/>
            <a:ext cx="6200765" cy="1132271"/>
          </a:xfrm>
          <a:prstGeom prst="rect">
            <a:avLst/>
          </a:prstGeom>
          <a:noFill/>
          <a:ln>
            <a:noFill/>
          </a:ln>
        </p:spPr>
      </p:pic>
    </p:spTree>
    <p:extLst>
      <p:ext uri="{BB962C8B-B14F-4D97-AF65-F5344CB8AC3E}">
        <p14:creationId xmlns:p14="http://schemas.microsoft.com/office/powerpoint/2010/main" val="33853423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Screen Video">
    <p:bg>
      <p:bgPr>
        <a:solidFill>
          <a:schemeClr val="tx1"/>
        </a:solidFill>
        <a:effectLst/>
      </p:bgPr>
    </p:bg>
    <p:spTree>
      <p:nvGrpSpPr>
        <p:cNvPr id="1" name=""/>
        <p:cNvGrpSpPr/>
        <p:nvPr/>
      </p:nvGrpSpPr>
      <p:grpSpPr>
        <a:xfrm>
          <a:off x="0" y="0"/>
          <a:ext cx="0" cy="0"/>
          <a:chOff x="0" y="0"/>
          <a:chExt cx="0" cy="0"/>
        </a:xfrm>
      </p:grpSpPr>
      <p:sp>
        <p:nvSpPr>
          <p:cNvPr id="2" name="Rectangle 1"/>
          <p:cNvSpPr/>
          <p:nvPr userDrawn="1"/>
        </p:nvSpPr>
        <p:spPr>
          <a:xfrm>
            <a:off x="7" y="6260363"/>
            <a:ext cx="12191999" cy="59764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a:latin typeface="Arial"/>
            </a:endParaRPr>
          </a:p>
        </p:txBody>
      </p:sp>
    </p:spTree>
    <p:extLst>
      <p:ext uri="{BB962C8B-B14F-4D97-AF65-F5344CB8AC3E}">
        <p14:creationId xmlns:p14="http://schemas.microsoft.com/office/powerpoint/2010/main" val="6580906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End page no Copyright">
    <p:bg>
      <p:bgPr>
        <a:solidFill>
          <a:srgbClr val="FFF8E0"/>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45D8AFC-F613-09EE-37B2-7B90938A42B6}"/>
              </a:ext>
            </a:extLst>
          </p:cNvPr>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2" name="DynamicLogoHeader-Placeholder" hidden="1">
            <a:extLst>
              <a:ext uri="{FF2B5EF4-FFF2-40B4-BE49-F238E27FC236}">
                <a16:creationId xmlns:a16="http://schemas.microsoft.com/office/drawing/2014/main" id="{7F81D2CB-57BC-BEFE-221E-E21F8F0B9D09}"/>
              </a:ext>
            </a:extLst>
          </p:cNvPr>
          <p:cNvSpPr/>
          <p:nvPr userDrawn="1"/>
        </p:nvSpPr>
        <p:spPr>
          <a:xfrm>
            <a:off x="287339" y="197260"/>
            <a:ext cx="4139883" cy="9652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5" name="SunLife_Corporate_Header" hidden="1">
            <a:extLst>
              <a:ext uri="{FF2B5EF4-FFF2-40B4-BE49-F238E27FC236}">
                <a16:creationId xmlns:a16="http://schemas.microsoft.com/office/drawing/2014/main" id="{8A1B2191-4154-83C0-48C6-3CC25C29FE5E}"/>
              </a:ext>
            </a:extLst>
          </p:cNvPr>
          <p:cNvPicPr>
            <a:picLocks noChangeAspect="1"/>
          </p:cNvPicPr>
          <p:nvPr userDrawn="1"/>
        </p:nvPicPr>
        <p:blipFill>
          <a:blip r:embed="rId2"/>
          <a:stretch>
            <a:fillRect/>
          </a:stretch>
        </p:blipFill>
        <p:spPr>
          <a:xfrm>
            <a:off x="287337" y="197260"/>
            <a:ext cx="4121075" cy="964800"/>
          </a:xfrm>
          <a:prstGeom prst="rect">
            <a:avLst/>
          </a:prstGeom>
        </p:spPr>
      </p:pic>
      <p:pic>
        <p:nvPicPr>
          <p:cNvPr id="7" name="SunLife_GlobalInvestments_Header" hidden="1">
            <a:extLst>
              <a:ext uri="{FF2B5EF4-FFF2-40B4-BE49-F238E27FC236}">
                <a16:creationId xmlns:a16="http://schemas.microsoft.com/office/drawing/2014/main" id="{74D30CBF-213B-14E1-A7AC-5E8C2936BA2A}"/>
              </a:ext>
            </a:extLst>
          </p:cNvPr>
          <p:cNvPicPr>
            <a:picLocks noChangeAspect="1"/>
          </p:cNvPicPr>
          <p:nvPr userDrawn="1"/>
        </p:nvPicPr>
        <p:blipFill>
          <a:blip r:embed="rId3"/>
          <a:stretch>
            <a:fillRect/>
          </a:stretch>
        </p:blipFill>
        <p:spPr>
          <a:xfrm>
            <a:off x="287337" y="197260"/>
            <a:ext cx="4121075" cy="964800"/>
          </a:xfrm>
          <a:prstGeom prst="rect">
            <a:avLst/>
          </a:prstGeom>
        </p:spPr>
      </p:pic>
      <p:pic>
        <p:nvPicPr>
          <p:cNvPr id="9" name="SunLife_HongKong_Header" hidden="1">
            <a:extLst>
              <a:ext uri="{FF2B5EF4-FFF2-40B4-BE49-F238E27FC236}">
                <a16:creationId xmlns:a16="http://schemas.microsoft.com/office/drawing/2014/main" id="{6E6662F2-18F1-34D8-F64B-6A279C47A3A8}"/>
              </a:ext>
            </a:extLst>
          </p:cNvPr>
          <p:cNvPicPr>
            <a:picLocks noChangeAspect="1"/>
          </p:cNvPicPr>
          <p:nvPr userDrawn="1"/>
        </p:nvPicPr>
        <p:blipFill>
          <a:blip r:embed="rId4"/>
          <a:stretch>
            <a:fillRect/>
          </a:stretch>
        </p:blipFill>
        <p:spPr>
          <a:xfrm>
            <a:off x="287337" y="197260"/>
            <a:ext cx="4121075" cy="964800"/>
          </a:xfrm>
          <a:prstGeom prst="rect">
            <a:avLst/>
          </a:prstGeom>
        </p:spPr>
      </p:pic>
      <p:pic>
        <p:nvPicPr>
          <p:cNvPr id="15" name="SunLife_LuminoHealth_Header" hidden="1">
            <a:extLst>
              <a:ext uri="{FF2B5EF4-FFF2-40B4-BE49-F238E27FC236}">
                <a16:creationId xmlns:a16="http://schemas.microsoft.com/office/drawing/2014/main" id="{402C057F-9C9A-3B9B-078B-27E8A7C05432}"/>
              </a:ext>
            </a:extLst>
          </p:cNvPr>
          <p:cNvPicPr>
            <a:picLocks noChangeAspect="1"/>
          </p:cNvPicPr>
          <p:nvPr userDrawn="1"/>
        </p:nvPicPr>
        <p:blipFill>
          <a:blip r:embed="rId5"/>
          <a:stretch>
            <a:fillRect/>
          </a:stretch>
        </p:blipFill>
        <p:spPr>
          <a:xfrm>
            <a:off x="287337" y="197260"/>
            <a:ext cx="4121075" cy="964800"/>
          </a:xfrm>
          <a:prstGeom prst="rect">
            <a:avLst/>
          </a:prstGeom>
        </p:spPr>
      </p:pic>
      <p:pic>
        <p:nvPicPr>
          <p:cNvPr id="17" name="SunLife_US_Header">
            <a:extLst>
              <a:ext uri="{FF2B5EF4-FFF2-40B4-BE49-F238E27FC236}">
                <a16:creationId xmlns:a16="http://schemas.microsoft.com/office/drawing/2014/main" id="{E64E15E4-421D-95B4-89D4-71E8EE364244}"/>
              </a:ext>
            </a:extLst>
          </p:cNvPr>
          <p:cNvPicPr>
            <a:picLocks noChangeAspect="1"/>
          </p:cNvPicPr>
          <p:nvPr userDrawn="1"/>
        </p:nvPicPr>
        <p:blipFill>
          <a:blip r:embed="rId6"/>
          <a:stretch>
            <a:fillRect/>
          </a:stretch>
        </p:blipFill>
        <p:spPr>
          <a:xfrm>
            <a:off x="287337" y="197260"/>
            <a:ext cx="4121075" cy="964800"/>
          </a:xfrm>
          <a:prstGeom prst="rect">
            <a:avLst/>
          </a:prstGeom>
        </p:spPr>
      </p:pic>
      <p:sp>
        <p:nvSpPr>
          <p:cNvPr id="13" name="Text Placeholder 15">
            <a:extLst>
              <a:ext uri="{FF2B5EF4-FFF2-40B4-BE49-F238E27FC236}">
                <a16:creationId xmlns:a16="http://schemas.microsoft.com/office/drawing/2014/main" id="{5BAC7DDE-3D71-371D-3C56-24BFE0ADEFC1}"/>
              </a:ext>
            </a:extLst>
          </p:cNvPr>
          <p:cNvSpPr>
            <a:spLocks noGrp="1"/>
          </p:cNvSpPr>
          <p:nvPr>
            <p:ph type="body" sz="quarter" idx="13" hasCustomPrompt="1"/>
          </p:nvPr>
        </p:nvSpPr>
        <p:spPr>
          <a:xfrm>
            <a:off x="287339" y="1663184"/>
            <a:ext cx="5735637" cy="1338933"/>
          </a:xfrm>
        </p:spPr>
        <p:txBody>
          <a:bodyPr anchor="t" anchorCtr="0">
            <a:noAutofit/>
          </a:bodyPr>
          <a:lstStyle>
            <a:lvl1pPr marL="0" indent="0">
              <a:lnSpc>
                <a:spcPct val="90000"/>
              </a:lnSpc>
              <a:buNone/>
              <a:defRPr sz="4800" b="0" i="0">
                <a:solidFill>
                  <a:srgbClr val="003946"/>
                </a:solidFill>
                <a:latin typeface="+mj-lt"/>
              </a:defRPr>
            </a:lvl1pPr>
            <a:lvl2pPr marL="457178" indent="0">
              <a:buNone/>
              <a:defRPr sz="1067">
                <a:solidFill>
                  <a:schemeClr val="tx1"/>
                </a:solidFill>
                <a:latin typeface="+mj-lt"/>
              </a:defRPr>
            </a:lvl2pPr>
            <a:lvl3pPr marL="914354" indent="0">
              <a:buNone/>
              <a:defRPr sz="1067">
                <a:solidFill>
                  <a:schemeClr val="tx1"/>
                </a:solidFill>
                <a:latin typeface="+mj-lt"/>
              </a:defRPr>
            </a:lvl3pPr>
            <a:lvl4pPr marL="1371532" indent="0">
              <a:buNone/>
              <a:defRPr sz="1067">
                <a:solidFill>
                  <a:schemeClr val="tx1"/>
                </a:solidFill>
                <a:latin typeface="+mj-lt"/>
              </a:defRPr>
            </a:lvl4pPr>
            <a:lvl5pPr marL="1828709" indent="0">
              <a:buNone/>
              <a:defRPr sz="1067">
                <a:solidFill>
                  <a:schemeClr val="tx1"/>
                </a:solidFill>
                <a:latin typeface="+mj-lt"/>
              </a:defRPr>
            </a:lvl5pPr>
          </a:lstStyle>
          <a:p>
            <a:pPr lvl="0"/>
            <a:r>
              <a:rPr lang="en-US" dirty="0"/>
              <a:t>[Use for Sun Life U.S. </a:t>
            </a:r>
            <a:r>
              <a:rPr lang="en-US"/>
              <a:t>only] Click </a:t>
            </a:r>
            <a:r>
              <a:rPr lang="en-US" dirty="0"/>
              <a:t>to add closing Questions?</a:t>
            </a:r>
          </a:p>
        </p:txBody>
      </p:sp>
      <p:sp>
        <p:nvSpPr>
          <p:cNvPr id="16" name="Content Placeholder 15">
            <a:extLst>
              <a:ext uri="{FF2B5EF4-FFF2-40B4-BE49-F238E27FC236}">
                <a16:creationId xmlns:a16="http://schemas.microsoft.com/office/drawing/2014/main" id="{AE53A2FA-A119-5A47-8DF2-BA8079518C03}"/>
              </a:ext>
            </a:extLst>
          </p:cNvPr>
          <p:cNvSpPr>
            <a:spLocks noGrp="1"/>
          </p:cNvSpPr>
          <p:nvPr>
            <p:ph sz="quarter" idx="12" hasCustomPrompt="1"/>
          </p:nvPr>
        </p:nvSpPr>
        <p:spPr>
          <a:xfrm>
            <a:off x="287870" y="3657600"/>
            <a:ext cx="8675156" cy="2560320"/>
          </a:xfrm>
        </p:spPr>
        <p:txBody>
          <a:bodyPr anchor="t" anchorCtr="0"/>
          <a:lstStyle>
            <a:lvl1pPr marL="0" indent="0" algn="l">
              <a:lnSpc>
                <a:spcPct val="90000"/>
              </a:lnSpc>
              <a:buFontTx/>
              <a:buNone/>
              <a:defRPr sz="1100" b="0" i="0">
                <a:solidFill>
                  <a:srgbClr val="424242"/>
                </a:solidFill>
                <a:latin typeface="+mn-lt"/>
              </a:defRPr>
            </a:lvl1pPr>
            <a:lvl2pPr marL="243829" indent="0">
              <a:buFontTx/>
              <a:buNone/>
              <a:defRPr sz="2400"/>
            </a:lvl2pPr>
            <a:lvl3pPr marL="487656" indent="0">
              <a:buFontTx/>
              <a:buNone/>
              <a:defRPr sz="2133"/>
            </a:lvl3pPr>
            <a:lvl4pPr marL="731484" indent="0">
              <a:buFontTx/>
              <a:buNone/>
              <a:defRPr sz="1867"/>
            </a:lvl4pPr>
            <a:lvl5pPr marL="768058" indent="0">
              <a:buFontTx/>
              <a:buNone/>
              <a:defRPr sz="1467"/>
            </a:lvl5pPr>
          </a:lstStyle>
          <a:p>
            <a:pPr lvl="0"/>
            <a:r>
              <a:rPr lang="en-US" dirty="0"/>
              <a:t>Click to add legal disclosure</a:t>
            </a:r>
          </a:p>
        </p:txBody>
      </p:sp>
      <p:sp>
        <p:nvSpPr>
          <p:cNvPr id="8" name="Slide Number Placeholder 5">
            <a:extLst>
              <a:ext uri="{FF2B5EF4-FFF2-40B4-BE49-F238E27FC236}">
                <a16:creationId xmlns:a16="http://schemas.microsoft.com/office/drawing/2014/main" id="{FC99222F-146E-F680-C342-7341F0240ABB}"/>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dirty="0">
              <a:solidFill>
                <a:schemeClr val="tx2">
                  <a:lumMod val="100000"/>
                </a:schemeClr>
              </a:solidFill>
              <a:latin typeface="Sun Life New Text" pitchFamily="2" charset="0"/>
            </a:endParaRPr>
          </a:p>
        </p:txBody>
      </p:sp>
      <p:sp>
        <p:nvSpPr>
          <p:cNvPr id="4" name="Footer Placeholder 7">
            <a:extLst>
              <a:ext uri="{FF2B5EF4-FFF2-40B4-BE49-F238E27FC236}">
                <a16:creationId xmlns:a16="http://schemas.microsoft.com/office/drawing/2014/main" id="{B5BD35D0-6AC7-5506-8B6D-C475CA3219BB}"/>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dirty="0"/>
              <a:t>Presentation Name or INTERNAL USE ONLY</a:t>
            </a:r>
          </a:p>
        </p:txBody>
      </p:sp>
      <p:sp>
        <p:nvSpPr>
          <p:cNvPr id="10" name="EntityNameDynamic (US) -Placeholder">
            <a:extLst>
              <a:ext uri="{FF2B5EF4-FFF2-40B4-BE49-F238E27FC236}">
                <a16:creationId xmlns:a16="http://schemas.microsoft.com/office/drawing/2014/main" id="{076BE75F-629B-D4FD-B741-394AAAFD4D06}"/>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dirty="0">
                <a:solidFill>
                  <a:schemeClr val="tx2"/>
                </a:solidFill>
              </a:rPr>
              <a:t>Sun Life U.S.</a:t>
            </a:r>
          </a:p>
        </p:txBody>
      </p:sp>
      <p:sp>
        <p:nvSpPr>
          <p:cNvPr id="11" name="TaglineDynamic (US) -Placeholder">
            <a:extLst>
              <a:ext uri="{FF2B5EF4-FFF2-40B4-BE49-F238E27FC236}">
                <a16:creationId xmlns:a16="http://schemas.microsoft.com/office/drawing/2014/main" id="{5E7B48FA-28D1-5A2D-D298-CDC540EC4509}"/>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dirty="0">
                <a:solidFill>
                  <a:schemeClr val="tx2"/>
                </a:solidFill>
              </a:rPr>
              <a:t>Making care and benefits easier</a:t>
            </a:r>
          </a:p>
        </p:txBody>
      </p:sp>
    </p:spTree>
    <p:extLst>
      <p:ext uri="{BB962C8B-B14F-4D97-AF65-F5344CB8AC3E}">
        <p14:creationId xmlns:p14="http://schemas.microsoft.com/office/powerpoint/2010/main" val="7888789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Additional divider Blue">
    <p:spTree>
      <p:nvGrpSpPr>
        <p:cNvPr id="1" name=""/>
        <p:cNvGrpSpPr/>
        <p:nvPr/>
      </p:nvGrpSpPr>
      <p:grpSpPr>
        <a:xfrm>
          <a:off x="0" y="0"/>
          <a:ext cx="0" cy="0"/>
          <a:chOff x="0" y="0"/>
          <a:chExt cx="0" cy="0"/>
        </a:xfrm>
      </p:grpSpPr>
      <p:sp>
        <p:nvSpPr>
          <p:cNvPr id="9" name="Picture Placeholder 42">
            <a:extLst>
              <a:ext uri="{FF2B5EF4-FFF2-40B4-BE49-F238E27FC236}">
                <a16:creationId xmlns:a16="http://schemas.microsoft.com/office/drawing/2014/main" id="{43FC70E3-C166-8A59-9450-AC1B0797B504}"/>
              </a:ext>
            </a:extLst>
          </p:cNvPr>
          <p:cNvSpPr>
            <a:spLocks noGrp="1"/>
          </p:cNvSpPr>
          <p:nvPr>
            <p:ph type="pic" sz="quarter" idx="14" hasCustomPrompt="1"/>
          </p:nvPr>
        </p:nvSpPr>
        <p:spPr>
          <a:xfrm>
            <a:off x="287869" y="287337"/>
            <a:ext cx="11615207" cy="6281739"/>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dirty="0"/>
              <a:t>CLICK TO INSERT PICTURE</a:t>
            </a:r>
          </a:p>
        </p:txBody>
      </p:sp>
      <p:sp>
        <p:nvSpPr>
          <p:cNvPr id="22" name="Title 1"/>
          <p:cNvSpPr>
            <a:spLocks noGrp="1"/>
          </p:cNvSpPr>
          <p:nvPr>
            <p:ph type="ctrTitle"/>
          </p:nvPr>
        </p:nvSpPr>
        <p:spPr>
          <a:xfrm>
            <a:off x="579612" y="609600"/>
            <a:ext cx="4906789" cy="2438400"/>
          </a:xfrm>
        </p:spPr>
        <p:txBody>
          <a:bodyPr tIns="0" bIns="0" anchor="b" anchorCtr="0"/>
          <a:lstStyle>
            <a:lvl1pPr algn="l">
              <a:lnSpc>
                <a:spcPct val="90000"/>
              </a:lnSpc>
              <a:defRPr sz="4400">
                <a:solidFill>
                  <a:srgbClr val="003946"/>
                </a:solidFill>
                <a:latin typeface="+mj-lt"/>
              </a:defRPr>
            </a:lvl1pPr>
          </a:lstStyle>
          <a:p>
            <a:r>
              <a:rPr lang="en-US"/>
              <a:t>Click to edit Master title style</a:t>
            </a:r>
            <a:endParaRPr lang="en-US" dirty="0"/>
          </a:p>
        </p:txBody>
      </p:sp>
      <p:sp>
        <p:nvSpPr>
          <p:cNvPr id="23" name="Text Placeholder 11"/>
          <p:cNvSpPr>
            <a:spLocks noGrp="1"/>
          </p:cNvSpPr>
          <p:nvPr>
            <p:ph type="body" sz="quarter" idx="10"/>
          </p:nvPr>
        </p:nvSpPr>
        <p:spPr>
          <a:xfrm>
            <a:off x="579612" y="3352800"/>
            <a:ext cx="4906789" cy="1609344"/>
          </a:xfrm>
        </p:spPr>
        <p:txBody>
          <a:bodyPr lIns="0" rIns="0" bIns="0" anchor="t" anchorCtr="0">
            <a:normAutofit/>
          </a:bodyPr>
          <a:lstStyle>
            <a:lvl1pPr marL="0" indent="0">
              <a:buFontTx/>
              <a:buNone/>
              <a:defRPr sz="2000" b="0" i="0">
                <a:solidFill>
                  <a:schemeClr val="tx1"/>
                </a:solidFill>
                <a:latin typeface="+mn-lt"/>
                <a:cs typeface="Arial" panose="020B0604020202020204" pitchFamily="34" charset="0"/>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E9D13FF0-119F-3724-DB25-839F4CD51744}"/>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dirty="0">
              <a:solidFill>
                <a:schemeClr val="tx2">
                  <a:lumMod val="100000"/>
                </a:schemeClr>
              </a:solidFill>
              <a:latin typeface="Sun Life New Text" pitchFamily="2" charset="0"/>
            </a:endParaRPr>
          </a:p>
        </p:txBody>
      </p:sp>
      <p:sp>
        <p:nvSpPr>
          <p:cNvPr id="2" name="Footer Placeholder 7">
            <a:extLst>
              <a:ext uri="{FF2B5EF4-FFF2-40B4-BE49-F238E27FC236}">
                <a16:creationId xmlns:a16="http://schemas.microsoft.com/office/drawing/2014/main" id="{7DA4E8DA-64B2-D2EA-8FEC-214DA9EDCFFA}"/>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endParaRPr lang="en-US" dirty="0"/>
          </a:p>
        </p:txBody>
      </p:sp>
    </p:spTree>
    <p:extLst>
      <p:ext uri="{BB962C8B-B14F-4D97-AF65-F5344CB8AC3E}">
        <p14:creationId xmlns:p14="http://schemas.microsoft.com/office/powerpoint/2010/main" val="345838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948253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Primary Divider">
    <p:spTree>
      <p:nvGrpSpPr>
        <p:cNvPr id="1" name=""/>
        <p:cNvGrpSpPr/>
        <p:nvPr/>
      </p:nvGrpSpPr>
      <p:grpSpPr>
        <a:xfrm>
          <a:off x="0" y="0"/>
          <a:ext cx="0" cy="0"/>
          <a:chOff x="0" y="0"/>
          <a:chExt cx="0" cy="0"/>
        </a:xfrm>
      </p:grpSpPr>
      <p:sp>
        <p:nvSpPr>
          <p:cNvPr id="12" name="Title 1"/>
          <p:cNvSpPr>
            <a:spLocks noGrp="1"/>
          </p:cNvSpPr>
          <p:nvPr userDrawn="1">
            <p:ph type="ctrTitle"/>
          </p:nvPr>
        </p:nvSpPr>
        <p:spPr>
          <a:xfrm>
            <a:off x="6167969" y="1045455"/>
            <a:ext cx="5735107" cy="2658445"/>
          </a:xfrm>
        </p:spPr>
        <p:txBody>
          <a:bodyPr tIns="0" bIns="0" anchor="b"/>
          <a:lstStyle>
            <a:lvl1pPr algn="l">
              <a:lnSpc>
                <a:spcPct val="90000"/>
              </a:lnSpc>
              <a:defRPr sz="3600">
                <a:solidFill>
                  <a:schemeClr val="tx2"/>
                </a:solidFill>
                <a:latin typeface="+mj-lt"/>
              </a:defRPr>
            </a:lvl1pPr>
          </a:lstStyle>
          <a:p>
            <a:r>
              <a:rPr lang="en-US"/>
              <a:t>Click to edit Master title style</a:t>
            </a:r>
            <a:endParaRPr lang="en-US" dirty="0"/>
          </a:p>
        </p:txBody>
      </p:sp>
      <p:sp>
        <p:nvSpPr>
          <p:cNvPr id="13" name="Text Placeholder 11"/>
          <p:cNvSpPr>
            <a:spLocks noGrp="1"/>
          </p:cNvSpPr>
          <p:nvPr userDrawn="1">
            <p:ph type="body" sz="quarter" idx="10"/>
          </p:nvPr>
        </p:nvSpPr>
        <p:spPr>
          <a:xfrm>
            <a:off x="6167349" y="4262077"/>
            <a:ext cx="5735107" cy="1695027"/>
          </a:xfrm>
        </p:spPr>
        <p:txBody>
          <a:bodyPr lIns="0" rIns="0" bIns="0">
            <a:normAutofit/>
          </a:bodyPr>
          <a:lstStyle>
            <a:lvl1pPr marL="0" indent="0">
              <a:buFontTx/>
              <a:buNone/>
              <a:defRPr sz="2000" b="0" i="0">
                <a:solidFill>
                  <a:schemeClr val="tx2"/>
                </a:solidFill>
                <a:latin typeface="+mn-lt"/>
              </a:defRPr>
            </a:lvl1pPr>
            <a:lvl2pPr marL="457178" indent="0">
              <a:buFontTx/>
              <a:buNone/>
              <a:defRPr/>
            </a:lvl2pPr>
            <a:lvl3pPr marL="914354" indent="0">
              <a:buFontTx/>
              <a:buNone/>
              <a:defRPr/>
            </a:lvl3pPr>
            <a:lvl4pPr marL="1371532" indent="0">
              <a:buFontTx/>
              <a:buNone/>
              <a:defRPr/>
            </a:lvl4pPr>
            <a:lvl5pPr marL="1828709" indent="0">
              <a:buFontTx/>
              <a:buNone/>
              <a:defRPr/>
            </a:lvl5pPr>
          </a:lstStyle>
          <a:p>
            <a:pPr lvl="0"/>
            <a:r>
              <a:rPr lang="en-US"/>
              <a:t>Click to edit Master text styles</a:t>
            </a:r>
          </a:p>
        </p:txBody>
      </p:sp>
      <p:sp>
        <p:nvSpPr>
          <p:cNvPr id="6" name="Slide Number Placeholder 5">
            <a:extLst>
              <a:ext uri="{FF2B5EF4-FFF2-40B4-BE49-F238E27FC236}">
                <a16:creationId xmlns:a16="http://schemas.microsoft.com/office/drawing/2014/main" id="{F07E5332-9202-BEB0-593E-4D6A77B68E77}"/>
              </a:ext>
            </a:extLst>
          </p:cNvPr>
          <p:cNvSpPr txBox="1">
            <a:spLocks/>
          </p:cNvSpPr>
          <p:nvPr userDrawn="1"/>
        </p:nvSpPr>
        <p:spPr>
          <a:xfrm>
            <a:off x="287868" y="6608064"/>
            <a:ext cx="321733" cy="144000"/>
          </a:xfrm>
          <a:prstGeom prst="rect">
            <a:avLst/>
          </a:prstGeom>
          <a:effectLst/>
        </p:spPr>
        <p:txBody>
          <a:bodyPr vert="horz" wrap="square" lIns="0" tIns="0" rIns="0" bIns="0" rtlCol="0" anchor="ctr">
            <a:noAutofit/>
          </a:bodyPr>
          <a:lstStyle>
            <a:defPPr>
              <a:defRPr lang="en-US"/>
            </a:defPPr>
            <a:lvl1pPr marL="0" algn="l" defTabSz="685800" rtl="0" eaLnBrk="1" latinLnBrk="0" hangingPunct="1">
              <a:defRPr sz="600" b="1"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l"/>
            <a:fld id="{9FA635D2-B142-BE49-AECA-6169441F1F99}" type="slidenum">
              <a:rPr lang="en-US" sz="900" b="0" i="0" u="none" strike="noStrike">
                <a:solidFill>
                  <a:schemeClr val="tx2">
                    <a:lumMod val="100000"/>
                  </a:schemeClr>
                </a:solidFill>
                <a:latin typeface="Sun Life New Text" pitchFamily="2" charset="0"/>
              </a:rPr>
              <a:pPr algn="l"/>
              <a:t>‹#›</a:t>
            </a:fld>
            <a:endParaRPr lang="en-US" sz="900" b="0" i="0" u="none" strike="noStrike" dirty="0">
              <a:solidFill>
                <a:schemeClr val="tx2">
                  <a:lumMod val="100000"/>
                </a:schemeClr>
              </a:solidFill>
              <a:latin typeface="Sun Life New Text" pitchFamily="2" charset="0"/>
            </a:endParaRPr>
          </a:p>
        </p:txBody>
      </p:sp>
      <p:sp>
        <p:nvSpPr>
          <p:cNvPr id="2" name="Picture Placeholder 42">
            <a:extLst>
              <a:ext uri="{FF2B5EF4-FFF2-40B4-BE49-F238E27FC236}">
                <a16:creationId xmlns:a16="http://schemas.microsoft.com/office/drawing/2014/main" id="{FD5BF5B8-8DD0-3A10-0716-3BEE0C13BC99}"/>
              </a:ext>
            </a:extLst>
          </p:cNvPr>
          <p:cNvSpPr>
            <a:spLocks noGrp="1"/>
          </p:cNvSpPr>
          <p:nvPr>
            <p:ph type="pic" sz="quarter" idx="14" hasCustomPrompt="1"/>
          </p:nvPr>
        </p:nvSpPr>
        <p:spPr>
          <a:xfrm>
            <a:off x="287868" y="287338"/>
            <a:ext cx="5735107" cy="6281737"/>
          </a:xfrm>
          <a:prstGeom prst="rect">
            <a:avLst/>
          </a:prstGeom>
          <a:solidFill>
            <a:schemeClr val="bg2"/>
          </a:solidFill>
        </p:spPr>
        <p:txBody>
          <a:bodyPr tIns="720000" anchor="ctr" anchorCtr="0">
            <a:normAutofit/>
          </a:bodyPr>
          <a:lstStyle>
            <a:lvl1pPr marL="0" indent="0" algn="ctr">
              <a:buNone/>
              <a:defRPr sz="1600" b="0" i="0">
                <a:latin typeface="+mn-lt"/>
              </a:defRPr>
            </a:lvl1pPr>
          </a:lstStyle>
          <a:p>
            <a:r>
              <a:rPr lang="en-US" dirty="0"/>
              <a:t>CLICK TO INSERT PICTURE</a:t>
            </a:r>
          </a:p>
        </p:txBody>
      </p:sp>
      <p:sp>
        <p:nvSpPr>
          <p:cNvPr id="7" name="Footer Placeholder 7">
            <a:extLst>
              <a:ext uri="{FF2B5EF4-FFF2-40B4-BE49-F238E27FC236}">
                <a16:creationId xmlns:a16="http://schemas.microsoft.com/office/drawing/2014/main" id="{84524505-54EC-4800-F6B6-994E47085195}"/>
              </a:ext>
            </a:extLst>
          </p:cNvPr>
          <p:cNvSpPr>
            <a:spLocks noGrp="1"/>
          </p:cNvSpPr>
          <p:nvPr>
            <p:ph type="ftr" sz="quarter" idx="3"/>
          </p:nvPr>
        </p:nvSpPr>
        <p:spPr>
          <a:xfrm>
            <a:off x="609600" y="6608064"/>
            <a:ext cx="4579200" cy="144000"/>
          </a:xfrm>
          <a:prstGeom prst="rect">
            <a:avLst/>
          </a:prstGeom>
          <a:effectLst/>
        </p:spPr>
        <p:txBody>
          <a:bodyPr vert="horz" wrap="none" lIns="0" tIns="0" rIns="0" bIns="0" anchor="ctr" anchorCtr="0">
            <a:noAutofit/>
          </a:bodyPr>
          <a:lstStyle>
            <a:lvl1pPr algn="l">
              <a:defRPr sz="900" b="0" i="0" u="none" strike="noStrike">
                <a:solidFill>
                  <a:schemeClr val="tx2">
                    <a:lumMod val="100000"/>
                  </a:schemeClr>
                </a:solidFill>
                <a:latin typeface="Sun Life New Text" pitchFamily="2" charset="0"/>
              </a:defRPr>
            </a:lvl1pPr>
          </a:lstStyle>
          <a:p>
            <a:r>
              <a:rPr lang="en-US"/>
              <a:t>Presentation Name or INTERNAL USE ONLY</a:t>
            </a:r>
            <a:endParaRPr lang="en-US" dirty="0"/>
          </a:p>
        </p:txBody>
      </p:sp>
    </p:spTree>
    <p:extLst>
      <p:ext uri="{BB962C8B-B14F-4D97-AF65-F5344CB8AC3E}">
        <p14:creationId xmlns:p14="http://schemas.microsoft.com/office/powerpoint/2010/main" val="12121059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837AC9C5-CB2B-A1F9-337C-07DB895DECE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0" y="0"/>
            <a:ext cx="12192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dirty="0"/>
          </a:p>
        </p:txBody>
      </p:sp>
      <p:pic>
        <p:nvPicPr>
          <p:cNvPr id="25" name="SunLife_Corporate_Footer" hidden="1">
            <a:extLst>
              <a:ext uri="{FF2B5EF4-FFF2-40B4-BE49-F238E27FC236}">
                <a16:creationId xmlns:a16="http://schemas.microsoft.com/office/drawing/2014/main" id="{587D29C9-47F0-81C3-1054-7CCE7E01F67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87337" y="5801760"/>
            <a:ext cx="4132883" cy="964800"/>
          </a:xfrm>
          <a:prstGeom prst="rect">
            <a:avLst/>
          </a:prstGeom>
        </p:spPr>
      </p:pic>
      <p:pic>
        <p:nvPicPr>
          <p:cNvPr id="27" name="SunLife_GlobalInvestments_Footer" hidden="1">
            <a:extLst>
              <a:ext uri="{FF2B5EF4-FFF2-40B4-BE49-F238E27FC236}">
                <a16:creationId xmlns:a16="http://schemas.microsoft.com/office/drawing/2014/main" id="{E642E370-7DE0-845C-873B-F703F93D2C38}"/>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287337" y="5801760"/>
            <a:ext cx="4132883" cy="964800"/>
          </a:xfrm>
          <a:prstGeom prst="rect">
            <a:avLst/>
          </a:prstGeom>
        </p:spPr>
      </p:pic>
      <p:pic>
        <p:nvPicPr>
          <p:cNvPr id="29" name="SunLife_HongKong_Footer" hidden="1">
            <a:extLst>
              <a:ext uri="{FF2B5EF4-FFF2-40B4-BE49-F238E27FC236}">
                <a16:creationId xmlns:a16="http://schemas.microsoft.com/office/drawing/2014/main" id="{37FEC4D8-85DE-53E0-8FE2-0749A656080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287337" y="5801760"/>
            <a:ext cx="4121075" cy="964800"/>
          </a:xfrm>
          <a:prstGeom prst="rect">
            <a:avLst/>
          </a:prstGeom>
        </p:spPr>
      </p:pic>
      <p:pic>
        <p:nvPicPr>
          <p:cNvPr id="31" name="SunLife_LuminoHealth_Footer" hidden="1">
            <a:extLst>
              <a:ext uri="{FF2B5EF4-FFF2-40B4-BE49-F238E27FC236}">
                <a16:creationId xmlns:a16="http://schemas.microsoft.com/office/drawing/2014/main" id="{E173085D-888A-E570-357B-140A2C046C5C}"/>
              </a:ext>
              <a:ext uri="{C183D7F6-B498-43B3-948B-1728B52AA6E4}">
                <adec:decorative xmlns:adec="http://schemas.microsoft.com/office/drawing/2017/decorative" val="1"/>
              </a:ext>
            </a:extLst>
          </p:cNvPr>
          <p:cNvPicPr>
            <a:picLocks noChangeAspect="1"/>
          </p:cNvPicPr>
          <p:nvPr userDrawn="1"/>
        </p:nvPicPr>
        <p:blipFill>
          <a:blip r:embed="rId5"/>
          <a:stretch>
            <a:fillRect/>
          </a:stretch>
        </p:blipFill>
        <p:spPr>
          <a:xfrm>
            <a:off x="287337" y="5801760"/>
            <a:ext cx="4132883" cy="964800"/>
          </a:xfrm>
          <a:prstGeom prst="rect">
            <a:avLst/>
          </a:prstGeom>
        </p:spPr>
      </p:pic>
      <p:pic>
        <p:nvPicPr>
          <p:cNvPr id="225" name="SunLife_US_Footer">
            <a:extLst>
              <a:ext uri="{FF2B5EF4-FFF2-40B4-BE49-F238E27FC236}">
                <a16:creationId xmlns:a16="http://schemas.microsoft.com/office/drawing/2014/main" id="{AC28149F-8793-7504-D2AA-C874C8F3274C}"/>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287337" y="5801760"/>
            <a:ext cx="4132883" cy="964800"/>
          </a:xfrm>
          <a:prstGeom prst="rect">
            <a:avLst/>
          </a:prstGeom>
        </p:spPr>
      </p:pic>
      <p:sp>
        <p:nvSpPr>
          <p:cNvPr id="7" name="Title 6">
            <a:extLst>
              <a:ext uri="{FF2B5EF4-FFF2-40B4-BE49-F238E27FC236}">
                <a16:creationId xmlns:a16="http://schemas.microsoft.com/office/drawing/2014/main" id="{F2F993E7-98FE-CE8F-CCF3-8392F1D6CD40}"/>
              </a:ext>
            </a:extLst>
          </p:cNvPr>
          <p:cNvSpPr>
            <a:spLocks noGrp="1"/>
          </p:cNvSpPr>
          <p:nvPr>
            <p:ph type="title"/>
          </p:nvPr>
        </p:nvSpPr>
        <p:spPr>
          <a:xfrm>
            <a:off x="288925" y="673464"/>
            <a:ext cx="5734051" cy="2409255"/>
          </a:xfrm>
          <a:effectLst/>
        </p:spPr>
        <p:txBody>
          <a:bodyPr vert="horz" wrap="square" anchor="b">
            <a:noAutofit/>
          </a:bodyPr>
          <a:lstStyle>
            <a:lvl1pPr algn="l">
              <a:defRPr sz="4400" b="0" i="0" u="none" strike="noStrike">
                <a:solidFill>
                  <a:schemeClr val="tx2">
                    <a:lumMod val="100000"/>
                  </a:schemeClr>
                </a:solidFill>
                <a:latin typeface="Sun Life New Display" pitchFamily="2" charset="0"/>
              </a:defRPr>
            </a:lvl1pPr>
          </a:lstStyle>
          <a:p>
            <a:r>
              <a:rPr lang="en-US"/>
              <a:t>Click to edit Master title style</a:t>
            </a:r>
            <a:endParaRPr lang="en-GB" dirty="0"/>
          </a:p>
        </p:txBody>
      </p:sp>
      <p:sp>
        <p:nvSpPr>
          <p:cNvPr id="16" name="Content Placeholder 4">
            <a:extLst>
              <a:ext uri="{FF2B5EF4-FFF2-40B4-BE49-F238E27FC236}">
                <a16:creationId xmlns:a16="http://schemas.microsoft.com/office/drawing/2014/main" id="{06CC6A51-A89D-A6D6-AAE3-443AD977619E}"/>
              </a:ext>
            </a:extLst>
          </p:cNvPr>
          <p:cNvSpPr>
            <a:spLocks noGrp="1"/>
          </p:cNvSpPr>
          <p:nvPr>
            <p:ph sz="quarter" idx="14" hasCustomPrompt="1"/>
          </p:nvPr>
        </p:nvSpPr>
        <p:spPr>
          <a:xfrm>
            <a:off x="287340" y="3458582"/>
            <a:ext cx="4900611" cy="747172"/>
          </a:xfrm>
        </p:spPr>
        <p:txBody>
          <a:bodyPr/>
          <a:lstStyle>
            <a:lvl1pPr marL="0" indent="0">
              <a:lnSpc>
                <a:spcPct val="100000"/>
              </a:lnSpc>
              <a:spcBef>
                <a:spcPts val="400"/>
              </a:spcBef>
              <a:buFontTx/>
              <a:buNone/>
              <a:defRPr sz="2400" b="0" i="0">
                <a:solidFill>
                  <a:schemeClr val="tx2"/>
                </a:solidFill>
                <a:latin typeface="+mj-lt"/>
              </a:defRPr>
            </a:lvl1pPr>
            <a:lvl2pPr marL="243829" indent="0">
              <a:buFontTx/>
              <a:buNone/>
              <a:defRPr/>
            </a:lvl2pPr>
            <a:lvl3pPr marL="487656" indent="0">
              <a:buFontTx/>
              <a:buNone/>
              <a:defRPr/>
            </a:lvl3pPr>
            <a:lvl4pPr marL="731484" indent="0">
              <a:buFontTx/>
              <a:buNone/>
              <a:defRPr/>
            </a:lvl4pPr>
            <a:lvl5pPr marL="768058" indent="0">
              <a:buFontTx/>
              <a:buNone/>
              <a:defRPr/>
            </a:lvl5pPr>
          </a:lstStyle>
          <a:p>
            <a:pPr lvl="0"/>
            <a:r>
              <a:rPr lang="en-US" dirty="0"/>
              <a:t>Click to insert subtitle</a:t>
            </a:r>
          </a:p>
        </p:txBody>
      </p:sp>
      <p:sp>
        <p:nvSpPr>
          <p:cNvPr id="20" name="Text Placeholder 9">
            <a:extLst>
              <a:ext uri="{FF2B5EF4-FFF2-40B4-BE49-F238E27FC236}">
                <a16:creationId xmlns:a16="http://schemas.microsoft.com/office/drawing/2014/main" id="{2EB12138-661A-DEF0-69DD-E9451C14595B}"/>
              </a:ext>
            </a:extLst>
          </p:cNvPr>
          <p:cNvSpPr>
            <a:spLocks noGrp="1"/>
          </p:cNvSpPr>
          <p:nvPr>
            <p:ph type="body" sz="quarter" idx="35" hasCustomPrompt="1"/>
          </p:nvPr>
        </p:nvSpPr>
        <p:spPr>
          <a:xfrm>
            <a:off x="287339" y="4389120"/>
            <a:ext cx="4900612" cy="176525"/>
          </a:xfrm>
          <a:prstGeom prst="rect">
            <a:avLst/>
          </a:prstGeom>
        </p:spPr>
        <p:txBody>
          <a:bodyPr anchor="b" anchorCtr="0">
            <a:noAutofit/>
          </a:bodyPr>
          <a:lstStyle>
            <a:lvl1pPr marL="0" indent="0">
              <a:buNone/>
              <a:defRPr sz="1200" b="1" i="0">
                <a:solidFill>
                  <a:schemeClr val="tx2"/>
                </a:solidFill>
                <a:latin typeface="+mn-lt"/>
              </a:defRPr>
            </a:lvl1pPr>
            <a:lvl2pPr marL="457178" indent="0">
              <a:buNone/>
              <a:defRPr sz="1333">
                <a:solidFill>
                  <a:schemeClr val="tx2"/>
                </a:solidFill>
              </a:defRPr>
            </a:lvl2pPr>
            <a:lvl3pPr marL="914354" indent="0">
              <a:buNone/>
              <a:defRPr sz="1200">
                <a:solidFill>
                  <a:schemeClr val="tx2"/>
                </a:solidFill>
              </a:defRPr>
            </a:lvl3pPr>
            <a:lvl4pPr marL="1371532" indent="0">
              <a:buNone/>
              <a:defRPr sz="1067">
                <a:solidFill>
                  <a:schemeClr val="tx2"/>
                </a:solidFill>
              </a:defRPr>
            </a:lvl4pPr>
            <a:lvl5pPr marL="1828709" indent="0">
              <a:buNone/>
              <a:defRPr sz="1067">
                <a:solidFill>
                  <a:schemeClr val="tx2"/>
                </a:solidFill>
              </a:defRPr>
            </a:lvl5pPr>
          </a:lstStyle>
          <a:p>
            <a:pPr lvl="0"/>
            <a:r>
              <a:rPr lang="en-US" dirty="0"/>
              <a:t>Presenters goes here.</a:t>
            </a:r>
          </a:p>
        </p:txBody>
      </p:sp>
      <p:sp>
        <p:nvSpPr>
          <p:cNvPr id="21" name="Text Placeholder 32">
            <a:extLst>
              <a:ext uri="{FF2B5EF4-FFF2-40B4-BE49-F238E27FC236}">
                <a16:creationId xmlns:a16="http://schemas.microsoft.com/office/drawing/2014/main" id="{19D03DCA-9A2A-3E99-E36B-DF921AB3E6D7}"/>
              </a:ext>
            </a:extLst>
          </p:cNvPr>
          <p:cNvSpPr>
            <a:spLocks noGrp="1"/>
          </p:cNvSpPr>
          <p:nvPr>
            <p:ph type="body" sz="quarter" idx="39" hasCustomPrompt="1"/>
          </p:nvPr>
        </p:nvSpPr>
        <p:spPr>
          <a:xfrm>
            <a:off x="287338" y="4754882"/>
            <a:ext cx="5732965" cy="910761"/>
          </a:xfrm>
          <a:prstGeom prst="rect">
            <a:avLst/>
          </a:prstGeom>
        </p:spPr>
        <p:txBody>
          <a:bodyPr numCol="2" spcCol="216000">
            <a:noAutofit/>
          </a:bodyPr>
          <a:lstStyle>
            <a:lvl1pPr marL="0" indent="0">
              <a:lnSpc>
                <a:spcPct val="100000"/>
              </a:lnSpc>
              <a:buNone/>
              <a:defRPr sz="1200" b="0" i="0">
                <a:latin typeface="+mn-lt"/>
              </a:defRPr>
            </a:lvl1pPr>
            <a:lvl2pPr marL="457178" indent="0">
              <a:lnSpc>
                <a:spcPct val="114000"/>
              </a:lnSpc>
              <a:buNone/>
              <a:defRPr sz="1067"/>
            </a:lvl2pPr>
            <a:lvl3pPr marL="914354" indent="0">
              <a:lnSpc>
                <a:spcPct val="114000"/>
              </a:lnSpc>
              <a:buNone/>
              <a:defRPr sz="1067"/>
            </a:lvl3pPr>
            <a:lvl4pPr marL="1371532" indent="0">
              <a:lnSpc>
                <a:spcPct val="114000"/>
              </a:lnSpc>
              <a:buNone/>
              <a:defRPr sz="1067"/>
            </a:lvl4pPr>
            <a:lvl5pPr marL="1828709" indent="0">
              <a:lnSpc>
                <a:spcPct val="114000"/>
              </a:lnSpc>
              <a:buNone/>
              <a:defRPr sz="1067"/>
            </a:lvl5pPr>
          </a:lstStyle>
          <a:p>
            <a:pPr lvl="0"/>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lvl="0"/>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a:p>
            <a:pPr marL="0" marR="0" lvl="0" indent="0" algn="l" defTabSz="914354" rtl="0" eaLnBrk="1" fontAlgn="auto" latinLnBrk="0" hangingPunct="1">
              <a:lnSpc>
                <a:spcPct val="114000"/>
              </a:lnSpc>
              <a:spcBef>
                <a:spcPts val="1000"/>
              </a:spcBef>
              <a:spcAft>
                <a:spcPts val="0"/>
              </a:spcAft>
              <a:buClrTx/>
              <a:buSzTx/>
              <a:buFont typeface="Arial" panose="020B0604020202020204" pitchFamily="34" charset="0"/>
              <a:buNone/>
              <a:tabLst/>
              <a:defRPr/>
            </a:pPr>
            <a:r>
              <a:rPr lang="en-US" dirty="0"/>
              <a:t>First Last—Job Title</a:t>
            </a:r>
          </a:p>
        </p:txBody>
      </p:sp>
      <p:sp>
        <p:nvSpPr>
          <p:cNvPr id="18" name="Picture Placeholder 42">
            <a:extLst>
              <a:ext uri="{FF2B5EF4-FFF2-40B4-BE49-F238E27FC236}">
                <a16:creationId xmlns:a16="http://schemas.microsoft.com/office/drawing/2014/main" id="{56CD784C-63C1-90CD-9634-F3E99156D580}"/>
              </a:ext>
            </a:extLst>
          </p:cNvPr>
          <p:cNvSpPr>
            <a:spLocks noGrp="1"/>
          </p:cNvSpPr>
          <p:nvPr>
            <p:ph type="pic" sz="quarter" idx="16" hasCustomPrompt="1"/>
          </p:nvPr>
        </p:nvSpPr>
        <p:spPr>
          <a:xfrm>
            <a:off x="6170111" y="287340"/>
            <a:ext cx="5732965" cy="6281737"/>
          </a:xfrm>
          <a:solidFill>
            <a:schemeClr val="bg1"/>
          </a:solidFill>
        </p:spPr>
        <p:txBody>
          <a:bodyPr tIns="720000" anchor="ctr" anchorCtr="0">
            <a:normAutofit/>
          </a:bodyPr>
          <a:lstStyle>
            <a:lvl1pPr marL="0" indent="0" algn="ctr">
              <a:buNone/>
              <a:defRPr sz="1600" b="0" i="0">
                <a:latin typeface="+mn-lt"/>
              </a:defRPr>
            </a:lvl1pPr>
          </a:lstStyle>
          <a:p>
            <a:r>
              <a:rPr lang="en-US" dirty="0"/>
              <a:t>CLICK TO INSERT PICTURE</a:t>
            </a:r>
          </a:p>
        </p:txBody>
      </p:sp>
      <p:sp>
        <p:nvSpPr>
          <p:cNvPr id="8" name="EntityNameDynamic (US) -Placeholder">
            <a:extLst>
              <a:ext uri="{FF2B5EF4-FFF2-40B4-BE49-F238E27FC236}">
                <a16:creationId xmlns:a16="http://schemas.microsoft.com/office/drawing/2014/main" id="{84DCA812-92F2-5F92-C386-3B81F1D0863C}"/>
              </a:ext>
            </a:extLst>
          </p:cNvPr>
          <p:cNvSpPr>
            <a:spLocks/>
          </p:cNvSpPr>
          <p:nvPr userDrawn="1"/>
        </p:nvSpPr>
        <p:spPr>
          <a:xfrm>
            <a:off x="288676" y="273140"/>
            <a:ext cx="91179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GB" sz="1100" b="1" dirty="0">
                <a:solidFill>
                  <a:schemeClr val="tx2"/>
                </a:solidFill>
              </a:rPr>
              <a:t>Sun Life U.S.</a:t>
            </a:r>
          </a:p>
        </p:txBody>
      </p:sp>
      <p:sp>
        <p:nvSpPr>
          <p:cNvPr id="9" name="TaglineDynamic (US) -Placeholder">
            <a:extLst>
              <a:ext uri="{FF2B5EF4-FFF2-40B4-BE49-F238E27FC236}">
                <a16:creationId xmlns:a16="http://schemas.microsoft.com/office/drawing/2014/main" id="{784EFF5A-B4C5-8E9D-EBB4-2F6B81C705B6}"/>
              </a:ext>
            </a:extLst>
          </p:cNvPr>
          <p:cNvSpPr>
            <a:spLocks/>
          </p:cNvSpPr>
          <p:nvPr userDrawn="1"/>
        </p:nvSpPr>
        <p:spPr>
          <a:xfrm>
            <a:off x="1198880" y="273140"/>
            <a:ext cx="300640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t"/>
          <a:lstStyle/>
          <a:p>
            <a:pPr algn="l"/>
            <a:r>
              <a:rPr lang="en-US" sz="1100" b="0" spc="-20" baseline="0" dirty="0">
                <a:solidFill>
                  <a:schemeClr val="tx2"/>
                </a:solidFill>
              </a:rPr>
              <a:t>Making care and benefits easier</a:t>
            </a:r>
          </a:p>
        </p:txBody>
      </p:sp>
    </p:spTree>
    <p:extLst>
      <p:ext uri="{BB962C8B-B14F-4D97-AF65-F5344CB8AC3E}">
        <p14:creationId xmlns:p14="http://schemas.microsoft.com/office/powerpoint/2010/main" val="16477321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46002C-F7B5-A0E0-6316-5215D67DAA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174AB3A-621F-6F17-BDAE-3279E03474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17F286B-34F2-7121-70B9-5D686689811F}"/>
              </a:ext>
            </a:extLst>
          </p:cNvPr>
          <p:cNvSpPr>
            <a:spLocks noGrp="1" noChangeArrowheads="1"/>
          </p:cNvSpPr>
          <p:nvPr>
            <p:ph type="sldNum" sz="quarter" idx="12"/>
          </p:nvPr>
        </p:nvSpPr>
        <p:spPr>
          <a:ln/>
        </p:spPr>
        <p:txBody>
          <a:bodyPr/>
          <a:lstStyle>
            <a:lvl1pPr>
              <a:defRPr/>
            </a:lvl1pPr>
          </a:lstStyle>
          <a:p>
            <a:pPr>
              <a:defRPr/>
            </a:pPr>
            <a:fld id="{1EEFC6B2-DD0A-4391-B2B2-F4155FEB3006}" type="slidenum">
              <a:rPr lang="en-US" altLang="en-US"/>
              <a:pPr>
                <a:defRPr/>
              </a:pPr>
              <a:t>‹#›</a:t>
            </a:fld>
            <a:endParaRPr lang="en-US" altLang="en-US"/>
          </a:p>
        </p:txBody>
      </p:sp>
    </p:spTree>
    <p:extLst>
      <p:ext uri="{BB962C8B-B14F-4D97-AF65-F5344CB8AC3E}">
        <p14:creationId xmlns:p14="http://schemas.microsoft.com/office/powerpoint/2010/main" val="26190017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5236A2-6F25-947E-2A0B-0C72D6422D0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5D3D2BB-ABB5-61E5-1DB0-C7E25420CD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53BFF1C-92BD-31CD-8A4F-2A9831E0C6F0}"/>
              </a:ext>
            </a:extLst>
          </p:cNvPr>
          <p:cNvSpPr>
            <a:spLocks noGrp="1" noChangeArrowheads="1"/>
          </p:cNvSpPr>
          <p:nvPr>
            <p:ph type="sldNum" sz="quarter" idx="12"/>
          </p:nvPr>
        </p:nvSpPr>
        <p:spPr>
          <a:ln/>
        </p:spPr>
        <p:txBody>
          <a:bodyPr/>
          <a:lstStyle>
            <a:lvl1pPr>
              <a:defRPr/>
            </a:lvl1pPr>
          </a:lstStyle>
          <a:p>
            <a:pPr>
              <a:defRPr/>
            </a:pPr>
            <a:fld id="{9E0B2D08-1B1E-4486-A74D-092653DD13D4}" type="slidenum">
              <a:rPr lang="en-US" altLang="en-US"/>
              <a:pPr>
                <a:defRPr/>
              </a:pPr>
              <a:t>‹#›</a:t>
            </a:fld>
            <a:endParaRPr lang="en-US" altLang="en-US"/>
          </a:p>
        </p:txBody>
      </p:sp>
    </p:spTree>
    <p:extLst>
      <p:ext uri="{BB962C8B-B14F-4D97-AF65-F5344CB8AC3E}">
        <p14:creationId xmlns:p14="http://schemas.microsoft.com/office/powerpoint/2010/main" val="5268150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0973788-AFF2-C63E-58F7-3E90DC408F0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01EAFF-FB73-937E-B0AE-AFDEB1BE7A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33DE9E-5E73-B7C7-9CBD-F5FFA3EEEF44}"/>
              </a:ext>
            </a:extLst>
          </p:cNvPr>
          <p:cNvSpPr>
            <a:spLocks noGrp="1" noChangeArrowheads="1"/>
          </p:cNvSpPr>
          <p:nvPr>
            <p:ph type="sldNum" sz="quarter" idx="12"/>
          </p:nvPr>
        </p:nvSpPr>
        <p:spPr>
          <a:ln/>
        </p:spPr>
        <p:txBody>
          <a:bodyPr/>
          <a:lstStyle>
            <a:lvl1pPr>
              <a:defRPr/>
            </a:lvl1pPr>
          </a:lstStyle>
          <a:p>
            <a:pPr>
              <a:defRPr/>
            </a:pPr>
            <a:fld id="{C1DB7916-211E-4316-A02B-08187D53E983}" type="slidenum">
              <a:rPr lang="en-US" altLang="en-US"/>
              <a:pPr>
                <a:defRPr/>
              </a:pPr>
              <a:t>‹#›</a:t>
            </a:fld>
            <a:endParaRPr lang="en-US" altLang="en-US"/>
          </a:p>
        </p:txBody>
      </p:sp>
    </p:spTree>
    <p:extLst>
      <p:ext uri="{BB962C8B-B14F-4D97-AF65-F5344CB8AC3E}">
        <p14:creationId xmlns:p14="http://schemas.microsoft.com/office/powerpoint/2010/main" val="198116702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EE4B9B0-36C0-D485-0A2F-39539E5F37B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248FEB-402B-B8DF-402F-CB04B38BE7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413D41C-C2EB-2B47-51CA-1B7122E7F4F2}"/>
              </a:ext>
            </a:extLst>
          </p:cNvPr>
          <p:cNvSpPr>
            <a:spLocks noGrp="1" noChangeArrowheads="1"/>
          </p:cNvSpPr>
          <p:nvPr>
            <p:ph type="sldNum" sz="quarter" idx="12"/>
          </p:nvPr>
        </p:nvSpPr>
        <p:spPr>
          <a:ln/>
        </p:spPr>
        <p:txBody>
          <a:bodyPr/>
          <a:lstStyle>
            <a:lvl1pPr>
              <a:defRPr/>
            </a:lvl1pPr>
          </a:lstStyle>
          <a:p>
            <a:pPr>
              <a:defRPr/>
            </a:pPr>
            <a:fld id="{6D67F534-3EDB-463E-8ABB-A12D1B8AA5CD}" type="slidenum">
              <a:rPr lang="en-US" altLang="en-US"/>
              <a:pPr>
                <a:defRPr/>
              </a:pPr>
              <a:t>‹#›</a:t>
            </a:fld>
            <a:endParaRPr lang="en-US" altLang="en-US"/>
          </a:p>
        </p:txBody>
      </p:sp>
    </p:spTree>
    <p:extLst>
      <p:ext uri="{BB962C8B-B14F-4D97-AF65-F5344CB8AC3E}">
        <p14:creationId xmlns:p14="http://schemas.microsoft.com/office/powerpoint/2010/main" val="6494807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22743F-0E9A-1AC0-38F2-217566A21F7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984615D-3D72-05D5-C8A5-DA2078263D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808C31D-0900-FC3F-44F3-BBA61788B9DC}"/>
              </a:ext>
            </a:extLst>
          </p:cNvPr>
          <p:cNvSpPr>
            <a:spLocks noGrp="1" noChangeArrowheads="1"/>
          </p:cNvSpPr>
          <p:nvPr>
            <p:ph type="sldNum" sz="quarter" idx="12"/>
          </p:nvPr>
        </p:nvSpPr>
        <p:spPr>
          <a:ln/>
        </p:spPr>
        <p:txBody>
          <a:bodyPr/>
          <a:lstStyle>
            <a:lvl1pPr>
              <a:defRPr/>
            </a:lvl1pPr>
          </a:lstStyle>
          <a:p>
            <a:pPr>
              <a:defRPr/>
            </a:pPr>
            <a:fld id="{399D8353-0290-4002-B6CB-E0E72F5D3D04}" type="slidenum">
              <a:rPr lang="en-US" altLang="en-US"/>
              <a:pPr>
                <a:defRPr/>
              </a:pPr>
              <a:t>‹#›</a:t>
            </a:fld>
            <a:endParaRPr lang="en-US" altLang="en-US"/>
          </a:p>
        </p:txBody>
      </p:sp>
    </p:spTree>
    <p:extLst>
      <p:ext uri="{BB962C8B-B14F-4D97-AF65-F5344CB8AC3E}">
        <p14:creationId xmlns:p14="http://schemas.microsoft.com/office/powerpoint/2010/main" val="39270202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3D32CE0-1773-5E8F-85A8-E03F615FC6D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062B660-F3EA-CD8F-4851-D1371CD5E0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01502DB-1E3D-DE08-46D1-EAC21443FE00}"/>
              </a:ext>
            </a:extLst>
          </p:cNvPr>
          <p:cNvSpPr>
            <a:spLocks noGrp="1" noChangeArrowheads="1"/>
          </p:cNvSpPr>
          <p:nvPr>
            <p:ph type="sldNum" sz="quarter" idx="12"/>
          </p:nvPr>
        </p:nvSpPr>
        <p:spPr>
          <a:ln/>
        </p:spPr>
        <p:txBody>
          <a:bodyPr/>
          <a:lstStyle>
            <a:lvl1pPr>
              <a:defRPr/>
            </a:lvl1pPr>
          </a:lstStyle>
          <a:p>
            <a:pPr>
              <a:defRPr/>
            </a:pPr>
            <a:fld id="{37CD6F19-3960-4D61-96C0-AFB4D66076A5}" type="slidenum">
              <a:rPr lang="en-US" altLang="en-US"/>
              <a:pPr>
                <a:defRPr/>
              </a:pPr>
              <a:t>‹#›</a:t>
            </a:fld>
            <a:endParaRPr lang="en-US" altLang="en-US"/>
          </a:p>
        </p:txBody>
      </p:sp>
    </p:spTree>
    <p:extLst>
      <p:ext uri="{BB962C8B-B14F-4D97-AF65-F5344CB8AC3E}">
        <p14:creationId xmlns:p14="http://schemas.microsoft.com/office/powerpoint/2010/main" val="291404274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FACF180-C082-D5BA-A680-7E22B32A2E8A}"/>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5F28D002-96AA-6C21-6A6D-96C985FCC47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AFCC1E5D-9D6C-BF68-E167-490489227A28}"/>
              </a:ext>
            </a:extLst>
          </p:cNvPr>
          <p:cNvSpPr>
            <a:spLocks noGrp="1" noChangeArrowheads="1"/>
          </p:cNvSpPr>
          <p:nvPr>
            <p:ph type="sldNum" sz="quarter" idx="12"/>
          </p:nvPr>
        </p:nvSpPr>
        <p:spPr>
          <a:ln/>
        </p:spPr>
        <p:txBody>
          <a:bodyPr/>
          <a:lstStyle>
            <a:lvl1pPr>
              <a:defRPr/>
            </a:lvl1pPr>
          </a:lstStyle>
          <a:p>
            <a:pPr>
              <a:defRPr/>
            </a:pPr>
            <a:fld id="{B726B975-9EA9-4265-A93A-015B71054C3C}" type="slidenum">
              <a:rPr lang="en-US" altLang="en-US"/>
              <a:pPr>
                <a:defRPr/>
              </a:pPr>
              <a:t>‹#›</a:t>
            </a:fld>
            <a:endParaRPr lang="en-US" altLang="en-US"/>
          </a:p>
        </p:txBody>
      </p:sp>
    </p:spTree>
    <p:extLst>
      <p:ext uri="{BB962C8B-B14F-4D97-AF65-F5344CB8AC3E}">
        <p14:creationId xmlns:p14="http://schemas.microsoft.com/office/powerpoint/2010/main" val="22796206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3522E9A-C019-7956-0C4C-A2C84B56387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A54E7FE-F8F5-BF49-1E51-5BDB5487F2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9950985-879C-00C3-1AAD-0D72D1A48E36}"/>
              </a:ext>
            </a:extLst>
          </p:cNvPr>
          <p:cNvSpPr>
            <a:spLocks noGrp="1" noChangeArrowheads="1"/>
          </p:cNvSpPr>
          <p:nvPr>
            <p:ph type="sldNum" sz="quarter" idx="12"/>
          </p:nvPr>
        </p:nvSpPr>
        <p:spPr>
          <a:ln/>
        </p:spPr>
        <p:txBody>
          <a:bodyPr/>
          <a:lstStyle>
            <a:lvl1pPr>
              <a:defRPr/>
            </a:lvl1pPr>
          </a:lstStyle>
          <a:p>
            <a:pPr>
              <a:defRPr/>
            </a:pPr>
            <a:fld id="{202D67F9-8808-490F-A8DA-668E63A7F757}" type="slidenum">
              <a:rPr lang="en-US" altLang="en-US"/>
              <a:pPr>
                <a:defRPr/>
              </a:pPr>
              <a:t>‹#›</a:t>
            </a:fld>
            <a:endParaRPr lang="en-US" altLang="en-US"/>
          </a:p>
        </p:txBody>
      </p:sp>
    </p:spTree>
    <p:extLst>
      <p:ext uri="{BB962C8B-B14F-4D97-AF65-F5344CB8AC3E}">
        <p14:creationId xmlns:p14="http://schemas.microsoft.com/office/powerpoint/2010/main" val="41253764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39311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3AEFA4-E96A-226A-8518-F7CFF8A7E39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501DCA8-8311-D56E-A3B0-72796E6691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DDA29E7-6D6C-2BC0-C5AA-AD8F193CBEAF}"/>
              </a:ext>
            </a:extLst>
          </p:cNvPr>
          <p:cNvSpPr>
            <a:spLocks noGrp="1" noChangeArrowheads="1"/>
          </p:cNvSpPr>
          <p:nvPr>
            <p:ph type="sldNum" sz="quarter" idx="12"/>
          </p:nvPr>
        </p:nvSpPr>
        <p:spPr>
          <a:ln/>
        </p:spPr>
        <p:txBody>
          <a:bodyPr/>
          <a:lstStyle>
            <a:lvl1pPr>
              <a:defRPr/>
            </a:lvl1pPr>
          </a:lstStyle>
          <a:p>
            <a:pPr>
              <a:defRPr/>
            </a:pPr>
            <a:fld id="{848A741C-4A5D-439E-AB97-9210F88E630F}" type="slidenum">
              <a:rPr lang="en-US" altLang="en-US"/>
              <a:pPr>
                <a:defRPr/>
              </a:pPr>
              <a:t>‹#›</a:t>
            </a:fld>
            <a:endParaRPr lang="en-US" altLang="en-US"/>
          </a:p>
        </p:txBody>
      </p:sp>
    </p:spTree>
    <p:extLst>
      <p:ext uri="{BB962C8B-B14F-4D97-AF65-F5344CB8AC3E}">
        <p14:creationId xmlns:p14="http://schemas.microsoft.com/office/powerpoint/2010/main" val="15113995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CEF2D4-22E4-FAEB-522E-97B4C5F76BB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773AA44-E15B-638F-5C55-137F18D7675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7C13D19-E1E4-3AE8-2659-EDF95F5E35C6}"/>
              </a:ext>
            </a:extLst>
          </p:cNvPr>
          <p:cNvSpPr>
            <a:spLocks noGrp="1" noChangeArrowheads="1"/>
          </p:cNvSpPr>
          <p:nvPr>
            <p:ph type="sldNum" sz="quarter" idx="12"/>
          </p:nvPr>
        </p:nvSpPr>
        <p:spPr>
          <a:ln/>
        </p:spPr>
        <p:txBody>
          <a:bodyPr/>
          <a:lstStyle>
            <a:lvl1pPr>
              <a:defRPr/>
            </a:lvl1pPr>
          </a:lstStyle>
          <a:p>
            <a:pPr>
              <a:defRPr/>
            </a:pPr>
            <a:fld id="{4501ADAE-31E7-4E26-80C3-139CBA841B45}" type="slidenum">
              <a:rPr lang="en-US" altLang="en-US"/>
              <a:pPr>
                <a:defRPr/>
              </a:pPr>
              <a:t>‹#›</a:t>
            </a:fld>
            <a:endParaRPr lang="en-US" altLang="en-US"/>
          </a:p>
        </p:txBody>
      </p:sp>
    </p:spTree>
    <p:extLst>
      <p:ext uri="{BB962C8B-B14F-4D97-AF65-F5344CB8AC3E}">
        <p14:creationId xmlns:p14="http://schemas.microsoft.com/office/powerpoint/2010/main" val="3450992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CA5B6B-197B-8FC3-A012-8E3E786CD7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0C96046-3820-0AD6-AB83-C7062EE281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5631A85-F8C5-EEF3-DABF-D05DEC6197D6}"/>
              </a:ext>
            </a:extLst>
          </p:cNvPr>
          <p:cNvSpPr>
            <a:spLocks noGrp="1" noChangeArrowheads="1"/>
          </p:cNvSpPr>
          <p:nvPr>
            <p:ph type="sldNum" sz="quarter" idx="12"/>
          </p:nvPr>
        </p:nvSpPr>
        <p:spPr>
          <a:ln/>
        </p:spPr>
        <p:txBody>
          <a:bodyPr/>
          <a:lstStyle>
            <a:lvl1pPr>
              <a:defRPr/>
            </a:lvl1pPr>
          </a:lstStyle>
          <a:p>
            <a:pPr>
              <a:defRPr/>
            </a:pPr>
            <a:fld id="{85A4B1A8-D15A-43F4-BB08-CE28D3FB80F7}" type="slidenum">
              <a:rPr lang="en-US" altLang="en-US"/>
              <a:pPr>
                <a:defRPr/>
              </a:pPr>
              <a:t>‹#›</a:t>
            </a:fld>
            <a:endParaRPr lang="en-US" altLang="en-US"/>
          </a:p>
        </p:txBody>
      </p:sp>
    </p:spTree>
    <p:extLst>
      <p:ext uri="{BB962C8B-B14F-4D97-AF65-F5344CB8AC3E}">
        <p14:creationId xmlns:p14="http://schemas.microsoft.com/office/powerpoint/2010/main" val="2212162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F4C2721-7F39-D112-917F-4B40E127D57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1F6C279-92B4-A9EB-B5D5-652F3EDF3A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7E51CD9A-0254-9C77-C6A0-1D1C71621A1F}"/>
              </a:ext>
            </a:extLst>
          </p:cNvPr>
          <p:cNvSpPr>
            <a:spLocks noGrp="1" noChangeArrowheads="1"/>
          </p:cNvSpPr>
          <p:nvPr>
            <p:ph type="sldNum" sz="quarter" idx="12"/>
          </p:nvPr>
        </p:nvSpPr>
        <p:spPr>
          <a:ln/>
        </p:spPr>
        <p:txBody>
          <a:bodyPr/>
          <a:lstStyle>
            <a:lvl1pPr>
              <a:defRPr/>
            </a:lvl1pPr>
          </a:lstStyle>
          <a:p>
            <a:pPr>
              <a:defRPr/>
            </a:pPr>
            <a:fld id="{C3B59285-1DF5-417E-9901-31E00E71E1B3}" type="slidenum">
              <a:rPr lang="en-US" altLang="en-US"/>
              <a:pPr>
                <a:defRPr/>
              </a:pPr>
              <a:t>‹#›</a:t>
            </a:fld>
            <a:endParaRPr lang="en-US" altLang="en-US"/>
          </a:p>
        </p:txBody>
      </p:sp>
    </p:spTree>
    <p:extLst>
      <p:ext uri="{BB962C8B-B14F-4D97-AF65-F5344CB8AC3E}">
        <p14:creationId xmlns:p14="http://schemas.microsoft.com/office/powerpoint/2010/main" val="883231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B4A47EEE-C0D1-F441-48E5-2CD28114D197}"/>
              </a:ext>
            </a:extLst>
          </p:cNvPr>
          <p:cNvSpPr>
            <a:spLocks noGrp="1" noChangeArrowheads="1"/>
          </p:cNvSpPr>
          <p:nvPr>
            <p:ph type="dt" sz="half" idx="10"/>
          </p:nvPr>
        </p:nvSpPr>
        <p:spPr>
          <a:ln/>
        </p:spPr>
        <p:txBody>
          <a:bodyPr/>
          <a:lstStyle>
            <a:lvl1pPr>
              <a:defRPr/>
            </a:lvl1pPr>
          </a:lstStyle>
          <a:p>
            <a:pPr>
              <a:defRPr/>
            </a:pPr>
            <a:endParaRPr lang="en-US"/>
          </a:p>
        </p:txBody>
      </p:sp>
      <p:sp>
        <p:nvSpPr>
          <p:cNvPr id="7" name="Rectangle 5">
            <a:extLst>
              <a:ext uri="{FF2B5EF4-FFF2-40B4-BE49-F238E27FC236}">
                <a16:creationId xmlns:a16="http://schemas.microsoft.com/office/drawing/2014/main" id="{6D5B67FF-7AF9-8373-8C3C-B3A3179D0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B88C0D7-5D39-F698-BFDD-11A0F7FB806E}"/>
              </a:ext>
            </a:extLst>
          </p:cNvPr>
          <p:cNvSpPr>
            <a:spLocks noGrp="1" noChangeArrowheads="1"/>
          </p:cNvSpPr>
          <p:nvPr>
            <p:ph type="sldNum" sz="quarter" idx="12"/>
          </p:nvPr>
        </p:nvSpPr>
        <p:spPr>
          <a:ln/>
        </p:spPr>
        <p:txBody>
          <a:bodyPr/>
          <a:lstStyle>
            <a:lvl1pPr>
              <a:defRPr/>
            </a:lvl1pPr>
          </a:lstStyle>
          <a:p>
            <a:pPr>
              <a:defRPr/>
            </a:pPr>
            <a:fld id="{4C4F1C3B-FF57-4C36-8DFA-6E040E111D29}" type="slidenum">
              <a:rPr lang="en-US" altLang="en-US"/>
              <a:pPr>
                <a:defRPr/>
              </a:pPr>
              <a:t>‹#›</a:t>
            </a:fld>
            <a:endParaRPr lang="en-US" altLang="en-US"/>
          </a:p>
        </p:txBody>
      </p:sp>
    </p:spTree>
    <p:extLst>
      <p:ext uri="{BB962C8B-B14F-4D97-AF65-F5344CB8AC3E}">
        <p14:creationId xmlns:p14="http://schemas.microsoft.com/office/powerpoint/2010/main" val="61645179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057898" y="3089593"/>
            <a:ext cx="5379720" cy="1828800"/>
          </a:xfrm>
        </p:spPr>
        <p:txBody>
          <a:bodyPr/>
          <a:lstStyle>
            <a:lvl1pPr>
              <a:lnSpc>
                <a:spcPct val="95000"/>
              </a:lnSpc>
              <a:defRPr sz="520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6057898" y="5222431"/>
            <a:ext cx="5379720" cy="454479"/>
          </a:xfrm>
        </p:spPr>
        <p:txBody>
          <a:bodyPr/>
          <a:lstStyle>
            <a:lvl1pPr marL="0" indent="0" algn="l">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19" name="Straight Connector 18">
            <a:extLst>
              <a:ext uri="{FF2B5EF4-FFF2-40B4-BE49-F238E27FC236}">
                <a16:creationId xmlns:a16="http://schemas.microsoft.com/office/drawing/2014/main" id="{3F933B50-A335-694B-8481-43665257EEA6}"/>
              </a:ext>
            </a:extLst>
          </p:cNvPr>
          <p:cNvCxnSpPr>
            <a:cxnSpLocks/>
          </p:cNvCxnSpPr>
          <p:nvPr/>
        </p:nvCxnSpPr>
        <p:spPr>
          <a:xfrm flipV="1">
            <a:off x="3405051" y="931817"/>
            <a:ext cx="4990012" cy="227293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CF109DE1-8E66-C746-A542-21D4FCEC9393}"/>
              </a:ext>
            </a:extLst>
          </p:cNvPr>
          <p:cNvCxnSpPr>
            <a:cxnSpLocks/>
          </p:cNvCxnSpPr>
          <p:nvPr/>
        </p:nvCxnSpPr>
        <p:spPr>
          <a:xfrm>
            <a:off x="3187337" y="5338354"/>
            <a:ext cx="2063932" cy="152400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17" name="Picture Placeholder 16">
            <a:extLst>
              <a:ext uri="{FF2B5EF4-FFF2-40B4-BE49-F238E27FC236}">
                <a16:creationId xmlns:a16="http://schemas.microsoft.com/office/drawing/2014/main" id="{4A1F0D16-5683-3043-96DE-F1EA6B2AFC54}"/>
              </a:ext>
            </a:extLst>
          </p:cNvPr>
          <p:cNvSpPr>
            <a:spLocks noGrp="1"/>
          </p:cNvSpPr>
          <p:nvPr>
            <p:ph type="pic" sz="quarter" idx="10"/>
          </p:nvPr>
        </p:nvSpPr>
        <p:spPr>
          <a:xfrm>
            <a:off x="0" y="1933611"/>
            <a:ext cx="3614564" cy="4284308"/>
          </a:xfrm>
          <a:custGeom>
            <a:avLst/>
            <a:gdLst>
              <a:gd name="connsiteX0" fmla="*/ 1472410 w 3614564"/>
              <a:gd name="connsiteY0" fmla="*/ 0 h 4284308"/>
              <a:gd name="connsiteX1" fmla="*/ 3614564 w 3614564"/>
              <a:gd name="connsiteY1" fmla="*/ 2142154 h 4284308"/>
              <a:gd name="connsiteX2" fmla="*/ 1472410 w 3614564"/>
              <a:gd name="connsiteY2" fmla="*/ 4284308 h 4284308"/>
              <a:gd name="connsiteX3" fmla="*/ 109801 w 3614564"/>
              <a:gd name="connsiteY3" fmla="*/ 3795144 h 4284308"/>
              <a:gd name="connsiteX4" fmla="*/ 0 w 3614564"/>
              <a:gd name="connsiteY4" fmla="*/ 3695350 h 4284308"/>
              <a:gd name="connsiteX5" fmla="*/ 0 w 3614564"/>
              <a:gd name="connsiteY5" fmla="*/ 588958 h 4284308"/>
              <a:gd name="connsiteX6" fmla="*/ 109801 w 3614564"/>
              <a:gd name="connsiteY6" fmla="*/ 489164 h 4284308"/>
              <a:gd name="connsiteX7" fmla="*/ 1472410 w 3614564"/>
              <a:gd name="connsiteY7" fmla="*/ 0 h 4284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4564" h="4284308">
                <a:moveTo>
                  <a:pt x="1472410" y="0"/>
                </a:moveTo>
                <a:cubicBezTo>
                  <a:pt x="2655489" y="0"/>
                  <a:pt x="3614564" y="959075"/>
                  <a:pt x="3614564" y="2142154"/>
                </a:cubicBezTo>
                <a:cubicBezTo>
                  <a:pt x="3614564" y="3325233"/>
                  <a:pt x="2655489" y="4284308"/>
                  <a:pt x="1472410" y="4284308"/>
                </a:cubicBezTo>
                <a:cubicBezTo>
                  <a:pt x="954813" y="4284308"/>
                  <a:pt x="480092" y="4100735"/>
                  <a:pt x="109801" y="3795144"/>
                </a:cubicBezTo>
                <a:lnTo>
                  <a:pt x="0" y="3695350"/>
                </a:lnTo>
                <a:lnTo>
                  <a:pt x="0" y="588958"/>
                </a:lnTo>
                <a:lnTo>
                  <a:pt x="109801" y="489164"/>
                </a:lnTo>
                <a:cubicBezTo>
                  <a:pt x="480092" y="183573"/>
                  <a:pt x="954813" y="0"/>
                  <a:pt x="1472410" y="0"/>
                </a:cubicBezTo>
                <a:close/>
              </a:path>
            </a:pathLst>
          </a:custGeom>
          <a:solidFill>
            <a:schemeClr val="bg1">
              <a:lumMod val="95000"/>
            </a:schemeClr>
          </a:solidFill>
          <a:ln>
            <a:noFill/>
          </a:ln>
        </p:spPr>
        <p:txBody>
          <a:bodyPr wrap="square" lIns="182880" tIns="640080" rIns="182880">
            <a:noAutofit/>
          </a:bodyPr>
          <a:lstStyle>
            <a:lvl1pPr algn="l">
              <a:defRPr sz="1200"/>
            </a:lvl1pPr>
          </a:lstStyle>
          <a:p>
            <a:r>
              <a:rPr lang="en-US"/>
              <a:t>Click icon to add picture</a:t>
            </a:r>
          </a:p>
        </p:txBody>
      </p:sp>
      <p:sp>
        <p:nvSpPr>
          <p:cNvPr id="15" name="Picture Placeholder 14">
            <a:extLst>
              <a:ext uri="{FF2B5EF4-FFF2-40B4-BE49-F238E27FC236}">
                <a16:creationId xmlns:a16="http://schemas.microsoft.com/office/drawing/2014/main" id="{0BC887BE-0105-C745-B844-0E8EA444214B}"/>
              </a:ext>
            </a:extLst>
          </p:cNvPr>
          <p:cNvSpPr>
            <a:spLocks noGrp="1"/>
          </p:cNvSpPr>
          <p:nvPr>
            <p:ph type="pic" sz="quarter" idx="11"/>
          </p:nvPr>
        </p:nvSpPr>
        <p:spPr>
          <a:xfrm>
            <a:off x="8252613" y="0"/>
            <a:ext cx="2273084" cy="1619940"/>
          </a:xfrm>
          <a:custGeom>
            <a:avLst/>
            <a:gdLst>
              <a:gd name="connsiteX0" fmla="*/ 111572 w 2273084"/>
              <a:gd name="connsiteY0" fmla="*/ 0 h 1619940"/>
              <a:gd name="connsiteX1" fmla="*/ 2161512 w 2273084"/>
              <a:gd name="connsiteY1" fmla="*/ 0 h 1619940"/>
              <a:gd name="connsiteX2" fmla="*/ 2183769 w 2273084"/>
              <a:gd name="connsiteY2" fmla="*/ 41005 h 1619940"/>
              <a:gd name="connsiteX3" fmla="*/ 2273084 w 2273084"/>
              <a:gd name="connsiteY3" fmla="*/ 483398 h 1619940"/>
              <a:gd name="connsiteX4" fmla="*/ 1136542 w 2273084"/>
              <a:gd name="connsiteY4" fmla="*/ 1619940 h 1619940"/>
              <a:gd name="connsiteX5" fmla="*/ 0 w 2273084"/>
              <a:gd name="connsiteY5" fmla="*/ 483398 h 1619940"/>
              <a:gd name="connsiteX6" fmla="*/ 89315 w 2273084"/>
              <a:gd name="connsiteY6" fmla="*/ 41005 h 1619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73084" h="1619940">
                <a:moveTo>
                  <a:pt x="111572" y="0"/>
                </a:moveTo>
                <a:lnTo>
                  <a:pt x="2161512" y="0"/>
                </a:lnTo>
                <a:lnTo>
                  <a:pt x="2183769" y="41005"/>
                </a:lnTo>
                <a:cubicBezTo>
                  <a:pt x="2241281" y="176979"/>
                  <a:pt x="2273084" y="326474"/>
                  <a:pt x="2273084" y="483398"/>
                </a:cubicBezTo>
                <a:cubicBezTo>
                  <a:pt x="2273084" y="1111093"/>
                  <a:pt x="1764237" y="1619940"/>
                  <a:pt x="1136542" y="1619940"/>
                </a:cubicBezTo>
                <a:cubicBezTo>
                  <a:pt x="508847" y="1619940"/>
                  <a:pt x="0" y="1111093"/>
                  <a:pt x="0" y="483398"/>
                </a:cubicBezTo>
                <a:cubicBezTo>
                  <a:pt x="0" y="326474"/>
                  <a:pt x="31803" y="176979"/>
                  <a:pt x="89315" y="41005"/>
                </a:cubicBezTo>
                <a:close/>
              </a:path>
            </a:pathLst>
          </a:custGeom>
          <a:solidFill>
            <a:schemeClr val="bg1">
              <a:lumMod val="95000"/>
            </a:schemeClr>
          </a:solidFill>
          <a:ln>
            <a:noFill/>
          </a:ln>
        </p:spPr>
        <p:txBody>
          <a:bodyPr wrap="square">
            <a:noAutofit/>
          </a:bodyPr>
          <a:lstStyle>
            <a:lvl1pPr algn="ctr">
              <a:defRPr sz="1200"/>
            </a:lvl1pPr>
          </a:lstStyle>
          <a:p>
            <a:r>
              <a:rPr lang="en-US"/>
              <a:t>Click icon to add picture</a:t>
            </a:r>
            <a:endParaRPr lang="en-US" dirty="0"/>
          </a:p>
        </p:txBody>
      </p:sp>
      <p:grpSp>
        <p:nvGrpSpPr>
          <p:cNvPr id="11" name="Group 10"/>
          <p:cNvGrpSpPr>
            <a:grpSpLocks noChangeAspect="1"/>
          </p:cNvGrpSpPr>
          <p:nvPr userDrawn="1"/>
        </p:nvGrpSpPr>
        <p:grpSpPr bwMode="auto">
          <a:xfrm>
            <a:off x="592931" y="600806"/>
            <a:ext cx="3099816" cy="536851"/>
            <a:chOff x="-9055" y="93"/>
            <a:chExt cx="23870" cy="4134"/>
          </a:xfrm>
        </p:grpSpPr>
        <p:sp>
          <p:nvSpPr>
            <p:cNvPr id="1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1973611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endParaRPr lang="en-US" dirty="0"/>
          </a:p>
        </p:txBody>
      </p:sp>
      <p:sp>
        <p:nvSpPr>
          <p:cNvPr id="3" name="Content Placeholder 2"/>
          <p:cNvSpPr>
            <a:spLocks noGrp="1"/>
          </p:cNvSpPr>
          <p:nvPr>
            <p:ph idx="1"/>
          </p:nvPr>
        </p:nvSpPr>
        <p:spPr>
          <a:xfrm>
            <a:off x="640080" y="1810870"/>
            <a:ext cx="7221967" cy="41784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6175623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bg1"/>
                </a:solidFill>
              </a:defRPr>
            </a:lvl1pPr>
          </a:lstStyle>
          <a:p>
            <a:r>
              <a:rPr lang="en-US" dirty="0"/>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1010" y="2285204"/>
            <a:ext cx="7735700"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073905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Section Header Light">
    <p:bg>
      <p:bgPr>
        <a:solidFill>
          <a:schemeClr val="bg2">
            <a:alpha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05840" y="2606040"/>
            <a:ext cx="7770870" cy="1645920"/>
          </a:xfrm>
        </p:spPr>
        <p:txBody>
          <a:bodyPr anchor="ctr" anchorCtr="0"/>
          <a:lstStyle>
            <a:lvl1pPr algn="l">
              <a:defRPr sz="5200" b="0" cap="none">
                <a:solidFill>
                  <a:schemeClr val="tx2"/>
                </a:solidFill>
              </a:defRPr>
            </a:lvl1pPr>
          </a:lstStyle>
          <a:p>
            <a:r>
              <a:rPr lang="en-US" dirty="0"/>
              <a:t>Click to edit Section Divider title style</a:t>
            </a:r>
          </a:p>
        </p:txBody>
      </p:sp>
      <p:sp>
        <p:nvSpPr>
          <p:cNvPr id="3" name="Subtitle 2">
            <a:extLst>
              <a:ext uri="{FF2B5EF4-FFF2-40B4-BE49-F238E27FC236}">
                <a16:creationId xmlns:a16="http://schemas.microsoft.com/office/drawing/2014/main" id="{92A0DEF7-3B3E-8144-BD35-54031AEE3E3A}"/>
              </a:ext>
            </a:extLst>
          </p:cNvPr>
          <p:cNvSpPr>
            <a:spLocks noGrp="1"/>
          </p:cNvSpPr>
          <p:nvPr>
            <p:ph type="subTitle" idx="10"/>
          </p:nvPr>
        </p:nvSpPr>
        <p:spPr>
          <a:xfrm>
            <a:off x="1040886" y="2285204"/>
            <a:ext cx="7735824" cy="366555"/>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4596991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5263009" cy="4178808"/>
          </a:xfrm>
        </p:spPr>
        <p:txBody>
          <a:bodyPr/>
          <a:lstStyle>
            <a:lvl1pPr>
              <a:defRPr sz="2000"/>
            </a:lvl1pPr>
            <a:lvl2pPr>
              <a:defRPr sz="2000"/>
            </a:lvl2pPr>
            <a:lvl3pPr marL="231775" indent="0">
              <a:buNone/>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p:txBody>
      </p:sp>
      <p:sp>
        <p:nvSpPr>
          <p:cNvPr id="4" name="Content Placeholder 3"/>
          <p:cNvSpPr>
            <a:spLocks noGrp="1"/>
          </p:cNvSpPr>
          <p:nvPr>
            <p:ph sz="half" idx="2"/>
          </p:nvPr>
        </p:nvSpPr>
        <p:spPr>
          <a:xfrm>
            <a:off x="6372665" y="1810512"/>
            <a:ext cx="4892222" cy="4178808"/>
          </a:xfrm>
        </p:spPr>
        <p:txBody>
          <a:bodyPr/>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7352F67-4D70-A84B-922A-1CE714B13FEE}"/>
              </a:ext>
            </a:extLst>
          </p:cNvPr>
          <p:cNvSpPr>
            <a:spLocks noGrp="1"/>
          </p:cNvSpPr>
          <p:nvPr>
            <p:ph type="subTitle" idx="10"/>
          </p:nvPr>
        </p:nvSpPr>
        <p:spPr>
          <a:xfrm>
            <a:off x="640080" y="962841"/>
            <a:ext cx="10624807"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 name="Title 1">
            <a:extLst>
              <a:ext uri="{FF2B5EF4-FFF2-40B4-BE49-F238E27FC236}">
                <a16:creationId xmlns:a16="http://schemas.microsoft.com/office/drawing/2014/main" id="{4122BF5F-54DD-2E49-937D-DD59E1BF043F}"/>
              </a:ext>
            </a:extLst>
          </p:cNvPr>
          <p:cNvSpPr>
            <a:spLocks noGrp="1"/>
          </p:cNvSpPr>
          <p:nvPr>
            <p:ph type="title"/>
          </p:nvPr>
        </p:nvSpPr>
        <p:spPr>
          <a:xfrm>
            <a:off x="640080" y="502920"/>
            <a:ext cx="10624807" cy="457200"/>
          </a:xfrm>
        </p:spPr>
        <p:txBody>
          <a:bodyPr/>
          <a:lstStyle/>
          <a:p>
            <a:r>
              <a:rPr lang="en-US"/>
              <a:t>Click to edit Master title style</a:t>
            </a:r>
            <a:endParaRPr lang="en-US" dirty="0"/>
          </a:p>
        </p:txBody>
      </p:sp>
    </p:spTree>
    <p:extLst>
      <p:ext uri="{BB962C8B-B14F-4D97-AF65-F5344CB8AC3E}">
        <p14:creationId xmlns:p14="http://schemas.microsoft.com/office/powerpoint/2010/main" val="1704662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8280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0080" y="1810512"/>
            <a:ext cx="3312942"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58350"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3">
            <a:extLst>
              <a:ext uri="{FF2B5EF4-FFF2-40B4-BE49-F238E27FC236}">
                <a16:creationId xmlns:a16="http://schemas.microsoft.com/office/drawing/2014/main" id="{A62D6F4F-429C-CC4F-A18C-CAFFB8A863E5}"/>
              </a:ext>
            </a:extLst>
          </p:cNvPr>
          <p:cNvSpPr>
            <a:spLocks noGrp="1"/>
          </p:cNvSpPr>
          <p:nvPr>
            <p:ph sz="half" idx="10"/>
          </p:nvPr>
        </p:nvSpPr>
        <p:spPr>
          <a:xfrm>
            <a:off x="8273039" y="1810512"/>
            <a:ext cx="3309361" cy="4178808"/>
          </a:xfrm>
        </p:spPr>
        <p:txBody>
          <a:bodyPr/>
          <a:lstStyle>
            <a:lvl1pPr>
              <a:defRPr sz="1400" b="0"/>
            </a:lvl1pPr>
            <a:lvl2pPr>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a:extLst>
              <a:ext uri="{FF2B5EF4-FFF2-40B4-BE49-F238E27FC236}">
                <a16:creationId xmlns:a16="http://schemas.microsoft.com/office/drawing/2014/main" id="{250E1ABB-58A5-8845-A421-FCEEFA4284A0}"/>
              </a:ext>
            </a:extLst>
          </p:cNvPr>
          <p:cNvSpPr>
            <a:spLocks noGrp="1"/>
          </p:cNvSpPr>
          <p:nvPr>
            <p:ph type="title"/>
          </p:nvPr>
        </p:nvSpPr>
        <p:spPr>
          <a:xfrm>
            <a:off x="640079" y="502920"/>
            <a:ext cx="10942321" cy="457200"/>
          </a:xfrm>
        </p:spPr>
        <p:txBody>
          <a:bodyPr/>
          <a:lstStyle/>
          <a:p>
            <a:r>
              <a:rPr lang="en-US"/>
              <a:t>Click to edit Master title style</a:t>
            </a:r>
            <a:endParaRPr lang="en-US" dirty="0"/>
          </a:p>
        </p:txBody>
      </p:sp>
      <p:sp>
        <p:nvSpPr>
          <p:cNvPr id="7" name="Subtitle 2">
            <a:extLst>
              <a:ext uri="{FF2B5EF4-FFF2-40B4-BE49-F238E27FC236}">
                <a16:creationId xmlns:a16="http://schemas.microsoft.com/office/drawing/2014/main" id="{1B582CA6-447B-A54E-B12D-8F01A8FFF1DF}"/>
              </a:ext>
            </a:extLst>
          </p:cNvPr>
          <p:cNvSpPr>
            <a:spLocks noGrp="1"/>
          </p:cNvSpPr>
          <p:nvPr>
            <p:ph type="subTitle" idx="11"/>
          </p:nvPr>
        </p:nvSpPr>
        <p:spPr>
          <a:xfrm>
            <a:off x="640080" y="962841"/>
            <a:ext cx="1094232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3567436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ntent with Two columns">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081"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40080" y="1810512"/>
            <a:ext cx="10698480" cy="735740"/>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itle 4">
            <a:extLst>
              <a:ext uri="{FF2B5EF4-FFF2-40B4-BE49-F238E27FC236}">
                <a16:creationId xmlns:a16="http://schemas.microsoft.com/office/drawing/2014/main" id="{1201FB5B-9BCA-024F-AD2D-985A32F4E24B}"/>
              </a:ext>
            </a:extLst>
          </p:cNvPr>
          <p:cNvSpPr>
            <a:spLocks noGrp="1"/>
          </p:cNvSpPr>
          <p:nvPr>
            <p:ph type="title"/>
          </p:nvPr>
        </p:nvSpPr>
        <p:spPr>
          <a:xfrm>
            <a:off x="640080" y="502920"/>
            <a:ext cx="10698480" cy="457200"/>
          </a:xfrm>
        </p:spPr>
        <p:txBody>
          <a:bodyPr/>
          <a:lstStyle/>
          <a:p>
            <a:r>
              <a:rPr lang="en-US"/>
              <a:t>Click to edit Master title style</a:t>
            </a:r>
            <a:endParaRPr lang="en-US" dirty="0"/>
          </a:p>
        </p:txBody>
      </p:sp>
      <p:sp>
        <p:nvSpPr>
          <p:cNvPr id="9" name="Content Placeholder 2">
            <a:extLst>
              <a:ext uri="{FF2B5EF4-FFF2-40B4-BE49-F238E27FC236}">
                <a16:creationId xmlns:a16="http://schemas.microsoft.com/office/drawing/2014/main" id="{1832AE91-4EF6-9243-8A07-B67CF0778D45}"/>
              </a:ext>
            </a:extLst>
          </p:cNvPr>
          <p:cNvSpPr>
            <a:spLocks noGrp="1"/>
          </p:cNvSpPr>
          <p:nvPr>
            <p:ph idx="10"/>
          </p:nvPr>
        </p:nvSpPr>
        <p:spPr>
          <a:xfrm>
            <a:off x="6371096" y="2785403"/>
            <a:ext cx="4967464" cy="3340761"/>
          </a:xfrm>
        </p:spPr>
        <p:txBody>
          <a:bodyPr/>
          <a:lstStyle>
            <a:lvl1pPr>
              <a:defRPr sz="1600" b="0" i="0">
                <a:latin typeface="+mn-lt"/>
                <a:ea typeface="Open Sans" panose="020B0606030504020204" pitchFamily="34" charset="0"/>
                <a:cs typeface="Open Sans" panose="020B0606030504020204" pitchFamily="34" charset="0"/>
              </a:defRPr>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6" name="Subtitle 2">
            <a:extLst>
              <a:ext uri="{FF2B5EF4-FFF2-40B4-BE49-F238E27FC236}">
                <a16:creationId xmlns:a16="http://schemas.microsoft.com/office/drawing/2014/main" id="{11823BE3-3279-6441-B6E7-1CD15D097DDE}"/>
              </a:ext>
            </a:extLst>
          </p:cNvPr>
          <p:cNvSpPr>
            <a:spLocks noGrp="1"/>
          </p:cNvSpPr>
          <p:nvPr>
            <p:ph type="subTitle" idx="11"/>
          </p:nvPr>
        </p:nvSpPr>
        <p:spPr>
          <a:xfrm>
            <a:off x="640080" y="962841"/>
            <a:ext cx="10698480"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9481881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inuous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502920"/>
            <a:ext cx="10625328" cy="459921"/>
          </a:xfrm>
        </p:spPr>
        <p:txBody>
          <a:bodyPr/>
          <a:lstStyle/>
          <a:p>
            <a:r>
              <a:rPr lang="en-US"/>
              <a:t>Click to edit Master title style</a:t>
            </a:r>
            <a:endParaRPr lang="en-US" dirty="0"/>
          </a:p>
        </p:txBody>
      </p:sp>
      <p:sp>
        <p:nvSpPr>
          <p:cNvPr id="3" name="Content Placeholder 2"/>
          <p:cNvSpPr>
            <a:spLocks noGrp="1"/>
          </p:cNvSpPr>
          <p:nvPr>
            <p:ph idx="1"/>
          </p:nvPr>
        </p:nvSpPr>
        <p:spPr>
          <a:xfrm>
            <a:off x="640079" y="1810870"/>
            <a:ext cx="10888305" cy="4178449"/>
          </a:xfrm>
        </p:spPr>
        <p:txBody>
          <a:bodyPr numCol="2" spcCol="457200"/>
          <a:lstStyle/>
          <a:p>
            <a:pPr lvl="0"/>
            <a:r>
              <a:rPr lang="en-US"/>
              <a:t>Click to edit Master text styles</a:t>
            </a:r>
          </a:p>
          <a:p>
            <a:pPr lvl="1"/>
            <a:r>
              <a:rPr lang="en-US"/>
              <a:t>Second level</a:t>
            </a:r>
          </a:p>
          <a:p>
            <a:pPr lvl="2"/>
            <a:r>
              <a:rPr lang="en-US"/>
              <a:t>Third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62532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3783800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Content and Char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endParaRPr lang="en-US" dirty="0"/>
          </a:p>
        </p:txBody>
      </p:sp>
      <p:sp>
        <p:nvSpPr>
          <p:cNvPr id="3" name="Content Placeholder 2"/>
          <p:cNvSpPr>
            <a:spLocks noGrp="1"/>
          </p:cNvSpPr>
          <p:nvPr>
            <p:ph idx="1"/>
          </p:nvPr>
        </p:nvSpPr>
        <p:spPr>
          <a:xfrm>
            <a:off x="640080"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Content Placeholder 3">
            <a:extLst>
              <a:ext uri="{FF2B5EF4-FFF2-40B4-BE49-F238E27FC236}">
                <a16:creationId xmlns:a16="http://schemas.microsoft.com/office/drawing/2014/main" id="{52AAC534-B9E3-5B4F-9427-14EB6A417F56}"/>
              </a:ext>
            </a:extLst>
          </p:cNvPr>
          <p:cNvSpPr>
            <a:spLocks noGrp="1"/>
          </p:cNvSpPr>
          <p:nvPr>
            <p:ph sz="half" idx="11" hasCustomPrompt="1"/>
          </p:nvPr>
        </p:nvSpPr>
        <p:spPr>
          <a:xfrm>
            <a:off x="8273039" y="1810870"/>
            <a:ext cx="3309361" cy="470417"/>
          </a:xfrm>
        </p:spPr>
        <p:txBody>
          <a:bodyPr/>
          <a:lstStyle>
            <a:lvl1pPr>
              <a:defRPr sz="1400" b="1" i="0">
                <a:latin typeface="+mn-lt"/>
                <a:ea typeface="Open Sans" panose="020B0606030504020204" pitchFamily="34" charset="0"/>
                <a:cs typeface="Open Sans" panose="020B0606030504020204" pitchFamily="34" charset="0"/>
              </a:defRPr>
            </a:lvl1pPr>
            <a:lvl2pPr marL="6350" indent="0">
              <a:buNone/>
              <a:defRPr sz="1400" b="0"/>
            </a:lvl2pPr>
            <a:lvl3pPr>
              <a:defRPr sz="1400" b="0"/>
            </a:lvl3pPr>
            <a:lvl4pPr>
              <a:defRPr sz="1400" b="0"/>
            </a:lvl4pPr>
            <a:lvl5pPr>
              <a:defRPr sz="1400" b="0"/>
            </a:lvl5pPr>
            <a:lvl6pPr>
              <a:defRPr sz="1800"/>
            </a:lvl6pPr>
            <a:lvl7pPr>
              <a:defRPr sz="1800"/>
            </a:lvl7pPr>
            <a:lvl8pPr>
              <a:defRPr sz="1800"/>
            </a:lvl8pPr>
            <a:lvl9pPr>
              <a:defRPr sz="1800"/>
            </a:lvl9pPr>
          </a:lstStyle>
          <a:p>
            <a:pPr lvl="0"/>
            <a:r>
              <a:rPr lang="en-US" dirty="0"/>
              <a:t>Chart Header</a:t>
            </a:r>
          </a:p>
          <a:p>
            <a:pPr lvl="1"/>
            <a:r>
              <a:rPr lang="en-US" dirty="0"/>
              <a:t>Chart subhead</a:t>
            </a:r>
          </a:p>
        </p:txBody>
      </p:sp>
      <p:sp>
        <p:nvSpPr>
          <p:cNvPr id="6" name="Chart Placeholder 5">
            <a:extLst>
              <a:ext uri="{FF2B5EF4-FFF2-40B4-BE49-F238E27FC236}">
                <a16:creationId xmlns:a16="http://schemas.microsoft.com/office/drawing/2014/main" id="{E3D96686-0EA1-CD4D-B2EF-7196F99A1186}"/>
              </a:ext>
            </a:extLst>
          </p:cNvPr>
          <p:cNvSpPr>
            <a:spLocks noGrp="1"/>
          </p:cNvSpPr>
          <p:nvPr>
            <p:ph type="chart" sz="quarter" idx="12"/>
          </p:nvPr>
        </p:nvSpPr>
        <p:spPr>
          <a:xfrm>
            <a:off x="8273038" y="2460625"/>
            <a:ext cx="3309361" cy="3528694"/>
          </a:xfrm>
        </p:spPr>
        <p:txBody>
          <a:bodyPr/>
          <a:lstStyle>
            <a:lvl1pPr>
              <a:defRPr sz="1400"/>
            </a:lvl1pPr>
          </a:lstStyle>
          <a:p>
            <a:r>
              <a:rPr lang="en-US"/>
              <a:t>Click icon to add chart</a:t>
            </a:r>
          </a:p>
        </p:txBody>
      </p:sp>
    </p:spTree>
    <p:extLst>
      <p:ext uri="{BB962C8B-B14F-4D97-AF65-F5344CB8AC3E}">
        <p14:creationId xmlns:p14="http://schemas.microsoft.com/office/powerpoint/2010/main" val="26597617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942319" cy="459921"/>
          </a:xfrm>
        </p:spPr>
        <p:txBody>
          <a:bodyPr/>
          <a:lstStyle/>
          <a:p>
            <a:r>
              <a:rPr lang="en-US"/>
              <a:t>Click to edit Master title style</a:t>
            </a:r>
            <a:endParaRPr lang="en-US" dirty="0"/>
          </a:p>
        </p:txBody>
      </p:sp>
      <p:sp>
        <p:nvSpPr>
          <p:cNvPr id="3" name="Content Placeholder 2"/>
          <p:cNvSpPr>
            <a:spLocks noGrp="1"/>
          </p:cNvSpPr>
          <p:nvPr>
            <p:ph idx="1"/>
          </p:nvPr>
        </p:nvSpPr>
        <p:spPr>
          <a:xfrm>
            <a:off x="4454767" y="1810870"/>
            <a:ext cx="7127631" cy="4178449"/>
          </a:xfrm>
        </p:spPr>
        <p:txBody>
          <a:bodyPr/>
          <a:lstStyle/>
          <a:p>
            <a:pPr lvl="0"/>
            <a:r>
              <a:rPr lang="en-US"/>
              <a:t>Click to edit Master text styles</a:t>
            </a:r>
          </a:p>
          <a:p>
            <a:pPr lvl="1"/>
            <a:r>
              <a:rPr lang="en-US"/>
              <a:t>Second level</a:t>
            </a:r>
          </a:p>
        </p:txBody>
      </p:sp>
      <p:sp>
        <p:nvSpPr>
          <p:cNvPr id="7" name="Subtitle 2">
            <a:extLst>
              <a:ext uri="{FF2B5EF4-FFF2-40B4-BE49-F238E27FC236}">
                <a16:creationId xmlns:a16="http://schemas.microsoft.com/office/drawing/2014/main" id="{D728EEE8-C783-794C-B4CB-B92784C7AA56}"/>
              </a:ext>
            </a:extLst>
          </p:cNvPr>
          <p:cNvSpPr>
            <a:spLocks noGrp="1"/>
          </p:cNvSpPr>
          <p:nvPr>
            <p:ph type="subTitle" idx="10"/>
          </p:nvPr>
        </p:nvSpPr>
        <p:spPr>
          <a:xfrm>
            <a:off x="640080" y="962841"/>
            <a:ext cx="10942318" cy="454479"/>
          </a:xfrm>
        </p:spPr>
        <p:txBody>
          <a:bodyPr/>
          <a:lstStyle>
            <a:lvl1pPr marL="0" indent="0" algn="l">
              <a:buNone/>
              <a:defRPr sz="2000">
                <a:solidFill>
                  <a:schemeClr val="bg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Picture Placeholder 9">
            <a:extLst>
              <a:ext uri="{FF2B5EF4-FFF2-40B4-BE49-F238E27FC236}">
                <a16:creationId xmlns:a16="http://schemas.microsoft.com/office/drawing/2014/main" id="{E3CB6B76-785C-E446-97B8-1FA146069F2B}"/>
              </a:ext>
            </a:extLst>
          </p:cNvPr>
          <p:cNvSpPr>
            <a:spLocks noGrp="1" noChangeAspect="1"/>
          </p:cNvSpPr>
          <p:nvPr>
            <p:ph type="pic" sz="quarter" idx="11"/>
          </p:nvPr>
        </p:nvSpPr>
        <p:spPr>
          <a:xfrm>
            <a:off x="640080" y="1810869"/>
            <a:ext cx="3293444" cy="3293444"/>
          </a:xfrm>
          <a:prstGeom prst="ellipse">
            <a:avLst/>
          </a:prstGeom>
          <a:solidFill>
            <a:schemeClr val="bg1">
              <a:lumMod val="95000"/>
            </a:schemeClr>
          </a:solidFill>
        </p:spPr>
        <p:txBody>
          <a:bodyPr/>
          <a:lstStyle>
            <a:lvl1pPr algn="ctr">
              <a:defRPr sz="1400"/>
            </a:lvl1pPr>
          </a:lstStyle>
          <a:p>
            <a:r>
              <a:rPr lang="en-US"/>
              <a:t>Click icon to add picture</a:t>
            </a:r>
          </a:p>
        </p:txBody>
      </p:sp>
    </p:spTree>
    <p:extLst>
      <p:ext uri="{BB962C8B-B14F-4D97-AF65-F5344CB8AC3E}">
        <p14:creationId xmlns:p14="http://schemas.microsoft.com/office/powerpoint/2010/main" val="242357376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and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606259" y="2080070"/>
            <a:ext cx="4116881" cy="1577529"/>
          </a:xfrm>
        </p:spPr>
        <p:txBody>
          <a:bodyPr anchor="t"/>
          <a:lstStyle>
            <a:lvl1pPr algn="l">
              <a:defRPr sz="3200" b="0"/>
            </a:lvl1pPr>
          </a:lstStyle>
          <a:p>
            <a:r>
              <a:rPr lang="en-US"/>
              <a:t>Click to edit Master title style</a:t>
            </a:r>
            <a:endParaRPr lang="en-US" dirty="0"/>
          </a:p>
        </p:txBody>
      </p:sp>
      <p:sp>
        <p:nvSpPr>
          <p:cNvPr id="4" name="Text Placeholder 3"/>
          <p:cNvSpPr>
            <a:spLocks noGrp="1"/>
          </p:cNvSpPr>
          <p:nvPr>
            <p:ph type="body" sz="half" idx="2"/>
          </p:nvPr>
        </p:nvSpPr>
        <p:spPr>
          <a:xfrm>
            <a:off x="606259" y="3973992"/>
            <a:ext cx="4116881" cy="804862"/>
          </a:xfrm>
        </p:spPr>
        <p:txBody>
          <a:bodyPr anchor="t"/>
          <a:lstStyle>
            <a:lvl1pPr marL="0" indent="0">
              <a:buNone/>
              <a:defRPr sz="1200">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810920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dirty="0">
              <a:solidFill>
                <a:schemeClr val="tx1"/>
              </a:solidFill>
            </a:endParaRPr>
          </a:p>
        </p:txBody>
      </p:sp>
      <p:cxnSp>
        <p:nvCxnSpPr>
          <p:cNvPr id="7" name="Straight Connector 6">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 name="Group 7"/>
          <p:cNvGrpSpPr>
            <a:grpSpLocks noChangeAspect="1"/>
          </p:cNvGrpSpPr>
          <p:nvPr userDrawn="1"/>
        </p:nvGrpSpPr>
        <p:grpSpPr bwMode="auto">
          <a:xfrm>
            <a:off x="637535" y="6299004"/>
            <a:ext cx="1728216" cy="299306"/>
            <a:chOff x="-9055" y="93"/>
            <a:chExt cx="23870" cy="4134"/>
          </a:xfrm>
        </p:grpSpPr>
        <p:sp>
          <p:nvSpPr>
            <p:cNvPr id="9"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337875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78838C-9EE0-FD40-9F4E-836D81B8041E}"/>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dirty="0">
              <a:solidFill>
                <a:schemeClr val="tx1"/>
              </a:solidFill>
            </a:endParaRPr>
          </a:p>
        </p:txBody>
      </p:sp>
      <p:cxnSp>
        <p:nvCxnSpPr>
          <p:cNvPr id="6" name="Straight Connector 5">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7" name="Group 6"/>
          <p:cNvGrpSpPr>
            <a:grpSpLocks noChangeAspect="1"/>
          </p:cNvGrpSpPr>
          <p:nvPr userDrawn="1"/>
        </p:nvGrpSpPr>
        <p:grpSpPr bwMode="auto">
          <a:xfrm>
            <a:off x="637535" y="6299004"/>
            <a:ext cx="1728216" cy="299306"/>
            <a:chOff x="-9055" y="93"/>
            <a:chExt cx="23870" cy="4134"/>
          </a:xfrm>
        </p:grpSpPr>
        <p:sp>
          <p:nvSpPr>
            <p:cNvPr id="8"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318266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Title + text">
    <p:spTree>
      <p:nvGrpSpPr>
        <p:cNvPr id="1" name=""/>
        <p:cNvGrpSpPr/>
        <p:nvPr/>
      </p:nvGrpSpPr>
      <p:grpSpPr>
        <a:xfrm>
          <a:off x="0" y="0"/>
          <a:ext cx="0" cy="0"/>
          <a:chOff x="0" y="0"/>
          <a:chExt cx="0" cy="0"/>
        </a:xfrm>
      </p:grpSpPr>
      <p:sp>
        <p:nvSpPr>
          <p:cNvPr id="2" name="Title 1"/>
          <p:cNvSpPr>
            <a:spLocks noGrp="1"/>
          </p:cNvSpPr>
          <p:nvPr>
            <p:ph type="title"/>
          </p:nvPr>
        </p:nvSpPr>
        <p:spPr>
          <a:xfrm>
            <a:off x="640079" y="502920"/>
            <a:ext cx="10628555" cy="457200"/>
          </a:xfrm>
        </p:spPr>
        <p:txBody>
          <a:bodyPr/>
          <a:lstStyle/>
          <a:p>
            <a:r>
              <a:rPr lang="en-US"/>
              <a:t>Click to edit Master title style</a:t>
            </a:r>
          </a:p>
        </p:txBody>
      </p:sp>
      <p:sp>
        <p:nvSpPr>
          <p:cNvPr id="3" name="TextBox 2">
            <a:extLst>
              <a:ext uri="{FF2B5EF4-FFF2-40B4-BE49-F238E27FC236}">
                <a16:creationId xmlns:a16="http://schemas.microsoft.com/office/drawing/2014/main" id="{D2230322-4696-9040-A10C-4B0C3116DFC3}"/>
              </a:ext>
            </a:extLst>
          </p:cNvPr>
          <p:cNvSpPr txBox="1"/>
          <p:nvPr userDrawn="1"/>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dirty="0">
              <a:solidFill>
                <a:schemeClr val="tx1"/>
              </a:solidFill>
            </a:endParaRPr>
          </a:p>
        </p:txBody>
      </p:sp>
      <p:cxnSp>
        <p:nvCxnSpPr>
          <p:cNvPr id="5" name="Straight Connector 4">
            <a:extLst>
              <a:ext uri="{FF2B5EF4-FFF2-40B4-BE49-F238E27FC236}">
                <a16:creationId xmlns:a16="http://schemas.microsoft.com/office/drawing/2014/main" id="{4F688FCC-9093-EC4A-BFAE-3F4B81836A3F}"/>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sp>
        <p:nvSpPr>
          <p:cNvPr id="44" name="Content Placeholder 2"/>
          <p:cNvSpPr>
            <a:spLocks noGrp="1"/>
          </p:cNvSpPr>
          <p:nvPr>
            <p:ph idx="1"/>
          </p:nvPr>
        </p:nvSpPr>
        <p:spPr>
          <a:xfrm>
            <a:off x="640080" y="1440426"/>
            <a:ext cx="7221967" cy="45488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0" name="Straight Connector 79">
            <a:extLst>
              <a:ext uri="{FF2B5EF4-FFF2-40B4-BE49-F238E27FC236}">
                <a16:creationId xmlns:a16="http://schemas.microsoft.com/office/drawing/2014/main" id="{BFB97C62-1996-5440-9695-C45E773CFEE7}"/>
              </a:ext>
            </a:extLst>
          </p:cNvPr>
          <p:cNvCxnSpPr>
            <a:cxnSpLocks/>
          </p:cNvCxnSpPr>
          <p:nvPr userDrawn="1"/>
        </p:nvCxnSpPr>
        <p:spPr>
          <a:xfrm>
            <a:off x="0" y="1200273"/>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81" name="Group 80"/>
          <p:cNvGrpSpPr>
            <a:grpSpLocks noChangeAspect="1"/>
          </p:cNvGrpSpPr>
          <p:nvPr userDrawn="1"/>
        </p:nvGrpSpPr>
        <p:grpSpPr bwMode="auto">
          <a:xfrm>
            <a:off x="637535" y="6299004"/>
            <a:ext cx="1728216" cy="299306"/>
            <a:chOff x="-9055" y="93"/>
            <a:chExt cx="23870" cy="4134"/>
          </a:xfrm>
        </p:grpSpPr>
        <p:sp>
          <p:nvSpPr>
            <p:cNvPr id="82"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1"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2"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3"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4"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5"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6"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7"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8"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9"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5101422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Logos page">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6889036" y="4214366"/>
            <a:ext cx="3143456" cy="466344"/>
            <a:chOff x="-5880" y="718"/>
            <a:chExt cx="19440" cy="2884"/>
          </a:xfrm>
        </p:grpSpPr>
        <p:sp>
          <p:nvSpPr>
            <p:cNvPr id="7" name="AutoShape 3"/>
            <p:cNvSpPr>
              <a:spLocks noChangeAspect="1" noChangeArrowheads="1" noTextEdit="1"/>
            </p:cNvSpPr>
            <p:nvPr/>
          </p:nvSpPr>
          <p:spPr bwMode="auto">
            <a:xfrm>
              <a:off x="-5880" y="718"/>
              <a:ext cx="19440" cy="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p:cNvSpPr>
              <a:spLocks/>
            </p:cNvSpPr>
            <p:nvPr/>
          </p:nvSpPr>
          <p:spPr bwMode="auto">
            <a:xfrm>
              <a:off x="-710" y="782"/>
              <a:ext cx="398" cy="1108"/>
            </a:xfrm>
            <a:custGeom>
              <a:avLst/>
              <a:gdLst>
                <a:gd name="T0" fmla="*/ 0 w 226"/>
                <a:gd name="T1" fmla="*/ 618 h 627"/>
                <a:gd name="T2" fmla="*/ 26 w 226"/>
                <a:gd name="T3" fmla="*/ 627 h 627"/>
                <a:gd name="T4" fmla="*/ 92 w 226"/>
                <a:gd name="T5" fmla="*/ 422 h 627"/>
                <a:gd name="T6" fmla="*/ 117 w 226"/>
                <a:gd name="T7" fmla="*/ 433 h 627"/>
                <a:gd name="T8" fmla="*/ 178 w 226"/>
                <a:gd name="T9" fmla="*/ 243 h 627"/>
                <a:gd name="T10" fmla="*/ 155 w 226"/>
                <a:gd name="T11" fmla="*/ 228 h 627"/>
                <a:gd name="T12" fmla="*/ 226 w 226"/>
                <a:gd name="T13" fmla="*/ 8 h 627"/>
                <a:gd name="T14" fmla="*/ 201 w 226"/>
                <a:gd name="T15" fmla="*/ 0 h 627"/>
                <a:gd name="T16" fmla="*/ 132 w 226"/>
                <a:gd name="T17" fmla="*/ 213 h 627"/>
                <a:gd name="T18" fmla="*/ 108 w 226"/>
                <a:gd name="T19" fmla="*/ 199 h 627"/>
                <a:gd name="T20" fmla="*/ 42 w 226"/>
                <a:gd name="T21" fmla="*/ 403 h 627"/>
                <a:gd name="T22" fmla="*/ 67 w 226"/>
                <a:gd name="T23" fmla="*/ 412 h 627"/>
                <a:gd name="T24" fmla="*/ 0 w 226"/>
                <a:gd name="T25" fmla="*/ 61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0" y="618"/>
                  </a:moveTo>
                  <a:cubicBezTo>
                    <a:pt x="9" y="620"/>
                    <a:pt x="17" y="623"/>
                    <a:pt x="26" y="627"/>
                  </a:cubicBezTo>
                  <a:cubicBezTo>
                    <a:pt x="92" y="422"/>
                    <a:pt x="92" y="422"/>
                    <a:pt x="92" y="422"/>
                  </a:cubicBezTo>
                  <a:cubicBezTo>
                    <a:pt x="100" y="425"/>
                    <a:pt x="109" y="429"/>
                    <a:pt x="117" y="433"/>
                  </a:cubicBezTo>
                  <a:cubicBezTo>
                    <a:pt x="178" y="243"/>
                    <a:pt x="178" y="243"/>
                    <a:pt x="178" y="243"/>
                  </a:cubicBezTo>
                  <a:cubicBezTo>
                    <a:pt x="171" y="238"/>
                    <a:pt x="163" y="233"/>
                    <a:pt x="155" y="228"/>
                  </a:cubicBezTo>
                  <a:cubicBezTo>
                    <a:pt x="226" y="8"/>
                    <a:pt x="226" y="8"/>
                    <a:pt x="226" y="8"/>
                  </a:cubicBezTo>
                  <a:cubicBezTo>
                    <a:pt x="201" y="0"/>
                    <a:pt x="201" y="0"/>
                    <a:pt x="201" y="0"/>
                  </a:cubicBezTo>
                  <a:cubicBezTo>
                    <a:pt x="132" y="213"/>
                    <a:pt x="132" y="213"/>
                    <a:pt x="132" y="213"/>
                  </a:cubicBezTo>
                  <a:cubicBezTo>
                    <a:pt x="124" y="208"/>
                    <a:pt x="116" y="204"/>
                    <a:pt x="108" y="199"/>
                  </a:cubicBezTo>
                  <a:cubicBezTo>
                    <a:pt x="42" y="403"/>
                    <a:pt x="42" y="403"/>
                    <a:pt x="42" y="403"/>
                  </a:cubicBezTo>
                  <a:cubicBezTo>
                    <a:pt x="50" y="406"/>
                    <a:pt x="59" y="409"/>
                    <a:pt x="67" y="412"/>
                  </a:cubicBezTo>
                  <a:lnTo>
                    <a:pt x="0" y="61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86" y="2089"/>
              <a:ext cx="1146" cy="142"/>
            </a:xfrm>
            <a:custGeom>
              <a:avLst/>
              <a:gdLst>
                <a:gd name="T0" fmla="*/ 328 w 650"/>
                <a:gd name="T1" fmla="*/ 27 h 80"/>
                <a:gd name="T2" fmla="*/ 327 w 650"/>
                <a:gd name="T3" fmla="*/ 0 h 80"/>
                <a:gd name="T4" fmla="*/ 196 w 650"/>
                <a:gd name="T5" fmla="*/ 0 h 80"/>
                <a:gd name="T6" fmla="*/ 198 w 650"/>
                <a:gd name="T7" fmla="*/ 27 h 80"/>
                <a:gd name="T8" fmla="*/ 0 w 650"/>
                <a:gd name="T9" fmla="*/ 27 h 80"/>
                <a:gd name="T10" fmla="*/ 1 w 650"/>
                <a:gd name="T11" fmla="*/ 40 h 80"/>
                <a:gd name="T12" fmla="*/ 0 w 650"/>
                <a:gd name="T13" fmla="*/ 53 h 80"/>
                <a:gd name="T14" fmla="*/ 198 w 650"/>
                <a:gd name="T15" fmla="*/ 53 h 80"/>
                <a:gd name="T16" fmla="*/ 196 w 650"/>
                <a:gd name="T17" fmla="*/ 80 h 80"/>
                <a:gd name="T18" fmla="*/ 327 w 650"/>
                <a:gd name="T19" fmla="*/ 80 h 80"/>
                <a:gd name="T20" fmla="*/ 328 w 650"/>
                <a:gd name="T21" fmla="*/ 53 h 80"/>
                <a:gd name="T22" fmla="*/ 650 w 650"/>
                <a:gd name="T23" fmla="*/ 53 h 80"/>
                <a:gd name="T24" fmla="*/ 650 w 650"/>
                <a:gd name="T25" fmla="*/ 27 h 80"/>
                <a:gd name="T26" fmla="*/ 328 w 650"/>
                <a:gd name="T27"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0" h="80">
                  <a:moveTo>
                    <a:pt x="328" y="27"/>
                  </a:moveTo>
                  <a:cubicBezTo>
                    <a:pt x="328" y="18"/>
                    <a:pt x="328" y="9"/>
                    <a:pt x="327" y="0"/>
                  </a:cubicBezTo>
                  <a:cubicBezTo>
                    <a:pt x="196" y="0"/>
                    <a:pt x="196" y="0"/>
                    <a:pt x="196" y="0"/>
                  </a:cubicBezTo>
                  <a:cubicBezTo>
                    <a:pt x="197" y="9"/>
                    <a:pt x="198" y="18"/>
                    <a:pt x="198" y="27"/>
                  </a:cubicBezTo>
                  <a:cubicBezTo>
                    <a:pt x="0" y="27"/>
                    <a:pt x="0" y="27"/>
                    <a:pt x="0" y="27"/>
                  </a:cubicBezTo>
                  <a:cubicBezTo>
                    <a:pt x="0" y="31"/>
                    <a:pt x="1" y="35"/>
                    <a:pt x="1" y="40"/>
                  </a:cubicBezTo>
                  <a:cubicBezTo>
                    <a:pt x="1" y="45"/>
                    <a:pt x="0" y="49"/>
                    <a:pt x="0" y="53"/>
                  </a:cubicBezTo>
                  <a:cubicBezTo>
                    <a:pt x="198" y="53"/>
                    <a:pt x="198" y="53"/>
                    <a:pt x="198" y="53"/>
                  </a:cubicBezTo>
                  <a:cubicBezTo>
                    <a:pt x="198" y="62"/>
                    <a:pt x="197" y="71"/>
                    <a:pt x="196" y="80"/>
                  </a:cubicBezTo>
                  <a:cubicBezTo>
                    <a:pt x="327" y="80"/>
                    <a:pt x="327" y="80"/>
                    <a:pt x="327" y="80"/>
                  </a:cubicBezTo>
                  <a:cubicBezTo>
                    <a:pt x="328" y="71"/>
                    <a:pt x="328" y="62"/>
                    <a:pt x="328" y="53"/>
                  </a:cubicBezTo>
                  <a:cubicBezTo>
                    <a:pt x="650" y="53"/>
                    <a:pt x="650" y="53"/>
                    <a:pt x="650" y="53"/>
                  </a:cubicBezTo>
                  <a:cubicBezTo>
                    <a:pt x="650" y="27"/>
                    <a:pt x="650" y="27"/>
                    <a:pt x="650" y="27"/>
                  </a:cubicBezTo>
                  <a:lnTo>
                    <a:pt x="328" y="27"/>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849" y="2453"/>
              <a:ext cx="142" cy="1149"/>
            </a:xfrm>
            <a:custGeom>
              <a:avLst/>
              <a:gdLst>
                <a:gd name="T0" fmla="*/ 54 w 81"/>
                <a:gd name="T1" fmla="*/ 0 h 650"/>
                <a:gd name="T2" fmla="*/ 41 w 81"/>
                <a:gd name="T3" fmla="*/ 0 h 650"/>
                <a:gd name="T4" fmla="*/ 27 w 81"/>
                <a:gd name="T5" fmla="*/ 0 h 650"/>
                <a:gd name="T6" fmla="*/ 27 w 81"/>
                <a:gd name="T7" fmla="*/ 225 h 650"/>
                <a:gd name="T8" fmla="*/ 12 w 81"/>
                <a:gd name="T9" fmla="*/ 226 h 650"/>
                <a:gd name="T10" fmla="*/ 0 w 81"/>
                <a:gd name="T11" fmla="*/ 226 h 650"/>
                <a:gd name="T12" fmla="*/ 0 w 81"/>
                <a:gd name="T13" fmla="*/ 481 h 650"/>
                <a:gd name="T14" fmla="*/ 27 w 81"/>
                <a:gd name="T15" fmla="*/ 475 h 650"/>
                <a:gd name="T16" fmla="*/ 27 w 81"/>
                <a:gd name="T17" fmla="*/ 650 h 650"/>
                <a:gd name="T18" fmla="*/ 54 w 81"/>
                <a:gd name="T19" fmla="*/ 650 h 650"/>
                <a:gd name="T20" fmla="*/ 54 w 81"/>
                <a:gd name="T21" fmla="*/ 468 h 650"/>
                <a:gd name="T22" fmla="*/ 81 w 81"/>
                <a:gd name="T23" fmla="*/ 460 h 650"/>
                <a:gd name="T24" fmla="*/ 81 w 81"/>
                <a:gd name="T25" fmla="*/ 220 h 650"/>
                <a:gd name="T26" fmla="*/ 54 w 81"/>
                <a:gd name="T27" fmla="*/ 224 h 650"/>
                <a:gd name="T28" fmla="*/ 54 w 81"/>
                <a:gd name="T29" fmla="*/ 0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54" y="0"/>
                  </a:moveTo>
                  <a:cubicBezTo>
                    <a:pt x="50" y="0"/>
                    <a:pt x="45" y="0"/>
                    <a:pt x="41" y="0"/>
                  </a:cubicBezTo>
                  <a:cubicBezTo>
                    <a:pt x="36" y="0"/>
                    <a:pt x="32" y="0"/>
                    <a:pt x="27" y="0"/>
                  </a:cubicBezTo>
                  <a:cubicBezTo>
                    <a:pt x="27" y="225"/>
                    <a:pt x="27" y="225"/>
                    <a:pt x="27" y="225"/>
                  </a:cubicBezTo>
                  <a:cubicBezTo>
                    <a:pt x="22" y="226"/>
                    <a:pt x="17" y="226"/>
                    <a:pt x="12" y="226"/>
                  </a:cubicBezTo>
                  <a:cubicBezTo>
                    <a:pt x="8" y="226"/>
                    <a:pt x="4" y="226"/>
                    <a:pt x="0" y="226"/>
                  </a:cubicBezTo>
                  <a:cubicBezTo>
                    <a:pt x="0" y="481"/>
                    <a:pt x="0" y="481"/>
                    <a:pt x="0" y="481"/>
                  </a:cubicBezTo>
                  <a:cubicBezTo>
                    <a:pt x="9" y="479"/>
                    <a:pt x="18" y="477"/>
                    <a:pt x="27" y="475"/>
                  </a:cubicBezTo>
                  <a:cubicBezTo>
                    <a:pt x="27" y="650"/>
                    <a:pt x="27" y="650"/>
                    <a:pt x="27" y="650"/>
                  </a:cubicBezTo>
                  <a:cubicBezTo>
                    <a:pt x="54" y="650"/>
                    <a:pt x="54" y="650"/>
                    <a:pt x="54" y="650"/>
                  </a:cubicBezTo>
                  <a:cubicBezTo>
                    <a:pt x="54" y="468"/>
                    <a:pt x="54" y="468"/>
                    <a:pt x="54" y="468"/>
                  </a:cubicBezTo>
                  <a:cubicBezTo>
                    <a:pt x="63" y="465"/>
                    <a:pt x="72" y="463"/>
                    <a:pt x="81" y="460"/>
                  </a:cubicBezTo>
                  <a:cubicBezTo>
                    <a:pt x="81" y="220"/>
                    <a:pt x="81" y="220"/>
                    <a:pt x="81" y="220"/>
                  </a:cubicBezTo>
                  <a:cubicBezTo>
                    <a:pt x="72" y="222"/>
                    <a:pt x="63" y="223"/>
                    <a:pt x="54" y="224"/>
                  </a:cubicBezTo>
                  <a:lnTo>
                    <a:pt x="54" y="0"/>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8"/>
            <p:cNvSpPr>
              <a:spLocks/>
            </p:cNvSpPr>
            <p:nvPr/>
          </p:nvSpPr>
          <p:spPr bwMode="auto">
            <a:xfrm>
              <a:off x="-1244" y="2430"/>
              <a:ext cx="398" cy="1108"/>
            </a:xfrm>
            <a:custGeom>
              <a:avLst/>
              <a:gdLst>
                <a:gd name="T0" fmla="*/ 226 w 226"/>
                <a:gd name="T1" fmla="*/ 9 h 627"/>
                <a:gd name="T2" fmla="*/ 201 w 226"/>
                <a:gd name="T3" fmla="*/ 0 h 627"/>
                <a:gd name="T4" fmla="*/ 128 w 226"/>
                <a:gd name="T5" fmla="*/ 224 h 627"/>
                <a:gd name="T6" fmla="*/ 103 w 226"/>
                <a:gd name="T7" fmla="*/ 216 h 627"/>
                <a:gd name="T8" fmla="*/ 10 w 226"/>
                <a:gd name="T9" fmla="*/ 499 h 627"/>
                <a:gd name="T10" fmla="*/ 38 w 226"/>
                <a:gd name="T11" fmla="*/ 502 h 627"/>
                <a:gd name="T12" fmla="*/ 0 w 226"/>
                <a:gd name="T13" fmla="*/ 619 h 627"/>
                <a:gd name="T14" fmla="*/ 25 w 226"/>
                <a:gd name="T15" fmla="*/ 627 h 627"/>
                <a:gd name="T16" fmla="*/ 65 w 226"/>
                <a:gd name="T17" fmla="*/ 504 h 627"/>
                <a:gd name="T18" fmla="*/ 93 w 226"/>
                <a:gd name="T19" fmla="*/ 506 h 627"/>
                <a:gd name="T20" fmla="*/ 181 w 226"/>
                <a:gd name="T21" fmla="*/ 235 h 627"/>
                <a:gd name="T22" fmla="*/ 154 w 226"/>
                <a:gd name="T23" fmla="*/ 230 h 627"/>
                <a:gd name="T24" fmla="*/ 226 w 226"/>
                <a:gd name="T25" fmla="*/ 9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226" y="9"/>
                  </a:moveTo>
                  <a:cubicBezTo>
                    <a:pt x="217" y="6"/>
                    <a:pt x="209" y="4"/>
                    <a:pt x="201" y="0"/>
                  </a:cubicBezTo>
                  <a:cubicBezTo>
                    <a:pt x="128" y="224"/>
                    <a:pt x="128" y="224"/>
                    <a:pt x="128" y="224"/>
                  </a:cubicBezTo>
                  <a:cubicBezTo>
                    <a:pt x="119" y="221"/>
                    <a:pt x="111" y="219"/>
                    <a:pt x="103" y="216"/>
                  </a:cubicBezTo>
                  <a:cubicBezTo>
                    <a:pt x="10" y="499"/>
                    <a:pt x="10" y="499"/>
                    <a:pt x="10" y="499"/>
                  </a:cubicBezTo>
                  <a:cubicBezTo>
                    <a:pt x="19" y="501"/>
                    <a:pt x="28" y="501"/>
                    <a:pt x="38" y="502"/>
                  </a:cubicBezTo>
                  <a:cubicBezTo>
                    <a:pt x="0" y="619"/>
                    <a:pt x="0" y="619"/>
                    <a:pt x="0" y="619"/>
                  </a:cubicBezTo>
                  <a:cubicBezTo>
                    <a:pt x="25" y="627"/>
                    <a:pt x="25" y="627"/>
                    <a:pt x="25" y="627"/>
                  </a:cubicBezTo>
                  <a:cubicBezTo>
                    <a:pt x="65" y="504"/>
                    <a:pt x="65" y="504"/>
                    <a:pt x="65" y="504"/>
                  </a:cubicBezTo>
                  <a:cubicBezTo>
                    <a:pt x="74" y="505"/>
                    <a:pt x="84" y="505"/>
                    <a:pt x="93" y="506"/>
                  </a:cubicBezTo>
                  <a:cubicBezTo>
                    <a:pt x="181" y="235"/>
                    <a:pt x="181" y="235"/>
                    <a:pt x="181" y="235"/>
                  </a:cubicBezTo>
                  <a:cubicBezTo>
                    <a:pt x="172" y="234"/>
                    <a:pt x="163" y="232"/>
                    <a:pt x="154" y="230"/>
                  </a:cubicBezTo>
                  <a:lnTo>
                    <a:pt x="226" y="9"/>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9"/>
            <p:cNvSpPr>
              <a:spLocks/>
            </p:cNvSpPr>
            <p:nvPr/>
          </p:nvSpPr>
          <p:spPr bwMode="auto">
            <a:xfrm>
              <a:off x="-555" y="1294"/>
              <a:ext cx="954" cy="714"/>
            </a:xfrm>
            <a:custGeom>
              <a:avLst/>
              <a:gdLst>
                <a:gd name="T0" fmla="*/ 273 w 541"/>
                <a:gd name="T1" fmla="*/ 150 h 404"/>
                <a:gd name="T2" fmla="*/ 148 w 541"/>
                <a:gd name="T3" fmla="*/ 241 h 404"/>
                <a:gd name="T4" fmla="*/ 164 w 541"/>
                <a:gd name="T5" fmla="*/ 262 h 404"/>
                <a:gd name="T6" fmla="*/ 0 w 541"/>
                <a:gd name="T7" fmla="*/ 382 h 404"/>
                <a:gd name="T8" fmla="*/ 15 w 541"/>
                <a:gd name="T9" fmla="*/ 404 h 404"/>
                <a:gd name="T10" fmla="*/ 179 w 541"/>
                <a:gd name="T11" fmla="*/ 285 h 404"/>
                <a:gd name="T12" fmla="*/ 193 w 541"/>
                <a:gd name="T13" fmla="*/ 308 h 404"/>
                <a:gd name="T14" fmla="*/ 311 w 541"/>
                <a:gd name="T15" fmla="*/ 222 h 404"/>
                <a:gd name="T16" fmla="*/ 299 w 541"/>
                <a:gd name="T17" fmla="*/ 198 h 404"/>
                <a:gd name="T18" fmla="*/ 541 w 541"/>
                <a:gd name="T19" fmla="*/ 21 h 404"/>
                <a:gd name="T20" fmla="*/ 526 w 541"/>
                <a:gd name="T21" fmla="*/ 0 h 404"/>
                <a:gd name="T22" fmla="*/ 286 w 541"/>
                <a:gd name="T23" fmla="*/ 174 h 404"/>
                <a:gd name="T24" fmla="*/ 273 w 541"/>
                <a:gd name="T25" fmla="*/ 15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273" y="150"/>
                  </a:moveTo>
                  <a:cubicBezTo>
                    <a:pt x="148" y="241"/>
                    <a:pt x="148" y="241"/>
                    <a:pt x="148" y="241"/>
                  </a:cubicBezTo>
                  <a:cubicBezTo>
                    <a:pt x="154" y="248"/>
                    <a:pt x="159" y="255"/>
                    <a:pt x="164" y="262"/>
                  </a:cubicBezTo>
                  <a:cubicBezTo>
                    <a:pt x="0" y="382"/>
                    <a:pt x="0" y="382"/>
                    <a:pt x="0" y="382"/>
                  </a:cubicBezTo>
                  <a:cubicBezTo>
                    <a:pt x="5" y="389"/>
                    <a:pt x="11" y="396"/>
                    <a:pt x="15" y="404"/>
                  </a:cubicBezTo>
                  <a:cubicBezTo>
                    <a:pt x="179" y="285"/>
                    <a:pt x="179" y="285"/>
                    <a:pt x="179" y="285"/>
                  </a:cubicBezTo>
                  <a:cubicBezTo>
                    <a:pt x="184" y="292"/>
                    <a:pt x="188" y="300"/>
                    <a:pt x="193" y="308"/>
                  </a:cubicBezTo>
                  <a:cubicBezTo>
                    <a:pt x="311" y="222"/>
                    <a:pt x="311" y="222"/>
                    <a:pt x="311" y="222"/>
                  </a:cubicBezTo>
                  <a:cubicBezTo>
                    <a:pt x="307" y="214"/>
                    <a:pt x="303" y="206"/>
                    <a:pt x="299" y="198"/>
                  </a:cubicBezTo>
                  <a:cubicBezTo>
                    <a:pt x="541" y="21"/>
                    <a:pt x="541" y="21"/>
                    <a:pt x="541" y="21"/>
                  </a:cubicBezTo>
                  <a:cubicBezTo>
                    <a:pt x="526" y="0"/>
                    <a:pt x="526" y="0"/>
                    <a:pt x="526" y="0"/>
                  </a:cubicBezTo>
                  <a:cubicBezTo>
                    <a:pt x="286" y="174"/>
                    <a:pt x="286" y="174"/>
                    <a:pt x="286" y="174"/>
                  </a:cubicBezTo>
                  <a:cubicBezTo>
                    <a:pt x="282" y="166"/>
                    <a:pt x="278" y="158"/>
                    <a:pt x="273" y="150"/>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
            <p:cNvSpPr>
              <a:spLocks/>
            </p:cNvSpPr>
            <p:nvPr/>
          </p:nvSpPr>
          <p:spPr bwMode="auto">
            <a:xfrm>
              <a:off x="-625" y="980"/>
              <a:ext cx="712" cy="957"/>
            </a:xfrm>
            <a:custGeom>
              <a:avLst/>
              <a:gdLst>
                <a:gd name="T0" fmla="*/ 102 w 404"/>
                <a:gd name="T1" fmla="*/ 341 h 542"/>
                <a:gd name="T2" fmla="*/ 123 w 404"/>
                <a:gd name="T3" fmla="*/ 357 h 542"/>
                <a:gd name="T4" fmla="*/ 0 w 404"/>
                <a:gd name="T5" fmla="*/ 526 h 542"/>
                <a:gd name="T6" fmla="*/ 22 w 404"/>
                <a:gd name="T7" fmla="*/ 542 h 542"/>
                <a:gd name="T8" fmla="*/ 144 w 404"/>
                <a:gd name="T9" fmla="*/ 374 h 542"/>
                <a:gd name="T10" fmla="*/ 164 w 404"/>
                <a:gd name="T11" fmla="*/ 392 h 542"/>
                <a:gd name="T12" fmla="*/ 263 w 404"/>
                <a:gd name="T13" fmla="*/ 256 h 542"/>
                <a:gd name="T14" fmla="*/ 245 w 404"/>
                <a:gd name="T15" fmla="*/ 235 h 542"/>
                <a:gd name="T16" fmla="*/ 404 w 404"/>
                <a:gd name="T17" fmla="*/ 16 h 542"/>
                <a:gd name="T18" fmla="*/ 382 w 404"/>
                <a:gd name="T19" fmla="*/ 0 h 542"/>
                <a:gd name="T20" fmla="*/ 226 w 404"/>
                <a:gd name="T21" fmla="*/ 215 h 542"/>
                <a:gd name="T22" fmla="*/ 207 w 404"/>
                <a:gd name="T23" fmla="*/ 195 h 542"/>
                <a:gd name="T24" fmla="*/ 102 w 404"/>
                <a:gd name="T25" fmla="*/ 341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02" y="341"/>
                  </a:moveTo>
                  <a:cubicBezTo>
                    <a:pt x="109" y="346"/>
                    <a:pt x="116" y="351"/>
                    <a:pt x="123" y="357"/>
                  </a:cubicBezTo>
                  <a:cubicBezTo>
                    <a:pt x="0" y="526"/>
                    <a:pt x="0" y="526"/>
                    <a:pt x="0" y="526"/>
                  </a:cubicBezTo>
                  <a:cubicBezTo>
                    <a:pt x="8" y="531"/>
                    <a:pt x="15" y="536"/>
                    <a:pt x="22" y="542"/>
                  </a:cubicBezTo>
                  <a:cubicBezTo>
                    <a:pt x="144" y="374"/>
                    <a:pt x="144" y="374"/>
                    <a:pt x="144" y="374"/>
                  </a:cubicBezTo>
                  <a:cubicBezTo>
                    <a:pt x="151" y="380"/>
                    <a:pt x="158" y="386"/>
                    <a:pt x="164" y="392"/>
                  </a:cubicBezTo>
                  <a:cubicBezTo>
                    <a:pt x="263" y="256"/>
                    <a:pt x="263" y="256"/>
                    <a:pt x="263" y="256"/>
                  </a:cubicBezTo>
                  <a:cubicBezTo>
                    <a:pt x="257" y="249"/>
                    <a:pt x="251" y="242"/>
                    <a:pt x="245" y="235"/>
                  </a:cubicBezTo>
                  <a:cubicBezTo>
                    <a:pt x="404" y="16"/>
                    <a:pt x="404" y="16"/>
                    <a:pt x="404" y="16"/>
                  </a:cubicBezTo>
                  <a:cubicBezTo>
                    <a:pt x="382" y="0"/>
                    <a:pt x="382" y="0"/>
                    <a:pt x="382" y="0"/>
                  </a:cubicBezTo>
                  <a:cubicBezTo>
                    <a:pt x="226" y="215"/>
                    <a:pt x="226" y="215"/>
                    <a:pt x="226" y="215"/>
                  </a:cubicBezTo>
                  <a:cubicBezTo>
                    <a:pt x="220" y="208"/>
                    <a:pt x="214" y="202"/>
                    <a:pt x="207" y="195"/>
                  </a:cubicBezTo>
                  <a:lnTo>
                    <a:pt x="102" y="341"/>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1"/>
            <p:cNvSpPr>
              <a:spLocks/>
            </p:cNvSpPr>
            <p:nvPr/>
          </p:nvSpPr>
          <p:spPr bwMode="auto">
            <a:xfrm>
              <a:off x="-507" y="1692"/>
              <a:ext cx="1105" cy="401"/>
            </a:xfrm>
            <a:custGeom>
              <a:avLst/>
              <a:gdLst>
                <a:gd name="T0" fmla="*/ 312 w 627"/>
                <a:gd name="T1" fmla="*/ 72 h 227"/>
                <a:gd name="T2" fmla="*/ 180 w 627"/>
                <a:gd name="T3" fmla="*/ 114 h 227"/>
                <a:gd name="T4" fmla="*/ 190 w 627"/>
                <a:gd name="T5" fmla="*/ 139 h 227"/>
                <a:gd name="T6" fmla="*/ 0 w 627"/>
                <a:gd name="T7" fmla="*/ 201 h 227"/>
                <a:gd name="T8" fmla="*/ 8 w 627"/>
                <a:gd name="T9" fmla="*/ 227 h 227"/>
                <a:gd name="T10" fmla="*/ 197 w 627"/>
                <a:gd name="T11" fmla="*/ 165 h 227"/>
                <a:gd name="T12" fmla="*/ 204 w 627"/>
                <a:gd name="T13" fmla="*/ 191 h 227"/>
                <a:gd name="T14" fmla="*/ 330 w 627"/>
                <a:gd name="T15" fmla="*/ 150 h 227"/>
                <a:gd name="T16" fmla="*/ 325 w 627"/>
                <a:gd name="T17" fmla="*/ 124 h 227"/>
                <a:gd name="T18" fmla="*/ 627 w 627"/>
                <a:gd name="T19" fmla="*/ 26 h 227"/>
                <a:gd name="T20" fmla="*/ 618 w 627"/>
                <a:gd name="T21" fmla="*/ 0 h 227"/>
                <a:gd name="T22" fmla="*/ 319 w 627"/>
                <a:gd name="T23" fmla="*/ 97 h 227"/>
                <a:gd name="T24" fmla="*/ 312 w 627"/>
                <a:gd name="T25" fmla="*/ 7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12" y="72"/>
                  </a:moveTo>
                  <a:cubicBezTo>
                    <a:pt x="180" y="114"/>
                    <a:pt x="180" y="114"/>
                    <a:pt x="180" y="114"/>
                  </a:cubicBezTo>
                  <a:cubicBezTo>
                    <a:pt x="184" y="122"/>
                    <a:pt x="187" y="131"/>
                    <a:pt x="190" y="139"/>
                  </a:cubicBezTo>
                  <a:cubicBezTo>
                    <a:pt x="0" y="201"/>
                    <a:pt x="0" y="201"/>
                    <a:pt x="0" y="201"/>
                  </a:cubicBezTo>
                  <a:cubicBezTo>
                    <a:pt x="3" y="209"/>
                    <a:pt x="6" y="218"/>
                    <a:pt x="8" y="227"/>
                  </a:cubicBezTo>
                  <a:cubicBezTo>
                    <a:pt x="197" y="165"/>
                    <a:pt x="197" y="165"/>
                    <a:pt x="197" y="165"/>
                  </a:cubicBezTo>
                  <a:cubicBezTo>
                    <a:pt x="200" y="174"/>
                    <a:pt x="202" y="182"/>
                    <a:pt x="204" y="191"/>
                  </a:cubicBezTo>
                  <a:cubicBezTo>
                    <a:pt x="330" y="150"/>
                    <a:pt x="330" y="150"/>
                    <a:pt x="330" y="150"/>
                  </a:cubicBezTo>
                  <a:cubicBezTo>
                    <a:pt x="329" y="141"/>
                    <a:pt x="327" y="132"/>
                    <a:pt x="325" y="124"/>
                  </a:cubicBezTo>
                  <a:cubicBezTo>
                    <a:pt x="627" y="26"/>
                    <a:pt x="627" y="26"/>
                    <a:pt x="627" y="26"/>
                  </a:cubicBezTo>
                  <a:cubicBezTo>
                    <a:pt x="618" y="0"/>
                    <a:pt x="618" y="0"/>
                    <a:pt x="618" y="0"/>
                  </a:cubicBezTo>
                  <a:cubicBezTo>
                    <a:pt x="319" y="97"/>
                    <a:pt x="319" y="97"/>
                    <a:pt x="319" y="97"/>
                  </a:cubicBezTo>
                  <a:cubicBezTo>
                    <a:pt x="317" y="89"/>
                    <a:pt x="314" y="80"/>
                    <a:pt x="312" y="7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p:cNvSpPr>
              <a:spLocks/>
            </p:cNvSpPr>
            <p:nvPr/>
          </p:nvSpPr>
          <p:spPr bwMode="auto">
            <a:xfrm>
              <a:off x="-849" y="718"/>
              <a:ext cx="142" cy="1149"/>
            </a:xfrm>
            <a:custGeom>
              <a:avLst/>
              <a:gdLst>
                <a:gd name="T0" fmla="*/ 27 w 81"/>
                <a:gd name="T1" fmla="*/ 425 h 650"/>
                <a:gd name="T2" fmla="*/ 27 w 81"/>
                <a:gd name="T3" fmla="*/ 650 h 650"/>
                <a:gd name="T4" fmla="*/ 41 w 81"/>
                <a:gd name="T5" fmla="*/ 650 h 650"/>
                <a:gd name="T6" fmla="*/ 54 w 81"/>
                <a:gd name="T7" fmla="*/ 650 h 650"/>
                <a:gd name="T8" fmla="*/ 54 w 81"/>
                <a:gd name="T9" fmla="*/ 426 h 650"/>
                <a:gd name="T10" fmla="*/ 81 w 81"/>
                <a:gd name="T11" fmla="*/ 430 h 650"/>
                <a:gd name="T12" fmla="*/ 81 w 81"/>
                <a:gd name="T13" fmla="*/ 190 h 650"/>
                <a:gd name="T14" fmla="*/ 54 w 81"/>
                <a:gd name="T15" fmla="*/ 182 h 650"/>
                <a:gd name="T16" fmla="*/ 54 w 81"/>
                <a:gd name="T17" fmla="*/ 0 h 650"/>
                <a:gd name="T18" fmla="*/ 27 w 81"/>
                <a:gd name="T19" fmla="*/ 0 h 650"/>
                <a:gd name="T20" fmla="*/ 27 w 81"/>
                <a:gd name="T21" fmla="*/ 175 h 650"/>
                <a:gd name="T22" fmla="*/ 0 w 81"/>
                <a:gd name="T23" fmla="*/ 169 h 650"/>
                <a:gd name="T24" fmla="*/ 0 w 81"/>
                <a:gd name="T25" fmla="*/ 424 h 650"/>
                <a:gd name="T26" fmla="*/ 12 w 81"/>
                <a:gd name="T27" fmla="*/ 424 h 650"/>
                <a:gd name="T28" fmla="*/ 27 w 81"/>
                <a:gd name="T29" fmla="*/ 425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1" h="650">
                  <a:moveTo>
                    <a:pt x="27" y="425"/>
                  </a:moveTo>
                  <a:cubicBezTo>
                    <a:pt x="27" y="650"/>
                    <a:pt x="27" y="650"/>
                    <a:pt x="27" y="650"/>
                  </a:cubicBezTo>
                  <a:cubicBezTo>
                    <a:pt x="32" y="650"/>
                    <a:pt x="36" y="650"/>
                    <a:pt x="41" y="650"/>
                  </a:cubicBezTo>
                  <a:cubicBezTo>
                    <a:pt x="45" y="650"/>
                    <a:pt x="50" y="650"/>
                    <a:pt x="54" y="650"/>
                  </a:cubicBezTo>
                  <a:cubicBezTo>
                    <a:pt x="54" y="426"/>
                    <a:pt x="54" y="426"/>
                    <a:pt x="54" y="426"/>
                  </a:cubicBezTo>
                  <a:cubicBezTo>
                    <a:pt x="63" y="427"/>
                    <a:pt x="72" y="428"/>
                    <a:pt x="81" y="430"/>
                  </a:cubicBezTo>
                  <a:cubicBezTo>
                    <a:pt x="81" y="190"/>
                    <a:pt x="81" y="190"/>
                    <a:pt x="81" y="190"/>
                  </a:cubicBezTo>
                  <a:cubicBezTo>
                    <a:pt x="72" y="187"/>
                    <a:pt x="63" y="185"/>
                    <a:pt x="54" y="182"/>
                  </a:cubicBezTo>
                  <a:cubicBezTo>
                    <a:pt x="54" y="0"/>
                    <a:pt x="54" y="0"/>
                    <a:pt x="54" y="0"/>
                  </a:cubicBezTo>
                  <a:cubicBezTo>
                    <a:pt x="27" y="0"/>
                    <a:pt x="27" y="0"/>
                    <a:pt x="27" y="0"/>
                  </a:cubicBezTo>
                  <a:cubicBezTo>
                    <a:pt x="27" y="175"/>
                    <a:pt x="27" y="175"/>
                    <a:pt x="27" y="175"/>
                  </a:cubicBezTo>
                  <a:cubicBezTo>
                    <a:pt x="18" y="173"/>
                    <a:pt x="9" y="171"/>
                    <a:pt x="0" y="169"/>
                  </a:cubicBezTo>
                  <a:cubicBezTo>
                    <a:pt x="0" y="424"/>
                    <a:pt x="0" y="424"/>
                    <a:pt x="0" y="424"/>
                  </a:cubicBezTo>
                  <a:cubicBezTo>
                    <a:pt x="4" y="424"/>
                    <a:pt x="8" y="424"/>
                    <a:pt x="12" y="424"/>
                  </a:cubicBezTo>
                  <a:cubicBezTo>
                    <a:pt x="17" y="424"/>
                    <a:pt x="22" y="424"/>
                    <a:pt x="27" y="425"/>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3"/>
            <p:cNvSpPr>
              <a:spLocks/>
            </p:cNvSpPr>
            <p:nvPr/>
          </p:nvSpPr>
          <p:spPr bwMode="auto">
            <a:xfrm>
              <a:off x="-1244" y="782"/>
              <a:ext cx="398" cy="1108"/>
            </a:xfrm>
            <a:custGeom>
              <a:avLst/>
              <a:gdLst>
                <a:gd name="T0" fmla="*/ 10 w 226"/>
                <a:gd name="T1" fmla="*/ 128 h 627"/>
                <a:gd name="T2" fmla="*/ 103 w 226"/>
                <a:gd name="T3" fmla="*/ 411 h 627"/>
                <a:gd name="T4" fmla="*/ 128 w 226"/>
                <a:gd name="T5" fmla="*/ 403 h 627"/>
                <a:gd name="T6" fmla="*/ 201 w 226"/>
                <a:gd name="T7" fmla="*/ 627 h 627"/>
                <a:gd name="T8" fmla="*/ 226 w 226"/>
                <a:gd name="T9" fmla="*/ 618 h 627"/>
                <a:gd name="T10" fmla="*/ 154 w 226"/>
                <a:gd name="T11" fmla="*/ 397 h 627"/>
                <a:gd name="T12" fmla="*/ 181 w 226"/>
                <a:gd name="T13" fmla="*/ 392 h 627"/>
                <a:gd name="T14" fmla="*/ 93 w 226"/>
                <a:gd name="T15" fmla="*/ 121 h 627"/>
                <a:gd name="T16" fmla="*/ 65 w 226"/>
                <a:gd name="T17" fmla="*/ 123 h 627"/>
                <a:gd name="T18" fmla="*/ 25 w 226"/>
                <a:gd name="T19" fmla="*/ 0 h 627"/>
                <a:gd name="T20" fmla="*/ 0 w 226"/>
                <a:gd name="T21" fmla="*/ 8 h 627"/>
                <a:gd name="T22" fmla="*/ 38 w 226"/>
                <a:gd name="T23" fmla="*/ 125 h 627"/>
                <a:gd name="T24" fmla="*/ 10 w 226"/>
                <a:gd name="T25"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0" y="128"/>
                  </a:moveTo>
                  <a:cubicBezTo>
                    <a:pt x="103" y="411"/>
                    <a:pt x="103" y="411"/>
                    <a:pt x="103" y="411"/>
                  </a:cubicBezTo>
                  <a:cubicBezTo>
                    <a:pt x="111" y="408"/>
                    <a:pt x="119" y="406"/>
                    <a:pt x="128" y="403"/>
                  </a:cubicBezTo>
                  <a:cubicBezTo>
                    <a:pt x="201" y="627"/>
                    <a:pt x="201" y="627"/>
                    <a:pt x="201" y="627"/>
                  </a:cubicBezTo>
                  <a:cubicBezTo>
                    <a:pt x="209" y="623"/>
                    <a:pt x="217" y="621"/>
                    <a:pt x="226" y="618"/>
                  </a:cubicBezTo>
                  <a:cubicBezTo>
                    <a:pt x="154" y="397"/>
                    <a:pt x="154" y="397"/>
                    <a:pt x="154" y="397"/>
                  </a:cubicBezTo>
                  <a:cubicBezTo>
                    <a:pt x="163" y="395"/>
                    <a:pt x="172" y="393"/>
                    <a:pt x="181" y="392"/>
                  </a:cubicBezTo>
                  <a:cubicBezTo>
                    <a:pt x="93" y="121"/>
                    <a:pt x="93" y="121"/>
                    <a:pt x="93" y="121"/>
                  </a:cubicBezTo>
                  <a:cubicBezTo>
                    <a:pt x="84" y="122"/>
                    <a:pt x="74" y="122"/>
                    <a:pt x="65" y="123"/>
                  </a:cubicBezTo>
                  <a:cubicBezTo>
                    <a:pt x="25" y="0"/>
                    <a:pt x="25" y="0"/>
                    <a:pt x="25" y="0"/>
                  </a:cubicBezTo>
                  <a:cubicBezTo>
                    <a:pt x="0" y="8"/>
                    <a:pt x="0" y="8"/>
                    <a:pt x="0" y="8"/>
                  </a:cubicBezTo>
                  <a:cubicBezTo>
                    <a:pt x="38" y="125"/>
                    <a:pt x="38" y="125"/>
                    <a:pt x="38" y="125"/>
                  </a:cubicBezTo>
                  <a:cubicBezTo>
                    <a:pt x="28" y="126"/>
                    <a:pt x="19" y="126"/>
                    <a:pt x="10" y="128"/>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4"/>
            <p:cNvSpPr>
              <a:spLocks/>
            </p:cNvSpPr>
            <p:nvPr/>
          </p:nvSpPr>
          <p:spPr bwMode="auto">
            <a:xfrm>
              <a:off x="-1955" y="1294"/>
              <a:ext cx="956" cy="714"/>
            </a:xfrm>
            <a:custGeom>
              <a:avLst/>
              <a:gdLst>
                <a:gd name="T0" fmla="*/ 5 w 542"/>
                <a:gd name="T1" fmla="*/ 59 h 404"/>
                <a:gd name="T2" fmla="*/ 309 w 542"/>
                <a:gd name="T3" fmla="*/ 279 h 404"/>
                <a:gd name="T4" fmla="*/ 325 w 542"/>
                <a:gd name="T5" fmla="*/ 257 h 404"/>
                <a:gd name="T6" fmla="*/ 526 w 542"/>
                <a:gd name="T7" fmla="*/ 404 h 404"/>
                <a:gd name="T8" fmla="*/ 542 w 542"/>
                <a:gd name="T9" fmla="*/ 382 h 404"/>
                <a:gd name="T10" fmla="*/ 341 w 542"/>
                <a:gd name="T11" fmla="*/ 236 h 404"/>
                <a:gd name="T12" fmla="*/ 359 w 542"/>
                <a:gd name="T13" fmla="*/ 216 h 404"/>
                <a:gd name="T14" fmla="*/ 62 w 542"/>
                <a:gd name="T15" fmla="*/ 0 h 404"/>
                <a:gd name="T16" fmla="*/ 43 w 542"/>
                <a:gd name="T17" fmla="*/ 19 h 404"/>
                <a:gd name="T18" fmla="*/ 16 w 542"/>
                <a:gd name="T19" fmla="*/ 0 h 404"/>
                <a:gd name="T20" fmla="*/ 0 w 542"/>
                <a:gd name="T21" fmla="*/ 21 h 404"/>
                <a:gd name="T22" fmla="*/ 24 w 542"/>
                <a:gd name="T23" fmla="*/ 39 h 404"/>
                <a:gd name="T24" fmla="*/ 5 w 542"/>
                <a:gd name="T25" fmla="*/ 59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5" y="59"/>
                  </a:moveTo>
                  <a:cubicBezTo>
                    <a:pt x="309" y="279"/>
                    <a:pt x="309" y="279"/>
                    <a:pt x="309" y="279"/>
                  </a:cubicBezTo>
                  <a:cubicBezTo>
                    <a:pt x="314" y="272"/>
                    <a:pt x="319" y="265"/>
                    <a:pt x="325" y="257"/>
                  </a:cubicBezTo>
                  <a:cubicBezTo>
                    <a:pt x="526" y="404"/>
                    <a:pt x="526" y="404"/>
                    <a:pt x="526" y="404"/>
                  </a:cubicBezTo>
                  <a:cubicBezTo>
                    <a:pt x="531" y="396"/>
                    <a:pt x="536" y="389"/>
                    <a:pt x="542" y="382"/>
                  </a:cubicBezTo>
                  <a:cubicBezTo>
                    <a:pt x="341" y="236"/>
                    <a:pt x="341" y="236"/>
                    <a:pt x="341" y="236"/>
                  </a:cubicBezTo>
                  <a:cubicBezTo>
                    <a:pt x="347" y="229"/>
                    <a:pt x="353" y="223"/>
                    <a:pt x="359" y="216"/>
                  </a:cubicBezTo>
                  <a:cubicBezTo>
                    <a:pt x="62" y="0"/>
                    <a:pt x="62" y="0"/>
                    <a:pt x="62" y="0"/>
                  </a:cubicBezTo>
                  <a:cubicBezTo>
                    <a:pt x="56" y="7"/>
                    <a:pt x="49" y="13"/>
                    <a:pt x="43" y="19"/>
                  </a:cubicBezTo>
                  <a:cubicBezTo>
                    <a:pt x="16" y="0"/>
                    <a:pt x="16" y="0"/>
                    <a:pt x="16" y="0"/>
                  </a:cubicBezTo>
                  <a:cubicBezTo>
                    <a:pt x="0" y="21"/>
                    <a:pt x="0" y="21"/>
                    <a:pt x="0" y="21"/>
                  </a:cubicBezTo>
                  <a:cubicBezTo>
                    <a:pt x="24" y="39"/>
                    <a:pt x="24" y="39"/>
                    <a:pt x="24" y="39"/>
                  </a:cubicBezTo>
                  <a:cubicBezTo>
                    <a:pt x="17" y="45"/>
                    <a:pt x="11" y="52"/>
                    <a:pt x="5" y="59"/>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5"/>
            <p:cNvSpPr>
              <a:spLocks/>
            </p:cNvSpPr>
            <p:nvPr/>
          </p:nvSpPr>
          <p:spPr bwMode="auto">
            <a:xfrm>
              <a:off x="-625" y="2383"/>
              <a:ext cx="712" cy="957"/>
            </a:xfrm>
            <a:custGeom>
              <a:avLst/>
              <a:gdLst>
                <a:gd name="T0" fmla="*/ 263 w 404"/>
                <a:gd name="T1" fmla="*/ 286 h 542"/>
                <a:gd name="T2" fmla="*/ 164 w 404"/>
                <a:gd name="T3" fmla="*/ 150 h 542"/>
                <a:gd name="T4" fmla="*/ 144 w 404"/>
                <a:gd name="T5" fmla="*/ 168 h 542"/>
                <a:gd name="T6" fmla="*/ 22 w 404"/>
                <a:gd name="T7" fmla="*/ 0 h 542"/>
                <a:gd name="T8" fmla="*/ 0 w 404"/>
                <a:gd name="T9" fmla="*/ 16 h 542"/>
                <a:gd name="T10" fmla="*/ 123 w 404"/>
                <a:gd name="T11" fmla="*/ 185 h 542"/>
                <a:gd name="T12" fmla="*/ 102 w 404"/>
                <a:gd name="T13" fmla="*/ 201 h 542"/>
                <a:gd name="T14" fmla="*/ 207 w 404"/>
                <a:gd name="T15" fmla="*/ 347 h 542"/>
                <a:gd name="T16" fmla="*/ 226 w 404"/>
                <a:gd name="T17" fmla="*/ 327 h 542"/>
                <a:gd name="T18" fmla="*/ 382 w 404"/>
                <a:gd name="T19" fmla="*/ 542 h 542"/>
                <a:gd name="T20" fmla="*/ 404 w 404"/>
                <a:gd name="T21" fmla="*/ 526 h 542"/>
                <a:gd name="T22" fmla="*/ 245 w 404"/>
                <a:gd name="T23" fmla="*/ 307 h 542"/>
                <a:gd name="T24" fmla="*/ 263 w 404"/>
                <a:gd name="T25" fmla="*/ 2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63" y="286"/>
                  </a:moveTo>
                  <a:cubicBezTo>
                    <a:pt x="164" y="150"/>
                    <a:pt x="164" y="150"/>
                    <a:pt x="164" y="150"/>
                  </a:cubicBezTo>
                  <a:cubicBezTo>
                    <a:pt x="158" y="156"/>
                    <a:pt x="151" y="162"/>
                    <a:pt x="144" y="168"/>
                  </a:cubicBezTo>
                  <a:cubicBezTo>
                    <a:pt x="22" y="0"/>
                    <a:pt x="22" y="0"/>
                    <a:pt x="22" y="0"/>
                  </a:cubicBezTo>
                  <a:cubicBezTo>
                    <a:pt x="15" y="6"/>
                    <a:pt x="8" y="11"/>
                    <a:pt x="0" y="16"/>
                  </a:cubicBezTo>
                  <a:cubicBezTo>
                    <a:pt x="123" y="185"/>
                    <a:pt x="123" y="185"/>
                    <a:pt x="123" y="185"/>
                  </a:cubicBezTo>
                  <a:cubicBezTo>
                    <a:pt x="116" y="191"/>
                    <a:pt x="109" y="196"/>
                    <a:pt x="102" y="201"/>
                  </a:cubicBezTo>
                  <a:cubicBezTo>
                    <a:pt x="207" y="347"/>
                    <a:pt x="207" y="347"/>
                    <a:pt x="207" y="347"/>
                  </a:cubicBezTo>
                  <a:cubicBezTo>
                    <a:pt x="214" y="340"/>
                    <a:pt x="220" y="334"/>
                    <a:pt x="226" y="327"/>
                  </a:cubicBezTo>
                  <a:cubicBezTo>
                    <a:pt x="382" y="542"/>
                    <a:pt x="382" y="542"/>
                    <a:pt x="382" y="542"/>
                  </a:cubicBezTo>
                  <a:cubicBezTo>
                    <a:pt x="404" y="526"/>
                    <a:pt x="404" y="526"/>
                    <a:pt x="404" y="526"/>
                  </a:cubicBezTo>
                  <a:cubicBezTo>
                    <a:pt x="245" y="307"/>
                    <a:pt x="245" y="307"/>
                    <a:pt x="245" y="307"/>
                  </a:cubicBezTo>
                  <a:cubicBezTo>
                    <a:pt x="251" y="300"/>
                    <a:pt x="257" y="293"/>
                    <a:pt x="263" y="2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6"/>
            <p:cNvSpPr>
              <a:spLocks/>
            </p:cNvSpPr>
            <p:nvPr/>
          </p:nvSpPr>
          <p:spPr bwMode="auto">
            <a:xfrm>
              <a:off x="-1955" y="2312"/>
              <a:ext cx="956" cy="714"/>
            </a:xfrm>
            <a:custGeom>
              <a:avLst/>
              <a:gdLst>
                <a:gd name="T0" fmla="*/ 359 w 542"/>
                <a:gd name="T1" fmla="*/ 188 h 404"/>
                <a:gd name="T2" fmla="*/ 341 w 542"/>
                <a:gd name="T3" fmla="*/ 168 h 404"/>
                <a:gd name="T4" fmla="*/ 542 w 542"/>
                <a:gd name="T5" fmla="*/ 22 h 404"/>
                <a:gd name="T6" fmla="*/ 526 w 542"/>
                <a:gd name="T7" fmla="*/ 0 h 404"/>
                <a:gd name="T8" fmla="*/ 325 w 542"/>
                <a:gd name="T9" fmla="*/ 147 h 404"/>
                <a:gd name="T10" fmla="*/ 309 w 542"/>
                <a:gd name="T11" fmla="*/ 125 h 404"/>
                <a:gd name="T12" fmla="*/ 5 w 542"/>
                <a:gd name="T13" fmla="*/ 345 h 404"/>
                <a:gd name="T14" fmla="*/ 24 w 542"/>
                <a:gd name="T15" fmla="*/ 365 h 404"/>
                <a:gd name="T16" fmla="*/ 0 w 542"/>
                <a:gd name="T17" fmla="*/ 383 h 404"/>
                <a:gd name="T18" fmla="*/ 16 w 542"/>
                <a:gd name="T19" fmla="*/ 404 h 404"/>
                <a:gd name="T20" fmla="*/ 43 w 542"/>
                <a:gd name="T21" fmla="*/ 385 h 404"/>
                <a:gd name="T22" fmla="*/ 62 w 542"/>
                <a:gd name="T23" fmla="*/ 404 h 404"/>
                <a:gd name="T24" fmla="*/ 359 w 542"/>
                <a:gd name="T25" fmla="*/ 18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2" h="404">
                  <a:moveTo>
                    <a:pt x="359" y="188"/>
                  </a:moveTo>
                  <a:cubicBezTo>
                    <a:pt x="353" y="181"/>
                    <a:pt x="347" y="175"/>
                    <a:pt x="341" y="168"/>
                  </a:cubicBezTo>
                  <a:cubicBezTo>
                    <a:pt x="542" y="22"/>
                    <a:pt x="542" y="22"/>
                    <a:pt x="542" y="22"/>
                  </a:cubicBezTo>
                  <a:cubicBezTo>
                    <a:pt x="536" y="15"/>
                    <a:pt x="531" y="8"/>
                    <a:pt x="526" y="0"/>
                  </a:cubicBezTo>
                  <a:cubicBezTo>
                    <a:pt x="325" y="147"/>
                    <a:pt x="325" y="147"/>
                    <a:pt x="325" y="147"/>
                  </a:cubicBezTo>
                  <a:cubicBezTo>
                    <a:pt x="319" y="139"/>
                    <a:pt x="314" y="132"/>
                    <a:pt x="309" y="125"/>
                  </a:cubicBezTo>
                  <a:cubicBezTo>
                    <a:pt x="5" y="345"/>
                    <a:pt x="5" y="345"/>
                    <a:pt x="5" y="345"/>
                  </a:cubicBezTo>
                  <a:cubicBezTo>
                    <a:pt x="11" y="352"/>
                    <a:pt x="17" y="359"/>
                    <a:pt x="24" y="365"/>
                  </a:cubicBezTo>
                  <a:cubicBezTo>
                    <a:pt x="0" y="383"/>
                    <a:pt x="0" y="383"/>
                    <a:pt x="0" y="383"/>
                  </a:cubicBezTo>
                  <a:cubicBezTo>
                    <a:pt x="16" y="404"/>
                    <a:pt x="16" y="404"/>
                    <a:pt x="16" y="404"/>
                  </a:cubicBezTo>
                  <a:cubicBezTo>
                    <a:pt x="43" y="385"/>
                    <a:pt x="43" y="385"/>
                    <a:pt x="43" y="385"/>
                  </a:cubicBezTo>
                  <a:cubicBezTo>
                    <a:pt x="49" y="391"/>
                    <a:pt x="56" y="397"/>
                    <a:pt x="62" y="404"/>
                  </a:cubicBezTo>
                  <a:lnTo>
                    <a:pt x="359" y="188"/>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7"/>
            <p:cNvSpPr>
              <a:spLocks/>
            </p:cNvSpPr>
            <p:nvPr/>
          </p:nvSpPr>
          <p:spPr bwMode="auto">
            <a:xfrm>
              <a:off x="-710" y="2430"/>
              <a:ext cx="398" cy="1108"/>
            </a:xfrm>
            <a:custGeom>
              <a:avLst/>
              <a:gdLst>
                <a:gd name="T0" fmla="*/ 178 w 226"/>
                <a:gd name="T1" fmla="*/ 384 h 627"/>
                <a:gd name="T2" fmla="*/ 117 w 226"/>
                <a:gd name="T3" fmla="*/ 194 h 627"/>
                <a:gd name="T4" fmla="*/ 92 w 226"/>
                <a:gd name="T5" fmla="*/ 205 h 627"/>
                <a:gd name="T6" fmla="*/ 26 w 226"/>
                <a:gd name="T7" fmla="*/ 0 h 627"/>
                <a:gd name="T8" fmla="*/ 0 w 226"/>
                <a:gd name="T9" fmla="*/ 9 h 627"/>
                <a:gd name="T10" fmla="*/ 67 w 226"/>
                <a:gd name="T11" fmla="*/ 215 h 627"/>
                <a:gd name="T12" fmla="*/ 42 w 226"/>
                <a:gd name="T13" fmla="*/ 224 h 627"/>
                <a:gd name="T14" fmla="*/ 108 w 226"/>
                <a:gd name="T15" fmla="*/ 428 h 627"/>
                <a:gd name="T16" fmla="*/ 132 w 226"/>
                <a:gd name="T17" fmla="*/ 414 h 627"/>
                <a:gd name="T18" fmla="*/ 201 w 226"/>
                <a:gd name="T19" fmla="*/ 627 h 627"/>
                <a:gd name="T20" fmla="*/ 226 w 226"/>
                <a:gd name="T21" fmla="*/ 619 h 627"/>
                <a:gd name="T22" fmla="*/ 155 w 226"/>
                <a:gd name="T23" fmla="*/ 399 h 627"/>
                <a:gd name="T24" fmla="*/ 178 w 226"/>
                <a:gd name="T25" fmla="*/ 384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6" h="627">
                  <a:moveTo>
                    <a:pt x="178" y="384"/>
                  </a:moveTo>
                  <a:cubicBezTo>
                    <a:pt x="117" y="194"/>
                    <a:pt x="117" y="194"/>
                    <a:pt x="117" y="194"/>
                  </a:cubicBezTo>
                  <a:cubicBezTo>
                    <a:pt x="109" y="198"/>
                    <a:pt x="100" y="202"/>
                    <a:pt x="92" y="205"/>
                  </a:cubicBezTo>
                  <a:cubicBezTo>
                    <a:pt x="26" y="0"/>
                    <a:pt x="26" y="0"/>
                    <a:pt x="26" y="0"/>
                  </a:cubicBezTo>
                  <a:cubicBezTo>
                    <a:pt x="17" y="4"/>
                    <a:pt x="9" y="7"/>
                    <a:pt x="0" y="9"/>
                  </a:cubicBezTo>
                  <a:cubicBezTo>
                    <a:pt x="67" y="215"/>
                    <a:pt x="67" y="215"/>
                    <a:pt x="67" y="215"/>
                  </a:cubicBezTo>
                  <a:cubicBezTo>
                    <a:pt x="59" y="218"/>
                    <a:pt x="50" y="221"/>
                    <a:pt x="42" y="224"/>
                  </a:cubicBezTo>
                  <a:cubicBezTo>
                    <a:pt x="108" y="428"/>
                    <a:pt x="108" y="428"/>
                    <a:pt x="108" y="428"/>
                  </a:cubicBezTo>
                  <a:cubicBezTo>
                    <a:pt x="116" y="423"/>
                    <a:pt x="124" y="419"/>
                    <a:pt x="132" y="414"/>
                  </a:cubicBezTo>
                  <a:cubicBezTo>
                    <a:pt x="201" y="627"/>
                    <a:pt x="201" y="627"/>
                    <a:pt x="201" y="627"/>
                  </a:cubicBezTo>
                  <a:cubicBezTo>
                    <a:pt x="226" y="619"/>
                    <a:pt x="226" y="619"/>
                    <a:pt x="226" y="619"/>
                  </a:cubicBezTo>
                  <a:cubicBezTo>
                    <a:pt x="155" y="399"/>
                    <a:pt x="155" y="399"/>
                    <a:pt x="155" y="399"/>
                  </a:cubicBezTo>
                  <a:cubicBezTo>
                    <a:pt x="163" y="394"/>
                    <a:pt x="171" y="389"/>
                    <a:pt x="178" y="38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8"/>
            <p:cNvSpPr>
              <a:spLocks/>
            </p:cNvSpPr>
            <p:nvPr/>
          </p:nvSpPr>
          <p:spPr bwMode="auto">
            <a:xfrm>
              <a:off x="-555" y="2312"/>
              <a:ext cx="954" cy="714"/>
            </a:xfrm>
            <a:custGeom>
              <a:avLst/>
              <a:gdLst>
                <a:gd name="T0" fmla="*/ 311 w 541"/>
                <a:gd name="T1" fmla="*/ 182 h 404"/>
                <a:gd name="T2" fmla="*/ 193 w 541"/>
                <a:gd name="T3" fmla="*/ 96 h 404"/>
                <a:gd name="T4" fmla="*/ 179 w 541"/>
                <a:gd name="T5" fmla="*/ 119 h 404"/>
                <a:gd name="T6" fmla="*/ 15 w 541"/>
                <a:gd name="T7" fmla="*/ 0 h 404"/>
                <a:gd name="T8" fmla="*/ 0 w 541"/>
                <a:gd name="T9" fmla="*/ 22 h 404"/>
                <a:gd name="T10" fmla="*/ 164 w 541"/>
                <a:gd name="T11" fmla="*/ 142 h 404"/>
                <a:gd name="T12" fmla="*/ 148 w 541"/>
                <a:gd name="T13" fmla="*/ 163 h 404"/>
                <a:gd name="T14" fmla="*/ 273 w 541"/>
                <a:gd name="T15" fmla="*/ 254 h 404"/>
                <a:gd name="T16" fmla="*/ 286 w 541"/>
                <a:gd name="T17" fmla="*/ 230 h 404"/>
                <a:gd name="T18" fmla="*/ 526 w 541"/>
                <a:gd name="T19" fmla="*/ 404 h 404"/>
                <a:gd name="T20" fmla="*/ 541 w 541"/>
                <a:gd name="T21" fmla="*/ 383 h 404"/>
                <a:gd name="T22" fmla="*/ 299 w 541"/>
                <a:gd name="T23" fmla="*/ 206 h 404"/>
                <a:gd name="T24" fmla="*/ 311 w 541"/>
                <a:gd name="T25" fmla="*/ 182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1" h="404">
                  <a:moveTo>
                    <a:pt x="311" y="182"/>
                  </a:moveTo>
                  <a:cubicBezTo>
                    <a:pt x="193" y="96"/>
                    <a:pt x="193" y="96"/>
                    <a:pt x="193" y="96"/>
                  </a:cubicBezTo>
                  <a:cubicBezTo>
                    <a:pt x="188" y="104"/>
                    <a:pt x="184" y="112"/>
                    <a:pt x="179" y="119"/>
                  </a:cubicBezTo>
                  <a:cubicBezTo>
                    <a:pt x="15" y="0"/>
                    <a:pt x="15" y="0"/>
                    <a:pt x="15" y="0"/>
                  </a:cubicBezTo>
                  <a:cubicBezTo>
                    <a:pt x="11" y="8"/>
                    <a:pt x="5" y="15"/>
                    <a:pt x="0" y="22"/>
                  </a:cubicBezTo>
                  <a:cubicBezTo>
                    <a:pt x="164" y="142"/>
                    <a:pt x="164" y="142"/>
                    <a:pt x="164" y="142"/>
                  </a:cubicBezTo>
                  <a:cubicBezTo>
                    <a:pt x="159" y="149"/>
                    <a:pt x="154" y="156"/>
                    <a:pt x="148" y="163"/>
                  </a:cubicBezTo>
                  <a:cubicBezTo>
                    <a:pt x="273" y="254"/>
                    <a:pt x="273" y="254"/>
                    <a:pt x="273" y="254"/>
                  </a:cubicBezTo>
                  <a:cubicBezTo>
                    <a:pt x="278" y="246"/>
                    <a:pt x="282" y="238"/>
                    <a:pt x="286" y="230"/>
                  </a:cubicBezTo>
                  <a:cubicBezTo>
                    <a:pt x="526" y="404"/>
                    <a:pt x="526" y="404"/>
                    <a:pt x="526" y="404"/>
                  </a:cubicBezTo>
                  <a:cubicBezTo>
                    <a:pt x="541" y="383"/>
                    <a:pt x="541" y="383"/>
                    <a:pt x="541" y="383"/>
                  </a:cubicBezTo>
                  <a:cubicBezTo>
                    <a:pt x="299" y="206"/>
                    <a:pt x="299" y="206"/>
                    <a:pt x="299" y="206"/>
                  </a:cubicBezTo>
                  <a:cubicBezTo>
                    <a:pt x="303" y="198"/>
                    <a:pt x="307" y="190"/>
                    <a:pt x="311" y="182"/>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9"/>
            <p:cNvSpPr>
              <a:spLocks/>
            </p:cNvSpPr>
            <p:nvPr/>
          </p:nvSpPr>
          <p:spPr bwMode="auto">
            <a:xfrm>
              <a:off x="-507" y="2227"/>
              <a:ext cx="1105" cy="401"/>
            </a:xfrm>
            <a:custGeom>
              <a:avLst/>
              <a:gdLst>
                <a:gd name="T0" fmla="*/ 330 w 627"/>
                <a:gd name="T1" fmla="*/ 77 h 227"/>
                <a:gd name="T2" fmla="*/ 204 w 627"/>
                <a:gd name="T3" fmla="*/ 36 h 227"/>
                <a:gd name="T4" fmla="*/ 197 w 627"/>
                <a:gd name="T5" fmla="*/ 62 h 227"/>
                <a:gd name="T6" fmla="*/ 8 w 627"/>
                <a:gd name="T7" fmla="*/ 0 h 227"/>
                <a:gd name="T8" fmla="*/ 0 w 627"/>
                <a:gd name="T9" fmla="*/ 26 h 227"/>
                <a:gd name="T10" fmla="*/ 190 w 627"/>
                <a:gd name="T11" fmla="*/ 88 h 227"/>
                <a:gd name="T12" fmla="*/ 180 w 627"/>
                <a:gd name="T13" fmla="*/ 113 h 227"/>
                <a:gd name="T14" fmla="*/ 312 w 627"/>
                <a:gd name="T15" fmla="*/ 155 h 227"/>
                <a:gd name="T16" fmla="*/ 319 w 627"/>
                <a:gd name="T17" fmla="*/ 130 h 227"/>
                <a:gd name="T18" fmla="*/ 618 w 627"/>
                <a:gd name="T19" fmla="*/ 227 h 227"/>
                <a:gd name="T20" fmla="*/ 627 w 627"/>
                <a:gd name="T21" fmla="*/ 201 h 227"/>
                <a:gd name="T22" fmla="*/ 325 w 627"/>
                <a:gd name="T23" fmla="*/ 103 h 227"/>
                <a:gd name="T24" fmla="*/ 330 w 627"/>
                <a:gd name="T25" fmla="*/ 77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7" h="227">
                  <a:moveTo>
                    <a:pt x="330" y="77"/>
                  </a:moveTo>
                  <a:cubicBezTo>
                    <a:pt x="204" y="36"/>
                    <a:pt x="204" y="36"/>
                    <a:pt x="204" y="36"/>
                  </a:cubicBezTo>
                  <a:cubicBezTo>
                    <a:pt x="202" y="45"/>
                    <a:pt x="200" y="53"/>
                    <a:pt x="197" y="62"/>
                  </a:cubicBezTo>
                  <a:cubicBezTo>
                    <a:pt x="8" y="0"/>
                    <a:pt x="8" y="0"/>
                    <a:pt x="8" y="0"/>
                  </a:cubicBezTo>
                  <a:cubicBezTo>
                    <a:pt x="6" y="9"/>
                    <a:pt x="3" y="18"/>
                    <a:pt x="0" y="26"/>
                  </a:cubicBezTo>
                  <a:cubicBezTo>
                    <a:pt x="190" y="88"/>
                    <a:pt x="190" y="88"/>
                    <a:pt x="190" y="88"/>
                  </a:cubicBezTo>
                  <a:cubicBezTo>
                    <a:pt x="187" y="96"/>
                    <a:pt x="184" y="105"/>
                    <a:pt x="180" y="113"/>
                  </a:cubicBezTo>
                  <a:cubicBezTo>
                    <a:pt x="312" y="155"/>
                    <a:pt x="312" y="155"/>
                    <a:pt x="312" y="155"/>
                  </a:cubicBezTo>
                  <a:cubicBezTo>
                    <a:pt x="314" y="147"/>
                    <a:pt x="317" y="138"/>
                    <a:pt x="319" y="130"/>
                  </a:cubicBezTo>
                  <a:cubicBezTo>
                    <a:pt x="618" y="227"/>
                    <a:pt x="618" y="227"/>
                    <a:pt x="618" y="227"/>
                  </a:cubicBezTo>
                  <a:cubicBezTo>
                    <a:pt x="627" y="201"/>
                    <a:pt x="627" y="201"/>
                    <a:pt x="627" y="201"/>
                  </a:cubicBezTo>
                  <a:cubicBezTo>
                    <a:pt x="325" y="103"/>
                    <a:pt x="325" y="103"/>
                    <a:pt x="325" y="103"/>
                  </a:cubicBezTo>
                  <a:cubicBezTo>
                    <a:pt x="327" y="95"/>
                    <a:pt x="329" y="86"/>
                    <a:pt x="330" y="77"/>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20"/>
            <p:cNvSpPr>
              <a:spLocks/>
            </p:cNvSpPr>
            <p:nvPr/>
          </p:nvSpPr>
          <p:spPr bwMode="auto">
            <a:xfrm>
              <a:off x="-1643" y="980"/>
              <a:ext cx="712" cy="957"/>
            </a:xfrm>
            <a:custGeom>
              <a:avLst/>
              <a:gdLst>
                <a:gd name="T0" fmla="*/ 18 w 404"/>
                <a:gd name="T1" fmla="*/ 86 h 542"/>
                <a:gd name="T2" fmla="*/ 218 w 404"/>
                <a:gd name="T3" fmla="*/ 361 h 542"/>
                <a:gd name="T4" fmla="*/ 240 w 404"/>
                <a:gd name="T5" fmla="*/ 346 h 542"/>
                <a:gd name="T6" fmla="*/ 382 w 404"/>
                <a:gd name="T7" fmla="*/ 542 h 542"/>
                <a:gd name="T8" fmla="*/ 404 w 404"/>
                <a:gd name="T9" fmla="*/ 526 h 542"/>
                <a:gd name="T10" fmla="*/ 262 w 404"/>
                <a:gd name="T11" fmla="*/ 331 h 542"/>
                <a:gd name="T12" fmla="*/ 286 w 404"/>
                <a:gd name="T13" fmla="*/ 318 h 542"/>
                <a:gd name="T14" fmla="*/ 93 w 404"/>
                <a:gd name="T15" fmla="*/ 52 h 542"/>
                <a:gd name="T16" fmla="*/ 67 w 404"/>
                <a:gd name="T17" fmla="*/ 62 h 542"/>
                <a:gd name="T18" fmla="*/ 22 w 404"/>
                <a:gd name="T19" fmla="*/ 0 h 542"/>
                <a:gd name="T20" fmla="*/ 0 w 404"/>
                <a:gd name="T21" fmla="*/ 16 h 542"/>
                <a:gd name="T22" fmla="*/ 42 w 404"/>
                <a:gd name="T23" fmla="*/ 74 h 542"/>
                <a:gd name="T24" fmla="*/ 18 w 404"/>
                <a:gd name="T25" fmla="*/ 8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18" y="86"/>
                  </a:moveTo>
                  <a:cubicBezTo>
                    <a:pt x="218" y="361"/>
                    <a:pt x="218" y="361"/>
                    <a:pt x="218" y="361"/>
                  </a:cubicBezTo>
                  <a:cubicBezTo>
                    <a:pt x="225" y="356"/>
                    <a:pt x="232" y="351"/>
                    <a:pt x="240" y="346"/>
                  </a:cubicBezTo>
                  <a:cubicBezTo>
                    <a:pt x="382" y="542"/>
                    <a:pt x="382" y="542"/>
                    <a:pt x="382" y="542"/>
                  </a:cubicBezTo>
                  <a:cubicBezTo>
                    <a:pt x="389" y="536"/>
                    <a:pt x="397" y="531"/>
                    <a:pt x="404" y="526"/>
                  </a:cubicBezTo>
                  <a:cubicBezTo>
                    <a:pt x="262" y="331"/>
                    <a:pt x="262" y="331"/>
                    <a:pt x="262" y="331"/>
                  </a:cubicBezTo>
                  <a:cubicBezTo>
                    <a:pt x="270" y="326"/>
                    <a:pt x="278" y="322"/>
                    <a:pt x="286" y="318"/>
                  </a:cubicBezTo>
                  <a:cubicBezTo>
                    <a:pt x="93" y="52"/>
                    <a:pt x="93" y="52"/>
                    <a:pt x="93" y="52"/>
                  </a:cubicBezTo>
                  <a:cubicBezTo>
                    <a:pt x="84" y="55"/>
                    <a:pt x="76" y="59"/>
                    <a:pt x="67" y="62"/>
                  </a:cubicBezTo>
                  <a:cubicBezTo>
                    <a:pt x="22" y="0"/>
                    <a:pt x="22" y="0"/>
                    <a:pt x="22" y="0"/>
                  </a:cubicBezTo>
                  <a:cubicBezTo>
                    <a:pt x="0" y="16"/>
                    <a:pt x="0" y="16"/>
                    <a:pt x="0" y="16"/>
                  </a:cubicBezTo>
                  <a:cubicBezTo>
                    <a:pt x="42" y="74"/>
                    <a:pt x="42" y="74"/>
                    <a:pt x="42" y="74"/>
                  </a:cubicBezTo>
                  <a:cubicBezTo>
                    <a:pt x="34" y="78"/>
                    <a:pt x="26" y="82"/>
                    <a:pt x="18" y="86"/>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21"/>
            <p:cNvSpPr>
              <a:spLocks/>
            </p:cNvSpPr>
            <p:nvPr/>
          </p:nvSpPr>
          <p:spPr bwMode="auto">
            <a:xfrm>
              <a:off x="-2216" y="2089"/>
              <a:ext cx="1146" cy="142"/>
            </a:xfrm>
            <a:custGeom>
              <a:avLst/>
              <a:gdLst>
                <a:gd name="T0" fmla="*/ 396 w 650"/>
                <a:gd name="T1" fmla="*/ 53 h 80"/>
                <a:gd name="T2" fmla="*/ 650 w 650"/>
                <a:gd name="T3" fmla="*/ 53 h 80"/>
                <a:gd name="T4" fmla="*/ 649 w 650"/>
                <a:gd name="T5" fmla="*/ 40 h 80"/>
                <a:gd name="T6" fmla="*/ 650 w 650"/>
                <a:gd name="T7" fmla="*/ 27 h 80"/>
                <a:gd name="T8" fmla="*/ 396 w 650"/>
                <a:gd name="T9" fmla="*/ 27 h 80"/>
                <a:gd name="T10" fmla="*/ 398 w 650"/>
                <a:gd name="T11" fmla="*/ 0 h 80"/>
                <a:gd name="T12" fmla="*/ 0 w 650"/>
                <a:gd name="T13" fmla="*/ 0 h 80"/>
                <a:gd name="T14" fmla="*/ 0 w 650"/>
                <a:gd name="T15" fmla="*/ 27 h 80"/>
                <a:gd name="T16" fmla="*/ 0 w 650"/>
                <a:gd name="T17" fmla="*/ 53 h 80"/>
                <a:gd name="T18" fmla="*/ 0 w 650"/>
                <a:gd name="T19" fmla="*/ 80 h 80"/>
                <a:gd name="T20" fmla="*/ 398 w 650"/>
                <a:gd name="T21" fmla="*/ 80 h 80"/>
                <a:gd name="T22" fmla="*/ 396 w 650"/>
                <a:gd name="T23" fmla="*/ 5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0" h="80">
                  <a:moveTo>
                    <a:pt x="396" y="53"/>
                  </a:moveTo>
                  <a:cubicBezTo>
                    <a:pt x="650" y="53"/>
                    <a:pt x="650" y="53"/>
                    <a:pt x="650" y="53"/>
                  </a:cubicBezTo>
                  <a:cubicBezTo>
                    <a:pt x="650" y="49"/>
                    <a:pt x="649" y="45"/>
                    <a:pt x="649" y="40"/>
                  </a:cubicBezTo>
                  <a:cubicBezTo>
                    <a:pt x="649" y="35"/>
                    <a:pt x="650" y="31"/>
                    <a:pt x="650" y="27"/>
                  </a:cubicBezTo>
                  <a:cubicBezTo>
                    <a:pt x="396" y="27"/>
                    <a:pt x="396" y="27"/>
                    <a:pt x="396" y="27"/>
                  </a:cubicBezTo>
                  <a:cubicBezTo>
                    <a:pt x="396" y="18"/>
                    <a:pt x="397" y="9"/>
                    <a:pt x="398" y="0"/>
                  </a:cubicBezTo>
                  <a:cubicBezTo>
                    <a:pt x="0" y="0"/>
                    <a:pt x="0" y="0"/>
                    <a:pt x="0" y="0"/>
                  </a:cubicBezTo>
                  <a:cubicBezTo>
                    <a:pt x="0" y="27"/>
                    <a:pt x="0" y="27"/>
                    <a:pt x="0" y="27"/>
                  </a:cubicBezTo>
                  <a:cubicBezTo>
                    <a:pt x="0" y="53"/>
                    <a:pt x="0" y="53"/>
                    <a:pt x="0" y="53"/>
                  </a:cubicBezTo>
                  <a:cubicBezTo>
                    <a:pt x="0" y="80"/>
                    <a:pt x="0" y="80"/>
                    <a:pt x="0" y="80"/>
                  </a:cubicBezTo>
                  <a:cubicBezTo>
                    <a:pt x="398" y="80"/>
                    <a:pt x="398" y="80"/>
                    <a:pt x="398" y="80"/>
                  </a:cubicBezTo>
                  <a:cubicBezTo>
                    <a:pt x="397" y="71"/>
                    <a:pt x="396" y="62"/>
                    <a:pt x="396" y="53"/>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22"/>
            <p:cNvSpPr>
              <a:spLocks/>
            </p:cNvSpPr>
            <p:nvPr/>
          </p:nvSpPr>
          <p:spPr bwMode="auto">
            <a:xfrm>
              <a:off x="-2167" y="1651"/>
              <a:ext cx="1118" cy="442"/>
            </a:xfrm>
            <a:custGeom>
              <a:avLst/>
              <a:gdLst>
                <a:gd name="T0" fmla="*/ 385 w 634"/>
                <a:gd name="T1" fmla="*/ 171 h 250"/>
                <a:gd name="T2" fmla="*/ 626 w 634"/>
                <a:gd name="T3" fmla="*/ 250 h 250"/>
                <a:gd name="T4" fmla="*/ 634 w 634"/>
                <a:gd name="T5" fmla="*/ 224 h 250"/>
                <a:gd name="T6" fmla="*/ 394 w 634"/>
                <a:gd name="T7" fmla="*/ 146 h 250"/>
                <a:gd name="T8" fmla="*/ 405 w 634"/>
                <a:gd name="T9" fmla="*/ 121 h 250"/>
                <a:gd name="T10" fmla="*/ 31 w 634"/>
                <a:gd name="T11" fmla="*/ 0 h 250"/>
                <a:gd name="T12" fmla="*/ 0 w 634"/>
                <a:gd name="T13" fmla="*/ 74 h 250"/>
                <a:gd name="T14" fmla="*/ 378 w 634"/>
                <a:gd name="T15" fmla="*/ 197 h 250"/>
                <a:gd name="T16" fmla="*/ 385 w 634"/>
                <a:gd name="T17" fmla="*/ 171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85" y="171"/>
                  </a:moveTo>
                  <a:cubicBezTo>
                    <a:pt x="626" y="250"/>
                    <a:pt x="626" y="250"/>
                    <a:pt x="626" y="250"/>
                  </a:cubicBezTo>
                  <a:cubicBezTo>
                    <a:pt x="628" y="241"/>
                    <a:pt x="631" y="232"/>
                    <a:pt x="634" y="224"/>
                  </a:cubicBezTo>
                  <a:cubicBezTo>
                    <a:pt x="394" y="146"/>
                    <a:pt x="394" y="146"/>
                    <a:pt x="394" y="146"/>
                  </a:cubicBezTo>
                  <a:cubicBezTo>
                    <a:pt x="397" y="138"/>
                    <a:pt x="401" y="129"/>
                    <a:pt x="405" y="121"/>
                  </a:cubicBezTo>
                  <a:cubicBezTo>
                    <a:pt x="31" y="0"/>
                    <a:pt x="31" y="0"/>
                    <a:pt x="31" y="0"/>
                  </a:cubicBezTo>
                  <a:cubicBezTo>
                    <a:pt x="19" y="24"/>
                    <a:pt x="9" y="49"/>
                    <a:pt x="0" y="74"/>
                  </a:cubicBezTo>
                  <a:cubicBezTo>
                    <a:pt x="378" y="197"/>
                    <a:pt x="378" y="197"/>
                    <a:pt x="378" y="197"/>
                  </a:cubicBezTo>
                  <a:cubicBezTo>
                    <a:pt x="380" y="189"/>
                    <a:pt x="383" y="180"/>
                    <a:pt x="385" y="171"/>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23"/>
            <p:cNvSpPr>
              <a:spLocks/>
            </p:cNvSpPr>
            <p:nvPr/>
          </p:nvSpPr>
          <p:spPr bwMode="auto">
            <a:xfrm>
              <a:off x="-1643" y="2383"/>
              <a:ext cx="712" cy="957"/>
            </a:xfrm>
            <a:custGeom>
              <a:avLst/>
              <a:gdLst>
                <a:gd name="T0" fmla="*/ 286 w 404"/>
                <a:gd name="T1" fmla="*/ 224 h 542"/>
                <a:gd name="T2" fmla="*/ 262 w 404"/>
                <a:gd name="T3" fmla="*/ 211 h 542"/>
                <a:gd name="T4" fmla="*/ 404 w 404"/>
                <a:gd name="T5" fmla="*/ 16 h 542"/>
                <a:gd name="T6" fmla="*/ 382 w 404"/>
                <a:gd name="T7" fmla="*/ 0 h 542"/>
                <a:gd name="T8" fmla="*/ 240 w 404"/>
                <a:gd name="T9" fmla="*/ 196 h 542"/>
                <a:gd name="T10" fmla="*/ 218 w 404"/>
                <a:gd name="T11" fmla="*/ 181 h 542"/>
                <a:gd name="T12" fmla="*/ 18 w 404"/>
                <a:gd name="T13" fmla="*/ 456 h 542"/>
                <a:gd name="T14" fmla="*/ 42 w 404"/>
                <a:gd name="T15" fmla="*/ 468 h 542"/>
                <a:gd name="T16" fmla="*/ 0 w 404"/>
                <a:gd name="T17" fmla="*/ 526 h 542"/>
                <a:gd name="T18" fmla="*/ 22 w 404"/>
                <a:gd name="T19" fmla="*/ 542 h 542"/>
                <a:gd name="T20" fmla="*/ 67 w 404"/>
                <a:gd name="T21" fmla="*/ 480 h 542"/>
                <a:gd name="T22" fmla="*/ 93 w 404"/>
                <a:gd name="T23" fmla="*/ 490 h 542"/>
                <a:gd name="T24" fmla="*/ 286 w 404"/>
                <a:gd name="T25" fmla="*/ 22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4" h="542">
                  <a:moveTo>
                    <a:pt x="286" y="224"/>
                  </a:moveTo>
                  <a:cubicBezTo>
                    <a:pt x="278" y="220"/>
                    <a:pt x="270" y="216"/>
                    <a:pt x="262" y="211"/>
                  </a:cubicBezTo>
                  <a:cubicBezTo>
                    <a:pt x="404" y="16"/>
                    <a:pt x="404" y="16"/>
                    <a:pt x="404" y="16"/>
                  </a:cubicBezTo>
                  <a:cubicBezTo>
                    <a:pt x="397" y="11"/>
                    <a:pt x="389" y="6"/>
                    <a:pt x="382" y="0"/>
                  </a:cubicBezTo>
                  <a:cubicBezTo>
                    <a:pt x="240" y="196"/>
                    <a:pt x="240" y="196"/>
                    <a:pt x="240" y="196"/>
                  </a:cubicBezTo>
                  <a:cubicBezTo>
                    <a:pt x="232" y="191"/>
                    <a:pt x="225" y="186"/>
                    <a:pt x="218" y="181"/>
                  </a:cubicBezTo>
                  <a:cubicBezTo>
                    <a:pt x="18" y="456"/>
                    <a:pt x="18" y="456"/>
                    <a:pt x="18" y="456"/>
                  </a:cubicBezTo>
                  <a:cubicBezTo>
                    <a:pt x="26" y="460"/>
                    <a:pt x="34" y="464"/>
                    <a:pt x="42" y="468"/>
                  </a:cubicBezTo>
                  <a:cubicBezTo>
                    <a:pt x="0" y="526"/>
                    <a:pt x="0" y="526"/>
                    <a:pt x="0" y="526"/>
                  </a:cubicBezTo>
                  <a:cubicBezTo>
                    <a:pt x="22" y="542"/>
                    <a:pt x="22" y="542"/>
                    <a:pt x="22" y="542"/>
                  </a:cubicBezTo>
                  <a:cubicBezTo>
                    <a:pt x="67" y="480"/>
                    <a:pt x="67" y="480"/>
                    <a:pt x="67" y="480"/>
                  </a:cubicBezTo>
                  <a:cubicBezTo>
                    <a:pt x="76" y="483"/>
                    <a:pt x="84" y="487"/>
                    <a:pt x="93" y="490"/>
                  </a:cubicBezTo>
                  <a:lnTo>
                    <a:pt x="286" y="224"/>
                  </a:ln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24"/>
            <p:cNvSpPr>
              <a:spLocks/>
            </p:cNvSpPr>
            <p:nvPr/>
          </p:nvSpPr>
          <p:spPr bwMode="auto">
            <a:xfrm>
              <a:off x="-2167" y="2227"/>
              <a:ext cx="1118" cy="442"/>
            </a:xfrm>
            <a:custGeom>
              <a:avLst/>
              <a:gdLst>
                <a:gd name="T0" fmla="*/ 394 w 634"/>
                <a:gd name="T1" fmla="*/ 104 h 250"/>
                <a:gd name="T2" fmla="*/ 634 w 634"/>
                <a:gd name="T3" fmla="*/ 26 h 250"/>
                <a:gd name="T4" fmla="*/ 626 w 634"/>
                <a:gd name="T5" fmla="*/ 0 h 250"/>
                <a:gd name="T6" fmla="*/ 385 w 634"/>
                <a:gd name="T7" fmla="*/ 79 h 250"/>
                <a:gd name="T8" fmla="*/ 378 w 634"/>
                <a:gd name="T9" fmla="*/ 53 h 250"/>
                <a:gd name="T10" fmla="*/ 0 w 634"/>
                <a:gd name="T11" fmla="*/ 176 h 250"/>
                <a:gd name="T12" fmla="*/ 31 w 634"/>
                <a:gd name="T13" fmla="*/ 250 h 250"/>
                <a:gd name="T14" fmla="*/ 405 w 634"/>
                <a:gd name="T15" fmla="*/ 129 h 250"/>
                <a:gd name="T16" fmla="*/ 394 w 634"/>
                <a:gd name="T17" fmla="*/ 10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4" h="250">
                  <a:moveTo>
                    <a:pt x="394" y="104"/>
                  </a:moveTo>
                  <a:cubicBezTo>
                    <a:pt x="634" y="26"/>
                    <a:pt x="634" y="26"/>
                    <a:pt x="634" y="26"/>
                  </a:cubicBezTo>
                  <a:cubicBezTo>
                    <a:pt x="631" y="18"/>
                    <a:pt x="628" y="9"/>
                    <a:pt x="626" y="0"/>
                  </a:cubicBezTo>
                  <a:cubicBezTo>
                    <a:pt x="385" y="79"/>
                    <a:pt x="385" y="79"/>
                    <a:pt x="385" y="79"/>
                  </a:cubicBezTo>
                  <a:cubicBezTo>
                    <a:pt x="383" y="70"/>
                    <a:pt x="380" y="61"/>
                    <a:pt x="378" y="53"/>
                  </a:cubicBezTo>
                  <a:cubicBezTo>
                    <a:pt x="0" y="176"/>
                    <a:pt x="0" y="176"/>
                    <a:pt x="0" y="176"/>
                  </a:cubicBezTo>
                  <a:cubicBezTo>
                    <a:pt x="9" y="201"/>
                    <a:pt x="19" y="226"/>
                    <a:pt x="31" y="250"/>
                  </a:cubicBezTo>
                  <a:cubicBezTo>
                    <a:pt x="405" y="129"/>
                    <a:pt x="405" y="129"/>
                    <a:pt x="405" y="129"/>
                  </a:cubicBezTo>
                  <a:cubicBezTo>
                    <a:pt x="401" y="121"/>
                    <a:pt x="397" y="112"/>
                    <a:pt x="394" y="104"/>
                  </a:cubicBezTo>
                  <a:close/>
                </a:path>
              </a:pathLst>
            </a:custGeom>
            <a:solidFill>
              <a:srgbClr val="09B5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25"/>
            <p:cNvSpPr>
              <a:spLocks/>
            </p:cNvSpPr>
            <p:nvPr/>
          </p:nvSpPr>
          <p:spPr bwMode="auto">
            <a:xfrm>
              <a:off x="8002" y="1446"/>
              <a:ext cx="1046" cy="1257"/>
            </a:xfrm>
            <a:custGeom>
              <a:avLst/>
              <a:gdLst>
                <a:gd name="T0" fmla="*/ 0 w 1046"/>
                <a:gd name="T1" fmla="*/ 0 h 1257"/>
                <a:gd name="T2" fmla="*/ 180 w 1046"/>
                <a:gd name="T3" fmla="*/ 0 h 1257"/>
                <a:gd name="T4" fmla="*/ 180 w 1046"/>
                <a:gd name="T5" fmla="*/ 527 h 1257"/>
                <a:gd name="T6" fmla="*/ 866 w 1046"/>
                <a:gd name="T7" fmla="*/ 527 h 1257"/>
                <a:gd name="T8" fmla="*/ 866 w 1046"/>
                <a:gd name="T9" fmla="*/ 0 h 1257"/>
                <a:gd name="T10" fmla="*/ 1046 w 1046"/>
                <a:gd name="T11" fmla="*/ 0 h 1257"/>
                <a:gd name="T12" fmla="*/ 1046 w 1046"/>
                <a:gd name="T13" fmla="*/ 1257 h 1257"/>
                <a:gd name="T14" fmla="*/ 866 w 1046"/>
                <a:gd name="T15" fmla="*/ 1257 h 1257"/>
                <a:gd name="T16" fmla="*/ 866 w 1046"/>
                <a:gd name="T17" fmla="*/ 688 h 1257"/>
                <a:gd name="T18" fmla="*/ 180 w 1046"/>
                <a:gd name="T19" fmla="*/ 688 h 1257"/>
                <a:gd name="T20" fmla="*/ 180 w 1046"/>
                <a:gd name="T21" fmla="*/ 1257 h 1257"/>
                <a:gd name="T22" fmla="*/ 0 w 1046"/>
                <a:gd name="T23" fmla="*/ 1257 h 1257"/>
                <a:gd name="T24" fmla="*/ 0 w 1046"/>
                <a:gd name="T25"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6" h="1257">
                  <a:moveTo>
                    <a:pt x="0" y="0"/>
                  </a:moveTo>
                  <a:lnTo>
                    <a:pt x="180" y="0"/>
                  </a:lnTo>
                  <a:lnTo>
                    <a:pt x="180" y="527"/>
                  </a:lnTo>
                  <a:lnTo>
                    <a:pt x="866" y="527"/>
                  </a:lnTo>
                  <a:lnTo>
                    <a:pt x="866" y="0"/>
                  </a:lnTo>
                  <a:lnTo>
                    <a:pt x="1046" y="0"/>
                  </a:lnTo>
                  <a:lnTo>
                    <a:pt x="1046" y="1257"/>
                  </a:lnTo>
                  <a:lnTo>
                    <a:pt x="866" y="1257"/>
                  </a:lnTo>
                  <a:lnTo>
                    <a:pt x="866" y="688"/>
                  </a:lnTo>
                  <a:lnTo>
                    <a:pt x="180" y="688"/>
                  </a:lnTo>
                  <a:lnTo>
                    <a:pt x="180"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6"/>
            <p:cNvSpPr>
              <a:spLocks noEditPoints="1"/>
            </p:cNvSpPr>
            <p:nvPr/>
          </p:nvSpPr>
          <p:spPr bwMode="auto">
            <a:xfrm>
              <a:off x="9265" y="1801"/>
              <a:ext cx="862" cy="928"/>
            </a:xfrm>
            <a:custGeom>
              <a:avLst/>
              <a:gdLst>
                <a:gd name="T0" fmla="*/ 476 w 489"/>
                <a:gd name="T1" fmla="*/ 437 h 525"/>
                <a:gd name="T2" fmla="*/ 450 w 489"/>
                <a:gd name="T3" fmla="*/ 462 h 525"/>
                <a:gd name="T4" fmla="*/ 406 w 489"/>
                <a:gd name="T5" fmla="*/ 491 h 525"/>
                <a:gd name="T6" fmla="*/ 342 w 489"/>
                <a:gd name="T7" fmla="*/ 515 h 525"/>
                <a:gd name="T8" fmla="*/ 259 w 489"/>
                <a:gd name="T9" fmla="*/ 525 h 525"/>
                <a:gd name="T10" fmla="*/ 153 w 489"/>
                <a:gd name="T11" fmla="*/ 505 h 525"/>
                <a:gd name="T12" fmla="*/ 71 w 489"/>
                <a:gd name="T13" fmla="*/ 451 h 525"/>
                <a:gd name="T14" fmla="*/ 19 w 489"/>
                <a:gd name="T15" fmla="*/ 367 h 525"/>
                <a:gd name="T16" fmla="*/ 0 w 489"/>
                <a:gd name="T17" fmla="*/ 258 h 525"/>
                <a:gd name="T18" fmla="*/ 18 w 489"/>
                <a:gd name="T19" fmla="*/ 157 h 525"/>
                <a:gd name="T20" fmla="*/ 69 w 489"/>
                <a:gd name="T21" fmla="*/ 75 h 525"/>
                <a:gd name="T22" fmla="*/ 147 w 489"/>
                <a:gd name="T23" fmla="*/ 20 h 525"/>
                <a:gd name="T24" fmla="*/ 247 w 489"/>
                <a:gd name="T25" fmla="*/ 0 h 525"/>
                <a:gd name="T26" fmla="*/ 357 w 489"/>
                <a:gd name="T27" fmla="*/ 24 h 525"/>
                <a:gd name="T28" fmla="*/ 432 w 489"/>
                <a:gd name="T29" fmla="*/ 89 h 525"/>
                <a:gd name="T30" fmla="*/ 475 w 489"/>
                <a:gd name="T31" fmla="*/ 182 h 525"/>
                <a:gd name="T32" fmla="*/ 489 w 489"/>
                <a:gd name="T33" fmla="*/ 290 h 525"/>
                <a:gd name="T34" fmla="*/ 98 w 489"/>
                <a:gd name="T35" fmla="*/ 290 h 525"/>
                <a:gd name="T36" fmla="*/ 112 w 489"/>
                <a:gd name="T37" fmla="*/ 351 h 525"/>
                <a:gd name="T38" fmla="*/ 148 w 489"/>
                <a:gd name="T39" fmla="*/ 399 h 525"/>
                <a:gd name="T40" fmla="*/ 199 w 489"/>
                <a:gd name="T41" fmla="*/ 431 h 525"/>
                <a:gd name="T42" fmla="*/ 260 w 489"/>
                <a:gd name="T43" fmla="*/ 443 h 525"/>
                <a:gd name="T44" fmla="*/ 363 w 489"/>
                <a:gd name="T45" fmla="*/ 421 h 525"/>
                <a:gd name="T46" fmla="*/ 422 w 489"/>
                <a:gd name="T47" fmla="*/ 380 h 525"/>
                <a:gd name="T48" fmla="*/ 476 w 489"/>
                <a:gd name="T49" fmla="*/ 437 h 525"/>
                <a:gd name="T50" fmla="*/ 390 w 489"/>
                <a:gd name="T51" fmla="*/ 219 h 525"/>
                <a:gd name="T52" fmla="*/ 349 w 489"/>
                <a:gd name="T53" fmla="*/ 121 h 525"/>
                <a:gd name="T54" fmla="*/ 247 w 489"/>
                <a:gd name="T55" fmla="*/ 81 h 525"/>
                <a:gd name="T56" fmla="*/ 186 w 489"/>
                <a:gd name="T57" fmla="*/ 92 h 525"/>
                <a:gd name="T58" fmla="*/ 139 w 489"/>
                <a:gd name="T59" fmla="*/ 123 h 525"/>
                <a:gd name="T60" fmla="*/ 110 w 489"/>
                <a:gd name="T61" fmla="*/ 167 h 525"/>
                <a:gd name="T62" fmla="*/ 98 w 489"/>
                <a:gd name="T63" fmla="*/ 219 h 525"/>
                <a:gd name="T64" fmla="*/ 390 w 489"/>
                <a:gd name="T65" fmla="*/ 219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89" h="525">
                  <a:moveTo>
                    <a:pt x="476" y="437"/>
                  </a:moveTo>
                  <a:cubicBezTo>
                    <a:pt x="470" y="444"/>
                    <a:pt x="462" y="452"/>
                    <a:pt x="450" y="462"/>
                  </a:cubicBezTo>
                  <a:cubicBezTo>
                    <a:pt x="439" y="472"/>
                    <a:pt x="424" y="481"/>
                    <a:pt x="406" y="491"/>
                  </a:cubicBezTo>
                  <a:cubicBezTo>
                    <a:pt x="388" y="500"/>
                    <a:pt x="367" y="508"/>
                    <a:pt x="342" y="515"/>
                  </a:cubicBezTo>
                  <a:cubicBezTo>
                    <a:pt x="318" y="521"/>
                    <a:pt x="290" y="525"/>
                    <a:pt x="259" y="525"/>
                  </a:cubicBezTo>
                  <a:cubicBezTo>
                    <a:pt x="220" y="525"/>
                    <a:pt x="185" y="518"/>
                    <a:pt x="153" y="505"/>
                  </a:cubicBezTo>
                  <a:cubicBezTo>
                    <a:pt x="121" y="493"/>
                    <a:pt x="94" y="475"/>
                    <a:pt x="71" y="451"/>
                  </a:cubicBezTo>
                  <a:cubicBezTo>
                    <a:pt x="49" y="428"/>
                    <a:pt x="31" y="400"/>
                    <a:pt x="19" y="367"/>
                  </a:cubicBezTo>
                  <a:cubicBezTo>
                    <a:pt x="6" y="334"/>
                    <a:pt x="0" y="298"/>
                    <a:pt x="0" y="258"/>
                  </a:cubicBezTo>
                  <a:cubicBezTo>
                    <a:pt x="0" y="222"/>
                    <a:pt x="6" y="188"/>
                    <a:pt x="18" y="157"/>
                  </a:cubicBezTo>
                  <a:cubicBezTo>
                    <a:pt x="30" y="125"/>
                    <a:pt x="47" y="98"/>
                    <a:pt x="69" y="75"/>
                  </a:cubicBezTo>
                  <a:cubicBezTo>
                    <a:pt x="91" y="52"/>
                    <a:pt x="117" y="33"/>
                    <a:pt x="147" y="20"/>
                  </a:cubicBezTo>
                  <a:cubicBezTo>
                    <a:pt x="178" y="6"/>
                    <a:pt x="211" y="0"/>
                    <a:pt x="247" y="0"/>
                  </a:cubicBezTo>
                  <a:cubicBezTo>
                    <a:pt x="290" y="0"/>
                    <a:pt x="326" y="8"/>
                    <a:pt x="357" y="24"/>
                  </a:cubicBezTo>
                  <a:cubicBezTo>
                    <a:pt x="387" y="40"/>
                    <a:pt x="412" y="62"/>
                    <a:pt x="432" y="89"/>
                  </a:cubicBezTo>
                  <a:cubicBezTo>
                    <a:pt x="451" y="116"/>
                    <a:pt x="466" y="147"/>
                    <a:pt x="475" y="182"/>
                  </a:cubicBezTo>
                  <a:cubicBezTo>
                    <a:pt x="484" y="217"/>
                    <a:pt x="489" y="253"/>
                    <a:pt x="489" y="290"/>
                  </a:cubicBezTo>
                  <a:cubicBezTo>
                    <a:pt x="98" y="290"/>
                    <a:pt x="98" y="290"/>
                    <a:pt x="98" y="290"/>
                  </a:cubicBezTo>
                  <a:cubicBezTo>
                    <a:pt x="99" y="312"/>
                    <a:pt x="103" y="333"/>
                    <a:pt x="112" y="351"/>
                  </a:cubicBezTo>
                  <a:cubicBezTo>
                    <a:pt x="121" y="370"/>
                    <a:pt x="133" y="386"/>
                    <a:pt x="148" y="399"/>
                  </a:cubicBezTo>
                  <a:cubicBezTo>
                    <a:pt x="163" y="412"/>
                    <a:pt x="180" y="423"/>
                    <a:pt x="199" y="431"/>
                  </a:cubicBezTo>
                  <a:cubicBezTo>
                    <a:pt x="218" y="439"/>
                    <a:pt x="239" y="443"/>
                    <a:pt x="260" y="443"/>
                  </a:cubicBezTo>
                  <a:cubicBezTo>
                    <a:pt x="302" y="443"/>
                    <a:pt x="336" y="436"/>
                    <a:pt x="363" y="421"/>
                  </a:cubicBezTo>
                  <a:cubicBezTo>
                    <a:pt x="390" y="407"/>
                    <a:pt x="410" y="393"/>
                    <a:pt x="422" y="380"/>
                  </a:cubicBezTo>
                  <a:lnTo>
                    <a:pt x="476" y="437"/>
                  </a:lnTo>
                  <a:close/>
                  <a:moveTo>
                    <a:pt x="390" y="219"/>
                  </a:moveTo>
                  <a:cubicBezTo>
                    <a:pt x="387" y="181"/>
                    <a:pt x="373" y="148"/>
                    <a:pt x="349" y="121"/>
                  </a:cubicBezTo>
                  <a:cubicBezTo>
                    <a:pt x="325" y="94"/>
                    <a:pt x="291" y="81"/>
                    <a:pt x="247" y="81"/>
                  </a:cubicBezTo>
                  <a:cubicBezTo>
                    <a:pt x="224" y="81"/>
                    <a:pt x="204" y="84"/>
                    <a:pt x="186" y="92"/>
                  </a:cubicBezTo>
                  <a:cubicBezTo>
                    <a:pt x="168" y="100"/>
                    <a:pt x="152" y="110"/>
                    <a:pt x="139" y="123"/>
                  </a:cubicBezTo>
                  <a:cubicBezTo>
                    <a:pt x="127" y="136"/>
                    <a:pt x="117" y="151"/>
                    <a:pt x="110" y="167"/>
                  </a:cubicBezTo>
                  <a:cubicBezTo>
                    <a:pt x="103" y="184"/>
                    <a:pt x="99" y="201"/>
                    <a:pt x="98" y="219"/>
                  </a:cubicBezTo>
                  <a:lnTo>
                    <a:pt x="390" y="21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7"/>
            <p:cNvSpPr>
              <a:spLocks noEditPoints="1"/>
            </p:cNvSpPr>
            <p:nvPr/>
          </p:nvSpPr>
          <p:spPr bwMode="auto">
            <a:xfrm>
              <a:off x="10264" y="1801"/>
              <a:ext cx="759" cy="926"/>
            </a:xfrm>
            <a:custGeom>
              <a:avLst/>
              <a:gdLst>
                <a:gd name="T0" fmla="*/ 338 w 430"/>
                <a:gd name="T1" fmla="*/ 450 h 524"/>
                <a:gd name="T2" fmla="*/ 265 w 430"/>
                <a:gd name="T3" fmla="*/ 505 h 524"/>
                <a:gd name="T4" fmla="*/ 172 w 430"/>
                <a:gd name="T5" fmla="*/ 524 h 524"/>
                <a:gd name="T6" fmla="*/ 111 w 430"/>
                <a:gd name="T7" fmla="*/ 516 h 524"/>
                <a:gd name="T8" fmla="*/ 55 w 430"/>
                <a:gd name="T9" fmla="*/ 489 h 524"/>
                <a:gd name="T10" fmla="*/ 15 w 430"/>
                <a:gd name="T11" fmla="*/ 441 h 524"/>
                <a:gd name="T12" fmla="*/ 0 w 430"/>
                <a:gd name="T13" fmla="*/ 369 h 524"/>
                <a:gd name="T14" fmla="*/ 55 w 430"/>
                <a:gd name="T15" fmla="*/ 241 h 524"/>
                <a:gd name="T16" fmla="*/ 217 w 430"/>
                <a:gd name="T17" fmla="*/ 193 h 524"/>
                <a:gd name="T18" fmla="*/ 253 w 430"/>
                <a:gd name="T19" fmla="*/ 194 h 524"/>
                <a:gd name="T20" fmla="*/ 289 w 430"/>
                <a:gd name="T21" fmla="*/ 197 h 524"/>
                <a:gd name="T22" fmla="*/ 319 w 430"/>
                <a:gd name="T23" fmla="*/ 199 h 524"/>
                <a:gd name="T24" fmla="*/ 337 w 430"/>
                <a:gd name="T25" fmla="*/ 201 h 524"/>
                <a:gd name="T26" fmla="*/ 337 w 430"/>
                <a:gd name="T27" fmla="*/ 183 h 524"/>
                <a:gd name="T28" fmla="*/ 304 w 430"/>
                <a:gd name="T29" fmla="*/ 103 h 524"/>
                <a:gd name="T30" fmla="*/ 213 w 430"/>
                <a:gd name="T31" fmla="*/ 79 h 524"/>
                <a:gd name="T32" fmla="*/ 123 w 430"/>
                <a:gd name="T33" fmla="*/ 95 h 524"/>
                <a:gd name="T34" fmla="*/ 68 w 430"/>
                <a:gd name="T35" fmla="*/ 126 h 524"/>
                <a:gd name="T36" fmla="*/ 23 w 430"/>
                <a:gd name="T37" fmla="*/ 61 h 524"/>
                <a:gd name="T38" fmla="*/ 54 w 430"/>
                <a:gd name="T39" fmla="*/ 40 h 524"/>
                <a:gd name="T40" fmla="*/ 96 w 430"/>
                <a:gd name="T41" fmla="*/ 20 h 524"/>
                <a:gd name="T42" fmla="*/ 152 w 430"/>
                <a:gd name="T43" fmla="*/ 5 h 524"/>
                <a:gd name="T44" fmla="*/ 223 w 430"/>
                <a:gd name="T45" fmla="*/ 0 h 524"/>
                <a:gd name="T46" fmla="*/ 374 w 430"/>
                <a:gd name="T47" fmla="*/ 46 h 524"/>
                <a:gd name="T48" fmla="*/ 429 w 430"/>
                <a:gd name="T49" fmla="*/ 177 h 524"/>
                <a:gd name="T50" fmla="*/ 429 w 430"/>
                <a:gd name="T51" fmla="*/ 466 h 524"/>
                <a:gd name="T52" fmla="*/ 430 w 430"/>
                <a:gd name="T53" fmla="*/ 510 h 524"/>
                <a:gd name="T54" fmla="*/ 340 w 430"/>
                <a:gd name="T55" fmla="*/ 510 h 524"/>
                <a:gd name="T56" fmla="*/ 338 w 430"/>
                <a:gd name="T57" fmla="*/ 450 h 524"/>
                <a:gd name="T58" fmla="*/ 337 w 430"/>
                <a:gd name="T59" fmla="*/ 275 h 524"/>
                <a:gd name="T60" fmla="*/ 321 w 430"/>
                <a:gd name="T61" fmla="*/ 273 h 524"/>
                <a:gd name="T62" fmla="*/ 292 w 430"/>
                <a:gd name="T63" fmla="*/ 270 h 524"/>
                <a:gd name="T64" fmla="*/ 258 w 430"/>
                <a:gd name="T65" fmla="*/ 268 h 524"/>
                <a:gd name="T66" fmla="*/ 223 w 430"/>
                <a:gd name="T67" fmla="*/ 267 h 524"/>
                <a:gd name="T68" fmla="*/ 158 w 430"/>
                <a:gd name="T69" fmla="*/ 277 h 524"/>
                <a:gd name="T70" fmla="*/ 118 w 430"/>
                <a:gd name="T71" fmla="*/ 300 h 524"/>
                <a:gd name="T72" fmla="*/ 99 w 430"/>
                <a:gd name="T73" fmla="*/ 332 h 524"/>
                <a:gd name="T74" fmla="*/ 93 w 430"/>
                <a:gd name="T75" fmla="*/ 366 h 524"/>
                <a:gd name="T76" fmla="*/ 121 w 430"/>
                <a:gd name="T77" fmla="*/ 427 h 524"/>
                <a:gd name="T78" fmla="*/ 198 w 430"/>
                <a:gd name="T79" fmla="*/ 448 h 524"/>
                <a:gd name="T80" fmla="*/ 250 w 430"/>
                <a:gd name="T81" fmla="*/ 438 h 524"/>
                <a:gd name="T82" fmla="*/ 295 w 430"/>
                <a:gd name="T83" fmla="*/ 413 h 524"/>
                <a:gd name="T84" fmla="*/ 325 w 430"/>
                <a:gd name="T85" fmla="*/ 376 h 524"/>
                <a:gd name="T86" fmla="*/ 337 w 430"/>
                <a:gd name="T87" fmla="*/ 332 h 524"/>
                <a:gd name="T88" fmla="*/ 337 w 430"/>
                <a:gd name="T89" fmla="*/ 275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0" h="524">
                  <a:moveTo>
                    <a:pt x="338" y="450"/>
                  </a:moveTo>
                  <a:cubicBezTo>
                    <a:pt x="320" y="475"/>
                    <a:pt x="295" y="493"/>
                    <a:pt x="265" y="505"/>
                  </a:cubicBezTo>
                  <a:cubicBezTo>
                    <a:pt x="235" y="518"/>
                    <a:pt x="204" y="524"/>
                    <a:pt x="172" y="524"/>
                  </a:cubicBezTo>
                  <a:cubicBezTo>
                    <a:pt x="151" y="524"/>
                    <a:pt x="131" y="521"/>
                    <a:pt x="111" y="516"/>
                  </a:cubicBezTo>
                  <a:cubicBezTo>
                    <a:pt x="91" y="510"/>
                    <a:pt x="72" y="501"/>
                    <a:pt x="55" y="489"/>
                  </a:cubicBezTo>
                  <a:cubicBezTo>
                    <a:pt x="39" y="477"/>
                    <a:pt x="25" y="461"/>
                    <a:pt x="15" y="441"/>
                  </a:cubicBezTo>
                  <a:cubicBezTo>
                    <a:pt x="5" y="422"/>
                    <a:pt x="0" y="398"/>
                    <a:pt x="0" y="369"/>
                  </a:cubicBezTo>
                  <a:cubicBezTo>
                    <a:pt x="0" y="316"/>
                    <a:pt x="18" y="273"/>
                    <a:pt x="55" y="241"/>
                  </a:cubicBezTo>
                  <a:cubicBezTo>
                    <a:pt x="93" y="209"/>
                    <a:pt x="147" y="193"/>
                    <a:pt x="217" y="193"/>
                  </a:cubicBezTo>
                  <a:cubicBezTo>
                    <a:pt x="228" y="193"/>
                    <a:pt x="240" y="194"/>
                    <a:pt x="253" y="194"/>
                  </a:cubicBezTo>
                  <a:cubicBezTo>
                    <a:pt x="266" y="195"/>
                    <a:pt x="278" y="196"/>
                    <a:pt x="289" y="197"/>
                  </a:cubicBezTo>
                  <a:cubicBezTo>
                    <a:pt x="301" y="197"/>
                    <a:pt x="311" y="198"/>
                    <a:pt x="319" y="199"/>
                  </a:cubicBezTo>
                  <a:cubicBezTo>
                    <a:pt x="328" y="199"/>
                    <a:pt x="334" y="200"/>
                    <a:pt x="337" y="201"/>
                  </a:cubicBezTo>
                  <a:cubicBezTo>
                    <a:pt x="337" y="183"/>
                    <a:pt x="337" y="183"/>
                    <a:pt x="337" y="183"/>
                  </a:cubicBezTo>
                  <a:cubicBezTo>
                    <a:pt x="337" y="146"/>
                    <a:pt x="326" y="119"/>
                    <a:pt x="304" y="103"/>
                  </a:cubicBezTo>
                  <a:cubicBezTo>
                    <a:pt x="281" y="87"/>
                    <a:pt x="251" y="79"/>
                    <a:pt x="213" y="79"/>
                  </a:cubicBezTo>
                  <a:cubicBezTo>
                    <a:pt x="175" y="79"/>
                    <a:pt x="145" y="85"/>
                    <a:pt x="123" y="95"/>
                  </a:cubicBezTo>
                  <a:cubicBezTo>
                    <a:pt x="101" y="105"/>
                    <a:pt x="83" y="116"/>
                    <a:pt x="68" y="126"/>
                  </a:cubicBezTo>
                  <a:cubicBezTo>
                    <a:pt x="23" y="61"/>
                    <a:pt x="23" y="61"/>
                    <a:pt x="23" y="61"/>
                  </a:cubicBezTo>
                  <a:cubicBezTo>
                    <a:pt x="32" y="54"/>
                    <a:pt x="42" y="47"/>
                    <a:pt x="54" y="40"/>
                  </a:cubicBezTo>
                  <a:cubicBezTo>
                    <a:pt x="66" y="33"/>
                    <a:pt x="80" y="26"/>
                    <a:pt x="96" y="20"/>
                  </a:cubicBezTo>
                  <a:cubicBezTo>
                    <a:pt x="113" y="14"/>
                    <a:pt x="131" y="9"/>
                    <a:pt x="152" y="5"/>
                  </a:cubicBezTo>
                  <a:cubicBezTo>
                    <a:pt x="172" y="2"/>
                    <a:pt x="196" y="0"/>
                    <a:pt x="223" y="0"/>
                  </a:cubicBezTo>
                  <a:cubicBezTo>
                    <a:pt x="287" y="0"/>
                    <a:pt x="337" y="15"/>
                    <a:pt x="374" y="46"/>
                  </a:cubicBezTo>
                  <a:cubicBezTo>
                    <a:pt x="410" y="77"/>
                    <a:pt x="429" y="121"/>
                    <a:pt x="429" y="177"/>
                  </a:cubicBezTo>
                  <a:cubicBezTo>
                    <a:pt x="429" y="466"/>
                    <a:pt x="429" y="466"/>
                    <a:pt x="429" y="466"/>
                  </a:cubicBezTo>
                  <a:cubicBezTo>
                    <a:pt x="429" y="483"/>
                    <a:pt x="429" y="498"/>
                    <a:pt x="430" y="510"/>
                  </a:cubicBezTo>
                  <a:cubicBezTo>
                    <a:pt x="340" y="510"/>
                    <a:pt x="340" y="510"/>
                    <a:pt x="340" y="510"/>
                  </a:cubicBezTo>
                  <a:lnTo>
                    <a:pt x="338" y="450"/>
                  </a:lnTo>
                  <a:close/>
                  <a:moveTo>
                    <a:pt x="337" y="275"/>
                  </a:moveTo>
                  <a:cubicBezTo>
                    <a:pt x="334" y="275"/>
                    <a:pt x="329" y="274"/>
                    <a:pt x="321" y="273"/>
                  </a:cubicBezTo>
                  <a:cubicBezTo>
                    <a:pt x="313" y="272"/>
                    <a:pt x="303" y="271"/>
                    <a:pt x="292" y="270"/>
                  </a:cubicBezTo>
                  <a:cubicBezTo>
                    <a:pt x="282" y="269"/>
                    <a:pt x="270" y="269"/>
                    <a:pt x="258" y="268"/>
                  </a:cubicBezTo>
                  <a:cubicBezTo>
                    <a:pt x="246" y="267"/>
                    <a:pt x="235" y="267"/>
                    <a:pt x="223" y="267"/>
                  </a:cubicBezTo>
                  <a:cubicBezTo>
                    <a:pt x="196" y="267"/>
                    <a:pt x="174" y="270"/>
                    <a:pt x="158" y="277"/>
                  </a:cubicBezTo>
                  <a:cubicBezTo>
                    <a:pt x="141" y="283"/>
                    <a:pt x="128" y="291"/>
                    <a:pt x="118" y="300"/>
                  </a:cubicBezTo>
                  <a:cubicBezTo>
                    <a:pt x="109" y="310"/>
                    <a:pt x="102" y="321"/>
                    <a:pt x="99" y="332"/>
                  </a:cubicBezTo>
                  <a:cubicBezTo>
                    <a:pt x="95" y="344"/>
                    <a:pt x="93" y="355"/>
                    <a:pt x="93" y="366"/>
                  </a:cubicBezTo>
                  <a:cubicBezTo>
                    <a:pt x="93" y="393"/>
                    <a:pt x="103" y="413"/>
                    <a:pt x="121" y="427"/>
                  </a:cubicBezTo>
                  <a:cubicBezTo>
                    <a:pt x="139" y="441"/>
                    <a:pt x="165" y="448"/>
                    <a:pt x="198" y="448"/>
                  </a:cubicBezTo>
                  <a:cubicBezTo>
                    <a:pt x="216" y="448"/>
                    <a:pt x="234" y="445"/>
                    <a:pt x="250" y="438"/>
                  </a:cubicBezTo>
                  <a:cubicBezTo>
                    <a:pt x="267" y="432"/>
                    <a:pt x="282" y="423"/>
                    <a:pt x="295" y="413"/>
                  </a:cubicBezTo>
                  <a:cubicBezTo>
                    <a:pt x="307" y="402"/>
                    <a:pt x="318" y="390"/>
                    <a:pt x="325" y="376"/>
                  </a:cubicBezTo>
                  <a:cubicBezTo>
                    <a:pt x="333" y="361"/>
                    <a:pt x="337" y="347"/>
                    <a:pt x="337" y="332"/>
                  </a:cubicBezTo>
                  <a:lnTo>
                    <a:pt x="337" y="27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8"/>
            <p:cNvSpPr>
              <a:spLocks/>
            </p:cNvSpPr>
            <p:nvPr/>
          </p:nvSpPr>
          <p:spPr bwMode="auto">
            <a:xfrm>
              <a:off x="11252" y="1446"/>
              <a:ext cx="169" cy="1257"/>
            </a:xfrm>
            <a:custGeom>
              <a:avLst/>
              <a:gdLst>
                <a:gd name="T0" fmla="*/ 0 w 169"/>
                <a:gd name="T1" fmla="*/ 0 h 1257"/>
                <a:gd name="T2" fmla="*/ 169 w 169"/>
                <a:gd name="T3" fmla="*/ 0 h 1257"/>
                <a:gd name="T4" fmla="*/ 169 w 169"/>
                <a:gd name="T5" fmla="*/ 1173 h 1257"/>
                <a:gd name="T6" fmla="*/ 169 w 169"/>
                <a:gd name="T7" fmla="*/ 1257 h 1257"/>
                <a:gd name="T8" fmla="*/ 0 w 169"/>
                <a:gd name="T9" fmla="*/ 1257 h 1257"/>
                <a:gd name="T10" fmla="*/ 0 w 169"/>
                <a:gd name="T11" fmla="*/ 0 h 1257"/>
              </a:gdLst>
              <a:ahLst/>
              <a:cxnLst>
                <a:cxn ang="0">
                  <a:pos x="T0" y="T1"/>
                </a:cxn>
                <a:cxn ang="0">
                  <a:pos x="T2" y="T3"/>
                </a:cxn>
                <a:cxn ang="0">
                  <a:pos x="T4" y="T5"/>
                </a:cxn>
                <a:cxn ang="0">
                  <a:pos x="T6" y="T7"/>
                </a:cxn>
                <a:cxn ang="0">
                  <a:pos x="T8" y="T9"/>
                </a:cxn>
                <a:cxn ang="0">
                  <a:pos x="T10" y="T11"/>
                </a:cxn>
              </a:cxnLst>
              <a:rect l="0" t="0" r="r" b="b"/>
              <a:pathLst>
                <a:path w="169" h="1257">
                  <a:moveTo>
                    <a:pt x="0" y="0"/>
                  </a:moveTo>
                  <a:lnTo>
                    <a:pt x="169" y="0"/>
                  </a:lnTo>
                  <a:lnTo>
                    <a:pt x="169" y="1173"/>
                  </a:lnTo>
                  <a:lnTo>
                    <a:pt x="169" y="1257"/>
                  </a:lnTo>
                  <a:lnTo>
                    <a:pt x="0" y="1257"/>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9"/>
            <p:cNvSpPr>
              <a:spLocks/>
            </p:cNvSpPr>
            <p:nvPr/>
          </p:nvSpPr>
          <p:spPr bwMode="auto">
            <a:xfrm>
              <a:off x="11571" y="1542"/>
              <a:ext cx="674" cy="1185"/>
            </a:xfrm>
            <a:custGeom>
              <a:avLst/>
              <a:gdLst>
                <a:gd name="T0" fmla="*/ 89 w 382"/>
                <a:gd name="T1" fmla="*/ 241 h 671"/>
                <a:gd name="T2" fmla="*/ 0 w 382"/>
                <a:gd name="T3" fmla="*/ 241 h 671"/>
                <a:gd name="T4" fmla="*/ 0 w 382"/>
                <a:gd name="T5" fmla="*/ 161 h 671"/>
                <a:gd name="T6" fmla="*/ 89 w 382"/>
                <a:gd name="T7" fmla="*/ 161 h 671"/>
                <a:gd name="T8" fmla="*/ 89 w 382"/>
                <a:gd name="T9" fmla="*/ 0 h 671"/>
                <a:gd name="T10" fmla="*/ 185 w 382"/>
                <a:gd name="T11" fmla="*/ 0 h 671"/>
                <a:gd name="T12" fmla="*/ 185 w 382"/>
                <a:gd name="T13" fmla="*/ 161 h 671"/>
                <a:gd name="T14" fmla="*/ 330 w 382"/>
                <a:gd name="T15" fmla="*/ 161 h 671"/>
                <a:gd name="T16" fmla="*/ 330 w 382"/>
                <a:gd name="T17" fmla="*/ 241 h 671"/>
                <a:gd name="T18" fmla="*/ 185 w 382"/>
                <a:gd name="T19" fmla="*/ 241 h 671"/>
                <a:gd name="T20" fmla="*/ 185 w 382"/>
                <a:gd name="T21" fmla="*/ 485 h 671"/>
                <a:gd name="T22" fmla="*/ 204 w 382"/>
                <a:gd name="T23" fmla="*/ 567 h 671"/>
                <a:gd name="T24" fmla="*/ 256 w 382"/>
                <a:gd name="T25" fmla="*/ 590 h 671"/>
                <a:gd name="T26" fmla="*/ 302 w 382"/>
                <a:gd name="T27" fmla="*/ 581 h 671"/>
                <a:gd name="T28" fmla="*/ 339 w 382"/>
                <a:gd name="T29" fmla="*/ 556 h 671"/>
                <a:gd name="T30" fmla="*/ 382 w 382"/>
                <a:gd name="T31" fmla="*/ 614 h 671"/>
                <a:gd name="T32" fmla="*/ 319 w 382"/>
                <a:gd name="T33" fmla="*/ 657 h 671"/>
                <a:gd name="T34" fmla="*/ 242 w 382"/>
                <a:gd name="T35" fmla="*/ 671 h 671"/>
                <a:gd name="T36" fmla="*/ 126 w 382"/>
                <a:gd name="T37" fmla="*/ 628 h 671"/>
                <a:gd name="T38" fmla="*/ 89 w 382"/>
                <a:gd name="T39" fmla="*/ 495 h 671"/>
                <a:gd name="T40" fmla="*/ 89 w 382"/>
                <a:gd name="T41" fmla="*/ 241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671">
                  <a:moveTo>
                    <a:pt x="89" y="241"/>
                  </a:moveTo>
                  <a:cubicBezTo>
                    <a:pt x="0" y="241"/>
                    <a:pt x="0" y="241"/>
                    <a:pt x="0" y="241"/>
                  </a:cubicBezTo>
                  <a:cubicBezTo>
                    <a:pt x="0" y="161"/>
                    <a:pt x="0" y="161"/>
                    <a:pt x="0" y="161"/>
                  </a:cubicBezTo>
                  <a:cubicBezTo>
                    <a:pt x="89" y="161"/>
                    <a:pt x="89" y="161"/>
                    <a:pt x="89" y="161"/>
                  </a:cubicBezTo>
                  <a:cubicBezTo>
                    <a:pt x="89" y="0"/>
                    <a:pt x="89" y="0"/>
                    <a:pt x="89" y="0"/>
                  </a:cubicBezTo>
                  <a:cubicBezTo>
                    <a:pt x="185" y="0"/>
                    <a:pt x="185" y="0"/>
                    <a:pt x="185" y="0"/>
                  </a:cubicBezTo>
                  <a:cubicBezTo>
                    <a:pt x="185" y="161"/>
                    <a:pt x="185" y="161"/>
                    <a:pt x="185" y="161"/>
                  </a:cubicBezTo>
                  <a:cubicBezTo>
                    <a:pt x="330" y="161"/>
                    <a:pt x="330" y="161"/>
                    <a:pt x="330" y="161"/>
                  </a:cubicBezTo>
                  <a:cubicBezTo>
                    <a:pt x="330" y="241"/>
                    <a:pt x="330" y="241"/>
                    <a:pt x="330" y="241"/>
                  </a:cubicBezTo>
                  <a:cubicBezTo>
                    <a:pt x="185" y="241"/>
                    <a:pt x="185" y="241"/>
                    <a:pt x="185" y="241"/>
                  </a:cubicBezTo>
                  <a:cubicBezTo>
                    <a:pt x="185" y="485"/>
                    <a:pt x="185" y="485"/>
                    <a:pt x="185" y="485"/>
                  </a:cubicBezTo>
                  <a:cubicBezTo>
                    <a:pt x="185" y="525"/>
                    <a:pt x="191" y="552"/>
                    <a:pt x="204" y="567"/>
                  </a:cubicBezTo>
                  <a:cubicBezTo>
                    <a:pt x="216" y="582"/>
                    <a:pt x="234" y="590"/>
                    <a:pt x="256" y="590"/>
                  </a:cubicBezTo>
                  <a:cubicBezTo>
                    <a:pt x="275" y="590"/>
                    <a:pt x="290" y="587"/>
                    <a:pt x="302" y="581"/>
                  </a:cubicBezTo>
                  <a:cubicBezTo>
                    <a:pt x="314" y="575"/>
                    <a:pt x="326" y="567"/>
                    <a:pt x="339" y="556"/>
                  </a:cubicBezTo>
                  <a:cubicBezTo>
                    <a:pt x="382" y="614"/>
                    <a:pt x="382" y="614"/>
                    <a:pt x="382" y="614"/>
                  </a:cubicBezTo>
                  <a:cubicBezTo>
                    <a:pt x="362" y="634"/>
                    <a:pt x="340" y="648"/>
                    <a:pt x="319" y="657"/>
                  </a:cubicBezTo>
                  <a:cubicBezTo>
                    <a:pt x="297" y="666"/>
                    <a:pt x="271" y="671"/>
                    <a:pt x="242" y="671"/>
                  </a:cubicBezTo>
                  <a:cubicBezTo>
                    <a:pt x="189" y="671"/>
                    <a:pt x="151" y="656"/>
                    <a:pt x="126" y="628"/>
                  </a:cubicBezTo>
                  <a:cubicBezTo>
                    <a:pt x="102" y="600"/>
                    <a:pt x="89" y="555"/>
                    <a:pt x="89" y="495"/>
                  </a:cubicBezTo>
                  <a:lnTo>
                    <a:pt x="89" y="24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30"/>
            <p:cNvSpPr>
              <a:spLocks/>
            </p:cNvSpPr>
            <p:nvPr/>
          </p:nvSpPr>
          <p:spPr bwMode="auto">
            <a:xfrm>
              <a:off x="12373" y="1446"/>
              <a:ext cx="794" cy="1257"/>
            </a:xfrm>
            <a:custGeom>
              <a:avLst/>
              <a:gdLst>
                <a:gd name="T0" fmla="*/ 0 w 450"/>
                <a:gd name="T1" fmla="*/ 0 h 711"/>
                <a:gd name="T2" fmla="*/ 94 w 450"/>
                <a:gd name="T3" fmla="*/ 0 h 711"/>
                <a:gd name="T4" fmla="*/ 94 w 450"/>
                <a:gd name="T5" fmla="*/ 289 h 711"/>
                <a:gd name="T6" fmla="*/ 118 w 450"/>
                <a:gd name="T7" fmla="*/ 261 h 711"/>
                <a:gd name="T8" fmla="*/ 152 w 450"/>
                <a:gd name="T9" fmla="*/ 234 h 711"/>
                <a:gd name="T10" fmla="*/ 199 w 450"/>
                <a:gd name="T11" fmla="*/ 212 h 711"/>
                <a:gd name="T12" fmla="*/ 259 w 450"/>
                <a:gd name="T13" fmla="*/ 204 h 711"/>
                <a:gd name="T14" fmla="*/ 403 w 450"/>
                <a:gd name="T15" fmla="*/ 260 h 711"/>
                <a:gd name="T16" fmla="*/ 450 w 450"/>
                <a:gd name="T17" fmla="*/ 414 h 711"/>
                <a:gd name="T18" fmla="*/ 450 w 450"/>
                <a:gd name="T19" fmla="*/ 711 h 711"/>
                <a:gd name="T20" fmla="*/ 354 w 450"/>
                <a:gd name="T21" fmla="*/ 711 h 711"/>
                <a:gd name="T22" fmla="*/ 354 w 450"/>
                <a:gd name="T23" fmla="*/ 421 h 711"/>
                <a:gd name="T24" fmla="*/ 324 w 450"/>
                <a:gd name="T25" fmla="*/ 319 h 711"/>
                <a:gd name="T26" fmla="*/ 240 w 450"/>
                <a:gd name="T27" fmla="*/ 287 h 711"/>
                <a:gd name="T28" fmla="*/ 171 w 450"/>
                <a:gd name="T29" fmla="*/ 304 h 711"/>
                <a:gd name="T30" fmla="*/ 127 w 450"/>
                <a:gd name="T31" fmla="*/ 348 h 711"/>
                <a:gd name="T32" fmla="*/ 103 w 450"/>
                <a:gd name="T33" fmla="*/ 410 h 711"/>
                <a:gd name="T34" fmla="*/ 95 w 450"/>
                <a:gd name="T35" fmla="*/ 481 h 711"/>
                <a:gd name="T36" fmla="*/ 95 w 450"/>
                <a:gd name="T37" fmla="*/ 711 h 711"/>
                <a:gd name="T38" fmla="*/ 0 w 450"/>
                <a:gd name="T39" fmla="*/ 711 h 711"/>
                <a:gd name="T40" fmla="*/ 0 w 450"/>
                <a:gd name="T41" fmla="*/ 0 h 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0" h="711">
                  <a:moveTo>
                    <a:pt x="0" y="0"/>
                  </a:moveTo>
                  <a:cubicBezTo>
                    <a:pt x="94" y="0"/>
                    <a:pt x="94" y="0"/>
                    <a:pt x="94" y="0"/>
                  </a:cubicBezTo>
                  <a:cubicBezTo>
                    <a:pt x="94" y="289"/>
                    <a:pt x="94" y="289"/>
                    <a:pt x="94" y="289"/>
                  </a:cubicBezTo>
                  <a:cubicBezTo>
                    <a:pt x="101" y="280"/>
                    <a:pt x="109" y="271"/>
                    <a:pt x="118" y="261"/>
                  </a:cubicBezTo>
                  <a:cubicBezTo>
                    <a:pt x="127" y="251"/>
                    <a:pt x="138" y="242"/>
                    <a:pt x="152" y="234"/>
                  </a:cubicBezTo>
                  <a:cubicBezTo>
                    <a:pt x="165" y="225"/>
                    <a:pt x="181" y="218"/>
                    <a:pt x="199" y="212"/>
                  </a:cubicBezTo>
                  <a:cubicBezTo>
                    <a:pt x="216" y="207"/>
                    <a:pt x="237" y="204"/>
                    <a:pt x="259" y="204"/>
                  </a:cubicBezTo>
                  <a:cubicBezTo>
                    <a:pt x="324" y="204"/>
                    <a:pt x="372" y="223"/>
                    <a:pt x="403" y="260"/>
                  </a:cubicBezTo>
                  <a:cubicBezTo>
                    <a:pt x="434" y="298"/>
                    <a:pt x="450" y="349"/>
                    <a:pt x="450" y="414"/>
                  </a:cubicBezTo>
                  <a:cubicBezTo>
                    <a:pt x="450" y="711"/>
                    <a:pt x="450" y="711"/>
                    <a:pt x="450" y="711"/>
                  </a:cubicBezTo>
                  <a:cubicBezTo>
                    <a:pt x="354" y="711"/>
                    <a:pt x="354" y="711"/>
                    <a:pt x="354" y="711"/>
                  </a:cubicBezTo>
                  <a:cubicBezTo>
                    <a:pt x="354" y="421"/>
                    <a:pt x="354" y="421"/>
                    <a:pt x="354" y="421"/>
                  </a:cubicBezTo>
                  <a:cubicBezTo>
                    <a:pt x="354" y="375"/>
                    <a:pt x="344" y="341"/>
                    <a:pt x="324" y="319"/>
                  </a:cubicBezTo>
                  <a:cubicBezTo>
                    <a:pt x="305" y="298"/>
                    <a:pt x="277" y="287"/>
                    <a:pt x="240" y="287"/>
                  </a:cubicBezTo>
                  <a:cubicBezTo>
                    <a:pt x="213" y="287"/>
                    <a:pt x="190" y="293"/>
                    <a:pt x="171" y="304"/>
                  </a:cubicBezTo>
                  <a:cubicBezTo>
                    <a:pt x="153" y="315"/>
                    <a:pt x="138" y="330"/>
                    <a:pt x="127" y="348"/>
                  </a:cubicBezTo>
                  <a:cubicBezTo>
                    <a:pt x="116" y="366"/>
                    <a:pt x="108" y="387"/>
                    <a:pt x="103" y="410"/>
                  </a:cubicBezTo>
                  <a:cubicBezTo>
                    <a:pt x="98" y="433"/>
                    <a:pt x="95" y="457"/>
                    <a:pt x="95" y="481"/>
                  </a:cubicBezTo>
                  <a:cubicBezTo>
                    <a:pt x="95" y="711"/>
                    <a:pt x="95" y="711"/>
                    <a:pt x="95" y="711"/>
                  </a:cubicBezTo>
                  <a:cubicBezTo>
                    <a:pt x="0" y="711"/>
                    <a:pt x="0" y="711"/>
                    <a:pt x="0" y="711"/>
                  </a:cubicBez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31"/>
            <p:cNvSpPr>
              <a:spLocks noEditPoints="1"/>
            </p:cNvSpPr>
            <p:nvPr/>
          </p:nvSpPr>
          <p:spPr bwMode="auto">
            <a:xfrm>
              <a:off x="4978" y="1800"/>
              <a:ext cx="847" cy="933"/>
            </a:xfrm>
            <a:custGeom>
              <a:avLst/>
              <a:gdLst>
                <a:gd name="T0" fmla="*/ 51 w 480"/>
                <a:gd name="T1" fmla="*/ 499 h 528"/>
                <a:gd name="T2" fmla="*/ 100 w 480"/>
                <a:gd name="T3" fmla="*/ 521 h 528"/>
                <a:gd name="T4" fmla="*/ 151 w 480"/>
                <a:gd name="T5" fmla="*/ 528 h 528"/>
                <a:gd name="T6" fmla="*/ 235 w 480"/>
                <a:gd name="T7" fmla="*/ 515 h 528"/>
                <a:gd name="T8" fmla="*/ 302 w 480"/>
                <a:gd name="T9" fmla="*/ 466 h 528"/>
                <a:gd name="T10" fmla="*/ 318 w 480"/>
                <a:gd name="T11" fmla="*/ 449 h 528"/>
                <a:gd name="T12" fmla="*/ 326 w 480"/>
                <a:gd name="T13" fmla="*/ 511 h 528"/>
                <a:gd name="T14" fmla="*/ 480 w 480"/>
                <a:gd name="T15" fmla="*/ 511 h 528"/>
                <a:gd name="T16" fmla="*/ 480 w 480"/>
                <a:gd name="T17" fmla="*/ 210 h 528"/>
                <a:gd name="T18" fmla="*/ 464 w 480"/>
                <a:gd name="T19" fmla="*/ 118 h 528"/>
                <a:gd name="T20" fmla="*/ 417 w 480"/>
                <a:gd name="T21" fmla="*/ 53 h 528"/>
                <a:gd name="T22" fmla="*/ 345 w 480"/>
                <a:gd name="T23" fmla="*/ 13 h 528"/>
                <a:gd name="T24" fmla="*/ 251 w 480"/>
                <a:gd name="T25" fmla="*/ 0 h 528"/>
                <a:gd name="T26" fmla="*/ 103 w 480"/>
                <a:gd name="T27" fmla="*/ 21 h 528"/>
                <a:gd name="T28" fmla="*/ 22 w 480"/>
                <a:gd name="T29" fmla="*/ 62 h 528"/>
                <a:gd name="T30" fmla="*/ 80 w 480"/>
                <a:gd name="T31" fmla="*/ 151 h 528"/>
                <a:gd name="T32" fmla="*/ 134 w 480"/>
                <a:gd name="T33" fmla="*/ 127 h 528"/>
                <a:gd name="T34" fmla="*/ 224 w 480"/>
                <a:gd name="T35" fmla="*/ 113 h 528"/>
                <a:gd name="T36" fmla="*/ 255 w 480"/>
                <a:gd name="T37" fmla="*/ 116 h 528"/>
                <a:gd name="T38" fmla="*/ 286 w 480"/>
                <a:gd name="T39" fmla="*/ 127 h 528"/>
                <a:gd name="T40" fmla="*/ 311 w 480"/>
                <a:gd name="T41" fmla="*/ 151 h 528"/>
                <a:gd name="T42" fmla="*/ 321 w 480"/>
                <a:gd name="T43" fmla="*/ 189 h 528"/>
                <a:gd name="T44" fmla="*/ 321 w 480"/>
                <a:gd name="T45" fmla="*/ 211 h 528"/>
                <a:gd name="T46" fmla="*/ 309 w 480"/>
                <a:gd name="T47" fmla="*/ 210 h 528"/>
                <a:gd name="T48" fmla="*/ 276 w 480"/>
                <a:gd name="T49" fmla="*/ 206 h 528"/>
                <a:gd name="T50" fmla="*/ 236 w 480"/>
                <a:gd name="T51" fmla="*/ 205 h 528"/>
                <a:gd name="T52" fmla="*/ 145 w 480"/>
                <a:gd name="T53" fmla="*/ 217 h 528"/>
                <a:gd name="T54" fmla="*/ 69 w 480"/>
                <a:gd name="T55" fmla="*/ 251 h 528"/>
                <a:gd name="T56" fmla="*/ 19 w 480"/>
                <a:gd name="T57" fmla="*/ 307 h 528"/>
                <a:gd name="T58" fmla="*/ 0 w 480"/>
                <a:gd name="T59" fmla="*/ 383 h 528"/>
                <a:gd name="T60" fmla="*/ 14 w 480"/>
                <a:gd name="T61" fmla="*/ 455 h 528"/>
                <a:gd name="T62" fmla="*/ 51 w 480"/>
                <a:gd name="T63" fmla="*/ 499 h 528"/>
                <a:gd name="T64" fmla="*/ 184 w 480"/>
                <a:gd name="T65" fmla="*/ 304 h 528"/>
                <a:gd name="T66" fmla="*/ 259 w 480"/>
                <a:gd name="T67" fmla="*/ 283 h 528"/>
                <a:gd name="T68" fmla="*/ 312 w 480"/>
                <a:gd name="T69" fmla="*/ 288 h 528"/>
                <a:gd name="T70" fmla="*/ 321 w 480"/>
                <a:gd name="T71" fmla="*/ 290 h 528"/>
                <a:gd name="T72" fmla="*/ 321 w 480"/>
                <a:gd name="T73" fmla="*/ 333 h 528"/>
                <a:gd name="T74" fmla="*/ 313 w 480"/>
                <a:gd name="T75" fmla="*/ 376 h 528"/>
                <a:gd name="T76" fmla="*/ 292 w 480"/>
                <a:gd name="T77" fmla="*/ 404 h 528"/>
                <a:gd name="T78" fmla="*/ 262 w 480"/>
                <a:gd name="T79" fmla="*/ 420 h 528"/>
                <a:gd name="T80" fmla="*/ 231 w 480"/>
                <a:gd name="T81" fmla="*/ 424 h 528"/>
                <a:gd name="T82" fmla="*/ 159 w 480"/>
                <a:gd name="T83" fmla="*/ 356 h 528"/>
                <a:gd name="T84" fmla="*/ 184 w 480"/>
                <a:gd name="T85" fmla="*/ 304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80" h="528">
                  <a:moveTo>
                    <a:pt x="51" y="499"/>
                  </a:moveTo>
                  <a:cubicBezTo>
                    <a:pt x="66" y="509"/>
                    <a:pt x="82" y="517"/>
                    <a:pt x="100" y="521"/>
                  </a:cubicBezTo>
                  <a:cubicBezTo>
                    <a:pt x="118" y="526"/>
                    <a:pt x="135" y="528"/>
                    <a:pt x="151" y="528"/>
                  </a:cubicBezTo>
                  <a:cubicBezTo>
                    <a:pt x="184" y="528"/>
                    <a:pt x="213" y="524"/>
                    <a:pt x="235" y="515"/>
                  </a:cubicBezTo>
                  <a:cubicBezTo>
                    <a:pt x="257" y="506"/>
                    <a:pt x="280" y="489"/>
                    <a:pt x="302" y="466"/>
                  </a:cubicBezTo>
                  <a:cubicBezTo>
                    <a:pt x="318" y="449"/>
                    <a:pt x="318" y="449"/>
                    <a:pt x="318" y="449"/>
                  </a:cubicBezTo>
                  <a:cubicBezTo>
                    <a:pt x="326" y="511"/>
                    <a:pt x="326" y="511"/>
                    <a:pt x="326" y="511"/>
                  </a:cubicBezTo>
                  <a:cubicBezTo>
                    <a:pt x="480" y="511"/>
                    <a:pt x="480" y="511"/>
                    <a:pt x="480" y="511"/>
                  </a:cubicBezTo>
                  <a:cubicBezTo>
                    <a:pt x="480" y="210"/>
                    <a:pt x="480" y="210"/>
                    <a:pt x="480" y="210"/>
                  </a:cubicBezTo>
                  <a:cubicBezTo>
                    <a:pt x="480" y="175"/>
                    <a:pt x="475" y="144"/>
                    <a:pt x="464" y="118"/>
                  </a:cubicBezTo>
                  <a:cubicBezTo>
                    <a:pt x="452" y="92"/>
                    <a:pt x="437" y="70"/>
                    <a:pt x="417" y="53"/>
                  </a:cubicBezTo>
                  <a:cubicBezTo>
                    <a:pt x="397" y="35"/>
                    <a:pt x="373" y="22"/>
                    <a:pt x="345" y="13"/>
                  </a:cubicBezTo>
                  <a:cubicBezTo>
                    <a:pt x="317" y="5"/>
                    <a:pt x="285" y="0"/>
                    <a:pt x="251" y="0"/>
                  </a:cubicBezTo>
                  <a:cubicBezTo>
                    <a:pt x="191" y="0"/>
                    <a:pt x="141" y="7"/>
                    <a:pt x="103" y="21"/>
                  </a:cubicBezTo>
                  <a:cubicBezTo>
                    <a:pt x="69" y="34"/>
                    <a:pt x="42" y="47"/>
                    <a:pt x="22" y="62"/>
                  </a:cubicBezTo>
                  <a:cubicBezTo>
                    <a:pt x="80" y="151"/>
                    <a:pt x="80" y="151"/>
                    <a:pt x="80" y="151"/>
                  </a:cubicBezTo>
                  <a:cubicBezTo>
                    <a:pt x="95" y="142"/>
                    <a:pt x="113" y="134"/>
                    <a:pt x="134" y="127"/>
                  </a:cubicBezTo>
                  <a:cubicBezTo>
                    <a:pt x="160" y="118"/>
                    <a:pt x="190" y="113"/>
                    <a:pt x="224" y="113"/>
                  </a:cubicBezTo>
                  <a:cubicBezTo>
                    <a:pt x="234" y="113"/>
                    <a:pt x="245" y="114"/>
                    <a:pt x="255" y="116"/>
                  </a:cubicBezTo>
                  <a:cubicBezTo>
                    <a:pt x="266" y="118"/>
                    <a:pt x="277" y="122"/>
                    <a:pt x="286" y="127"/>
                  </a:cubicBezTo>
                  <a:cubicBezTo>
                    <a:pt x="296" y="133"/>
                    <a:pt x="304" y="141"/>
                    <a:pt x="311" y="151"/>
                  </a:cubicBezTo>
                  <a:cubicBezTo>
                    <a:pt x="317" y="161"/>
                    <a:pt x="321" y="174"/>
                    <a:pt x="321" y="189"/>
                  </a:cubicBezTo>
                  <a:cubicBezTo>
                    <a:pt x="321" y="211"/>
                    <a:pt x="321" y="211"/>
                    <a:pt x="321" y="211"/>
                  </a:cubicBezTo>
                  <a:cubicBezTo>
                    <a:pt x="309" y="210"/>
                    <a:pt x="309" y="210"/>
                    <a:pt x="309" y="210"/>
                  </a:cubicBezTo>
                  <a:cubicBezTo>
                    <a:pt x="296" y="208"/>
                    <a:pt x="285" y="207"/>
                    <a:pt x="276" y="206"/>
                  </a:cubicBezTo>
                  <a:cubicBezTo>
                    <a:pt x="266" y="206"/>
                    <a:pt x="253" y="205"/>
                    <a:pt x="236" y="205"/>
                  </a:cubicBezTo>
                  <a:cubicBezTo>
                    <a:pt x="205" y="205"/>
                    <a:pt x="174" y="209"/>
                    <a:pt x="145" y="217"/>
                  </a:cubicBezTo>
                  <a:cubicBezTo>
                    <a:pt x="116" y="225"/>
                    <a:pt x="91" y="236"/>
                    <a:pt x="69" y="251"/>
                  </a:cubicBezTo>
                  <a:cubicBezTo>
                    <a:pt x="48" y="266"/>
                    <a:pt x="31" y="285"/>
                    <a:pt x="19" y="307"/>
                  </a:cubicBezTo>
                  <a:cubicBezTo>
                    <a:pt x="6" y="329"/>
                    <a:pt x="0" y="355"/>
                    <a:pt x="0" y="383"/>
                  </a:cubicBezTo>
                  <a:cubicBezTo>
                    <a:pt x="0" y="412"/>
                    <a:pt x="5" y="436"/>
                    <a:pt x="14" y="455"/>
                  </a:cubicBezTo>
                  <a:cubicBezTo>
                    <a:pt x="24" y="473"/>
                    <a:pt x="36" y="488"/>
                    <a:pt x="51" y="499"/>
                  </a:cubicBezTo>
                  <a:close/>
                  <a:moveTo>
                    <a:pt x="184" y="304"/>
                  </a:moveTo>
                  <a:cubicBezTo>
                    <a:pt x="201" y="290"/>
                    <a:pt x="226" y="283"/>
                    <a:pt x="259" y="283"/>
                  </a:cubicBezTo>
                  <a:cubicBezTo>
                    <a:pt x="281" y="283"/>
                    <a:pt x="299" y="285"/>
                    <a:pt x="312" y="288"/>
                  </a:cubicBezTo>
                  <a:cubicBezTo>
                    <a:pt x="321" y="290"/>
                    <a:pt x="321" y="290"/>
                    <a:pt x="321" y="290"/>
                  </a:cubicBezTo>
                  <a:cubicBezTo>
                    <a:pt x="321" y="333"/>
                    <a:pt x="321" y="333"/>
                    <a:pt x="321" y="333"/>
                  </a:cubicBezTo>
                  <a:cubicBezTo>
                    <a:pt x="321" y="350"/>
                    <a:pt x="318" y="364"/>
                    <a:pt x="313" y="376"/>
                  </a:cubicBezTo>
                  <a:cubicBezTo>
                    <a:pt x="307" y="388"/>
                    <a:pt x="300" y="397"/>
                    <a:pt x="292" y="404"/>
                  </a:cubicBezTo>
                  <a:cubicBezTo>
                    <a:pt x="283" y="412"/>
                    <a:pt x="273" y="417"/>
                    <a:pt x="262" y="420"/>
                  </a:cubicBezTo>
                  <a:cubicBezTo>
                    <a:pt x="252" y="422"/>
                    <a:pt x="241" y="424"/>
                    <a:pt x="231" y="424"/>
                  </a:cubicBezTo>
                  <a:cubicBezTo>
                    <a:pt x="184" y="424"/>
                    <a:pt x="159" y="400"/>
                    <a:pt x="159" y="356"/>
                  </a:cubicBezTo>
                  <a:cubicBezTo>
                    <a:pt x="159" y="336"/>
                    <a:pt x="167" y="318"/>
                    <a:pt x="184" y="30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32"/>
            <p:cNvSpPr>
              <a:spLocks/>
            </p:cNvSpPr>
            <p:nvPr/>
          </p:nvSpPr>
          <p:spPr bwMode="auto">
            <a:xfrm>
              <a:off x="4030" y="1798"/>
              <a:ext cx="789" cy="935"/>
            </a:xfrm>
            <a:custGeom>
              <a:avLst/>
              <a:gdLst>
                <a:gd name="T0" fmla="*/ 223 w 448"/>
                <a:gd name="T1" fmla="*/ 529 h 529"/>
                <a:gd name="T2" fmla="*/ 304 w 448"/>
                <a:gd name="T3" fmla="*/ 521 h 529"/>
                <a:gd name="T4" fmla="*/ 377 w 448"/>
                <a:gd name="T5" fmla="*/ 495 h 529"/>
                <a:gd name="T6" fmla="*/ 429 w 448"/>
                <a:gd name="T7" fmla="*/ 446 h 529"/>
                <a:gd name="T8" fmla="*/ 448 w 448"/>
                <a:gd name="T9" fmla="*/ 373 h 529"/>
                <a:gd name="T10" fmla="*/ 443 w 448"/>
                <a:gd name="T11" fmla="*/ 326 h 529"/>
                <a:gd name="T12" fmla="*/ 425 w 448"/>
                <a:gd name="T13" fmla="*/ 287 h 529"/>
                <a:gd name="T14" fmla="*/ 387 w 448"/>
                <a:gd name="T15" fmla="*/ 253 h 529"/>
                <a:gd name="T16" fmla="*/ 325 w 448"/>
                <a:gd name="T17" fmla="*/ 224 h 529"/>
                <a:gd name="T18" fmla="*/ 276 w 448"/>
                <a:gd name="T19" fmla="*/ 210 h 529"/>
                <a:gd name="T20" fmla="*/ 235 w 448"/>
                <a:gd name="T21" fmla="*/ 198 h 529"/>
                <a:gd name="T22" fmla="*/ 204 w 448"/>
                <a:gd name="T23" fmla="*/ 182 h 529"/>
                <a:gd name="T24" fmla="*/ 189 w 448"/>
                <a:gd name="T25" fmla="*/ 152 h 529"/>
                <a:gd name="T26" fmla="*/ 257 w 448"/>
                <a:gd name="T27" fmla="*/ 110 h 529"/>
                <a:gd name="T28" fmla="*/ 329 w 448"/>
                <a:gd name="T29" fmla="*/ 124 h 529"/>
                <a:gd name="T30" fmla="*/ 383 w 448"/>
                <a:gd name="T31" fmla="*/ 150 h 529"/>
                <a:gd name="T32" fmla="*/ 435 w 448"/>
                <a:gd name="T33" fmla="*/ 53 h 529"/>
                <a:gd name="T34" fmla="*/ 350 w 448"/>
                <a:gd name="T35" fmla="*/ 15 h 529"/>
                <a:gd name="T36" fmla="*/ 239 w 448"/>
                <a:gd name="T37" fmla="*/ 0 h 529"/>
                <a:gd name="T38" fmla="*/ 151 w 448"/>
                <a:gd name="T39" fmla="*/ 12 h 529"/>
                <a:gd name="T40" fmla="*/ 84 w 448"/>
                <a:gd name="T41" fmla="*/ 45 h 529"/>
                <a:gd name="T42" fmla="*/ 42 w 448"/>
                <a:gd name="T43" fmla="*/ 93 h 529"/>
                <a:gd name="T44" fmla="*/ 28 w 448"/>
                <a:gd name="T45" fmla="*/ 149 h 529"/>
                <a:gd name="T46" fmla="*/ 38 w 448"/>
                <a:gd name="T47" fmla="*/ 203 h 529"/>
                <a:gd name="T48" fmla="*/ 68 w 448"/>
                <a:gd name="T49" fmla="*/ 243 h 529"/>
                <a:gd name="T50" fmla="*/ 115 w 448"/>
                <a:gd name="T51" fmla="*/ 274 h 529"/>
                <a:gd name="T52" fmla="*/ 176 w 448"/>
                <a:gd name="T53" fmla="*/ 297 h 529"/>
                <a:gd name="T54" fmla="*/ 261 w 448"/>
                <a:gd name="T55" fmla="*/ 327 h 529"/>
                <a:gd name="T56" fmla="*/ 291 w 448"/>
                <a:gd name="T57" fmla="*/ 365 h 529"/>
                <a:gd name="T58" fmla="*/ 263 w 448"/>
                <a:gd name="T59" fmla="*/ 406 h 529"/>
                <a:gd name="T60" fmla="*/ 211 w 448"/>
                <a:gd name="T61" fmla="*/ 413 h 529"/>
                <a:gd name="T62" fmla="*/ 173 w 448"/>
                <a:gd name="T63" fmla="*/ 409 h 529"/>
                <a:gd name="T64" fmla="*/ 132 w 448"/>
                <a:gd name="T65" fmla="*/ 398 h 529"/>
                <a:gd name="T66" fmla="*/ 91 w 448"/>
                <a:gd name="T67" fmla="*/ 381 h 529"/>
                <a:gd name="T68" fmla="*/ 67 w 448"/>
                <a:gd name="T69" fmla="*/ 367 h 529"/>
                <a:gd name="T70" fmla="*/ 0 w 448"/>
                <a:gd name="T71" fmla="*/ 467 h 529"/>
                <a:gd name="T72" fmla="*/ 94 w 448"/>
                <a:gd name="T73" fmla="*/ 512 h 529"/>
                <a:gd name="T74" fmla="*/ 223 w 448"/>
                <a:gd name="T75" fmla="*/ 529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48" h="529">
                  <a:moveTo>
                    <a:pt x="223" y="529"/>
                  </a:moveTo>
                  <a:cubicBezTo>
                    <a:pt x="250" y="529"/>
                    <a:pt x="277" y="527"/>
                    <a:pt x="304" y="521"/>
                  </a:cubicBezTo>
                  <a:cubicBezTo>
                    <a:pt x="331" y="516"/>
                    <a:pt x="355" y="507"/>
                    <a:pt x="377" y="495"/>
                  </a:cubicBezTo>
                  <a:cubicBezTo>
                    <a:pt x="398" y="482"/>
                    <a:pt x="416" y="466"/>
                    <a:pt x="429" y="446"/>
                  </a:cubicBezTo>
                  <a:cubicBezTo>
                    <a:pt x="442" y="427"/>
                    <a:pt x="448" y="402"/>
                    <a:pt x="448" y="373"/>
                  </a:cubicBezTo>
                  <a:cubicBezTo>
                    <a:pt x="448" y="357"/>
                    <a:pt x="447" y="341"/>
                    <a:pt x="443" y="326"/>
                  </a:cubicBezTo>
                  <a:cubicBezTo>
                    <a:pt x="440" y="312"/>
                    <a:pt x="434" y="298"/>
                    <a:pt x="425" y="287"/>
                  </a:cubicBezTo>
                  <a:cubicBezTo>
                    <a:pt x="416" y="275"/>
                    <a:pt x="403" y="263"/>
                    <a:pt x="387" y="253"/>
                  </a:cubicBezTo>
                  <a:cubicBezTo>
                    <a:pt x="371" y="242"/>
                    <a:pt x="350" y="233"/>
                    <a:pt x="325" y="224"/>
                  </a:cubicBezTo>
                  <a:cubicBezTo>
                    <a:pt x="308" y="219"/>
                    <a:pt x="291" y="214"/>
                    <a:pt x="276" y="210"/>
                  </a:cubicBezTo>
                  <a:cubicBezTo>
                    <a:pt x="261" y="206"/>
                    <a:pt x="247" y="202"/>
                    <a:pt x="235" y="198"/>
                  </a:cubicBezTo>
                  <a:cubicBezTo>
                    <a:pt x="222" y="193"/>
                    <a:pt x="212" y="188"/>
                    <a:pt x="204" y="182"/>
                  </a:cubicBezTo>
                  <a:cubicBezTo>
                    <a:pt x="194" y="174"/>
                    <a:pt x="189" y="164"/>
                    <a:pt x="189" y="152"/>
                  </a:cubicBezTo>
                  <a:cubicBezTo>
                    <a:pt x="189" y="124"/>
                    <a:pt x="212" y="110"/>
                    <a:pt x="257" y="110"/>
                  </a:cubicBezTo>
                  <a:cubicBezTo>
                    <a:pt x="282" y="110"/>
                    <a:pt x="306" y="115"/>
                    <a:pt x="329" y="124"/>
                  </a:cubicBezTo>
                  <a:cubicBezTo>
                    <a:pt x="347" y="131"/>
                    <a:pt x="365" y="140"/>
                    <a:pt x="383" y="150"/>
                  </a:cubicBezTo>
                  <a:cubicBezTo>
                    <a:pt x="435" y="53"/>
                    <a:pt x="435" y="53"/>
                    <a:pt x="435" y="53"/>
                  </a:cubicBezTo>
                  <a:cubicBezTo>
                    <a:pt x="408" y="37"/>
                    <a:pt x="380" y="24"/>
                    <a:pt x="350" y="15"/>
                  </a:cubicBezTo>
                  <a:cubicBezTo>
                    <a:pt x="317" y="5"/>
                    <a:pt x="280" y="0"/>
                    <a:pt x="239" y="0"/>
                  </a:cubicBezTo>
                  <a:cubicBezTo>
                    <a:pt x="207" y="0"/>
                    <a:pt x="178" y="4"/>
                    <a:pt x="151" y="12"/>
                  </a:cubicBezTo>
                  <a:cubicBezTo>
                    <a:pt x="125" y="20"/>
                    <a:pt x="103" y="31"/>
                    <a:pt x="84" y="45"/>
                  </a:cubicBezTo>
                  <a:cubicBezTo>
                    <a:pt x="66" y="59"/>
                    <a:pt x="52" y="75"/>
                    <a:pt x="42" y="93"/>
                  </a:cubicBezTo>
                  <a:cubicBezTo>
                    <a:pt x="33" y="110"/>
                    <a:pt x="28" y="129"/>
                    <a:pt x="28" y="149"/>
                  </a:cubicBezTo>
                  <a:cubicBezTo>
                    <a:pt x="28" y="170"/>
                    <a:pt x="31" y="188"/>
                    <a:pt x="38" y="203"/>
                  </a:cubicBezTo>
                  <a:cubicBezTo>
                    <a:pt x="45" y="218"/>
                    <a:pt x="55" y="232"/>
                    <a:pt x="68" y="243"/>
                  </a:cubicBezTo>
                  <a:cubicBezTo>
                    <a:pt x="81" y="255"/>
                    <a:pt x="97" y="265"/>
                    <a:pt x="115" y="274"/>
                  </a:cubicBezTo>
                  <a:cubicBezTo>
                    <a:pt x="133" y="283"/>
                    <a:pt x="154" y="291"/>
                    <a:pt x="176" y="297"/>
                  </a:cubicBezTo>
                  <a:cubicBezTo>
                    <a:pt x="217" y="310"/>
                    <a:pt x="245" y="319"/>
                    <a:pt x="261" y="327"/>
                  </a:cubicBezTo>
                  <a:cubicBezTo>
                    <a:pt x="281" y="335"/>
                    <a:pt x="291" y="348"/>
                    <a:pt x="291" y="365"/>
                  </a:cubicBezTo>
                  <a:cubicBezTo>
                    <a:pt x="291" y="393"/>
                    <a:pt x="274" y="402"/>
                    <a:pt x="263" y="406"/>
                  </a:cubicBezTo>
                  <a:cubicBezTo>
                    <a:pt x="249" y="410"/>
                    <a:pt x="231" y="413"/>
                    <a:pt x="211" y="413"/>
                  </a:cubicBezTo>
                  <a:cubicBezTo>
                    <a:pt x="200" y="413"/>
                    <a:pt x="188" y="411"/>
                    <a:pt x="173" y="409"/>
                  </a:cubicBezTo>
                  <a:cubicBezTo>
                    <a:pt x="160" y="406"/>
                    <a:pt x="146" y="403"/>
                    <a:pt x="132" y="398"/>
                  </a:cubicBezTo>
                  <a:cubicBezTo>
                    <a:pt x="117" y="393"/>
                    <a:pt x="104" y="388"/>
                    <a:pt x="91" y="381"/>
                  </a:cubicBezTo>
                  <a:cubicBezTo>
                    <a:pt x="82" y="377"/>
                    <a:pt x="74" y="372"/>
                    <a:pt x="67" y="367"/>
                  </a:cubicBezTo>
                  <a:cubicBezTo>
                    <a:pt x="0" y="467"/>
                    <a:pt x="0" y="467"/>
                    <a:pt x="0" y="467"/>
                  </a:cubicBezTo>
                  <a:cubicBezTo>
                    <a:pt x="24" y="486"/>
                    <a:pt x="56" y="501"/>
                    <a:pt x="94" y="512"/>
                  </a:cubicBezTo>
                  <a:cubicBezTo>
                    <a:pt x="136" y="523"/>
                    <a:pt x="180" y="529"/>
                    <a:pt x="223" y="52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33"/>
            <p:cNvSpPr>
              <a:spLocks/>
            </p:cNvSpPr>
            <p:nvPr/>
          </p:nvSpPr>
          <p:spPr bwMode="auto">
            <a:xfrm>
              <a:off x="7084" y="1575"/>
              <a:ext cx="765" cy="1163"/>
            </a:xfrm>
            <a:custGeom>
              <a:avLst/>
              <a:gdLst>
                <a:gd name="T0" fmla="*/ 86 w 434"/>
                <a:gd name="T1" fmla="*/ 524 h 658"/>
                <a:gd name="T2" fmla="*/ 119 w 434"/>
                <a:gd name="T3" fmla="*/ 595 h 658"/>
                <a:gd name="T4" fmla="*/ 182 w 434"/>
                <a:gd name="T5" fmla="*/ 641 h 658"/>
                <a:gd name="T6" fmla="*/ 283 w 434"/>
                <a:gd name="T7" fmla="*/ 658 h 658"/>
                <a:gd name="T8" fmla="*/ 367 w 434"/>
                <a:gd name="T9" fmla="*/ 643 h 658"/>
                <a:gd name="T10" fmla="*/ 434 w 434"/>
                <a:gd name="T11" fmla="*/ 608 h 658"/>
                <a:gd name="T12" fmla="*/ 373 w 434"/>
                <a:gd name="T13" fmla="*/ 511 h 658"/>
                <a:gd name="T14" fmla="*/ 350 w 434"/>
                <a:gd name="T15" fmla="*/ 524 h 658"/>
                <a:gd name="T16" fmla="*/ 310 w 434"/>
                <a:gd name="T17" fmla="*/ 532 h 658"/>
                <a:gd name="T18" fmla="*/ 239 w 434"/>
                <a:gd name="T19" fmla="*/ 458 h 658"/>
                <a:gd name="T20" fmla="*/ 239 w 434"/>
                <a:gd name="T21" fmla="*/ 264 h 658"/>
                <a:gd name="T22" fmla="*/ 367 w 434"/>
                <a:gd name="T23" fmla="*/ 264 h 658"/>
                <a:gd name="T24" fmla="*/ 367 w 434"/>
                <a:gd name="T25" fmla="*/ 144 h 658"/>
                <a:gd name="T26" fmla="*/ 239 w 434"/>
                <a:gd name="T27" fmla="*/ 144 h 658"/>
                <a:gd name="T28" fmla="*/ 239 w 434"/>
                <a:gd name="T29" fmla="*/ 0 h 658"/>
                <a:gd name="T30" fmla="*/ 75 w 434"/>
                <a:gd name="T31" fmla="*/ 0 h 658"/>
                <a:gd name="T32" fmla="*/ 75 w 434"/>
                <a:gd name="T33" fmla="*/ 144 h 658"/>
                <a:gd name="T34" fmla="*/ 0 w 434"/>
                <a:gd name="T35" fmla="*/ 144 h 658"/>
                <a:gd name="T36" fmla="*/ 0 w 434"/>
                <a:gd name="T37" fmla="*/ 264 h 658"/>
                <a:gd name="T38" fmla="*/ 75 w 434"/>
                <a:gd name="T39" fmla="*/ 264 h 658"/>
                <a:gd name="T40" fmla="*/ 75 w 434"/>
                <a:gd name="T41" fmla="*/ 431 h 658"/>
                <a:gd name="T42" fmla="*/ 86 w 434"/>
                <a:gd name="T43" fmla="*/ 524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34" h="658">
                  <a:moveTo>
                    <a:pt x="86" y="524"/>
                  </a:moveTo>
                  <a:cubicBezTo>
                    <a:pt x="92" y="552"/>
                    <a:pt x="103" y="576"/>
                    <a:pt x="119" y="595"/>
                  </a:cubicBezTo>
                  <a:cubicBezTo>
                    <a:pt x="135" y="614"/>
                    <a:pt x="156" y="630"/>
                    <a:pt x="182" y="641"/>
                  </a:cubicBezTo>
                  <a:cubicBezTo>
                    <a:pt x="209" y="652"/>
                    <a:pt x="243" y="658"/>
                    <a:pt x="283" y="658"/>
                  </a:cubicBezTo>
                  <a:cubicBezTo>
                    <a:pt x="312" y="658"/>
                    <a:pt x="340" y="653"/>
                    <a:pt x="367" y="643"/>
                  </a:cubicBezTo>
                  <a:cubicBezTo>
                    <a:pt x="391" y="634"/>
                    <a:pt x="414" y="622"/>
                    <a:pt x="434" y="608"/>
                  </a:cubicBezTo>
                  <a:cubicBezTo>
                    <a:pt x="373" y="511"/>
                    <a:pt x="373" y="511"/>
                    <a:pt x="373" y="511"/>
                  </a:cubicBezTo>
                  <a:cubicBezTo>
                    <a:pt x="366" y="516"/>
                    <a:pt x="358" y="520"/>
                    <a:pt x="350" y="524"/>
                  </a:cubicBezTo>
                  <a:cubicBezTo>
                    <a:pt x="337" y="529"/>
                    <a:pt x="324" y="532"/>
                    <a:pt x="310" y="532"/>
                  </a:cubicBezTo>
                  <a:cubicBezTo>
                    <a:pt x="264" y="532"/>
                    <a:pt x="239" y="506"/>
                    <a:pt x="239" y="458"/>
                  </a:cubicBezTo>
                  <a:cubicBezTo>
                    <a:pt x="239" y="264"/>
                    <a:pt x="239" y="264"/>
                    <a:pt x="239" y="264"/>
                  </a:cubicBezTo>
                  <a:cubicBezTo>
                    <a:pt x="367" y="264"/>
                    <a:pt x="367" y="264"/>
                    <a:pt x="367" y="264"/>
                  </a:cubicBezTo>
                  <a:cubicBezTo>
                    <a:pt x="367" y="144"/>
                    <a:pt x="367" y="144"/>
                    <a:pt x="367" y="144"/>
                  </a:cubicBezTo>
                  <a:cubicBezTo>
                    <a:pt x="239" y="144"/>
                    <a:pt x="239" y="144"/>
                    <a:pt x="239" y="144"/>
                  </a:cubicBezTo>
                  <a:cubicBezTo>
                    <a:pt x="239" y="0"/>
                    <a:pt x="239" y="0"/>
                    <a:pt x="239" y="0"/>
                  </a:cubicBezTo>
                  <a:cubicBezTo>
                    <a:pt x="75" y="0"/>
                    <a:pt x="75" y="0"/>
                    <a:pt x="75" y="0"/>
                  </a:cubicBezTo>
                  <a:cubicBezTo>
                    <a:pt x="75" y="144"/>
                    <a:pt x="75" y="144"/>
                    <a:pt x="75" y="144"/>
                  </a:cubicBezTo>
                  <a:cubicBezTo>
                    <a:pt x="0" y="144"/>
                    <a:pt x="0" y="144"/>
                    <a:pt x="0" y="144"/>
                  </a:cubicBezTo>
                  <a:cubicBezTo>
                    <a:pt x="0" y="264"/>
                    <a:pt x="0" y="264"/>
                    <a:pt x="0" y="264"/>
                  </a:cubicBezTo>
                  <a:cubicBezTo>
                    <a:pt x="75" y="264"/>
                    <a:pt x="75" y="264"/>
                    <a:pt x="75" y="264"/>
                  </a:cubicBezTo>
                  <a:cubicBezTo>
                    <a:pt x="75" y="431"/>
                    <a:pt x="75" y="431"/>
                    <a:pt x="75" y="431"/>
                  </a:cubicBezTo>
                  <a:cubicBezTo>
                    <a:pt x="75" y="465"/>
                    <a:pt x="79" y="496"/>
                    <a:pt x="86" y="52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34"/>
            <p:cNvSpPr>
              <a:spLocks/>
            </p:cNvSpPr>
            <p:nvPr/>
          </p:nvSpPr>
          <p:spPr bwMode="auto">
            <a:xfrm>
              <a:off x="6048" y="1805"/>
              <a:ext cx="886" cy="898"/>
            </a:xfrm>
            <a:custGeom>
              <a:avLst/>
              <a:gdLst>
                <a:gd name="T0" fmla="*/ 214 w 502"/>
                <a:gd name="T1" fmla="*/ 151 h 508"/>
                <a:gd name="T2" fmla="*/ 214 w 502"/>
                <a:gd name="T3" fmla="*/ 151 h 508"/>
                <a:gd name="T4" fmla="*/ 261 w 502"/>
                <a:gd name="T5" fmla="*/ 142 h 508"/>
                <a:gd name="T6" fmla="*/ 321 w 502"/>
                <a:gd name="T7" fmla="*/ 170 h 508"/>
                <a:gd name="T8" fmla="*/ 339 w 502"/>
                <a:gd name="T9" fmla="*/ 238 h 508"/>
                <a:gd name="T10" fmla="*/ 339 w 502"/>
                <a:gd name="T11" fmla="*/ 508 h 508"/>
                <a:gd name="T12" fmla="*/ 502 w 502"/>
                <a:gd name="T13" fmla="*/ 508 h 508"/>
                <a:gd name="T14" fmla="*/ 502 w 502"/>
                <a:gd name="T15" fmla="*/ 194 h 508"/>
                <a:gd name="T16" fmla="*/ 489 w 502"/>
                <a:gd name="T17" fmla="*/ 105 h 508"/>
                <a:gd name="T18" fmla="*/ 452 w 502"/>
                <a:gd name="T19" fmla="*/ 45 h 508"/>
                <a:gd name="T20" fmla="*/ 396 w 502"/>
                <a:gd name="T21" fmla="*/ 11 h 508"/>
                <a:gd name="T22" fmla="*/ 324 w 502"/>
                <a:gd name="T23" fmla="*/ 0 h 508"/>
                <a:gd name="T24" fmla="*/ 293 w 502"/>
                <a:gd name="T25" fmla="*/ 4 h 508"/>
                <a:gd name="T26" fmla="*/ 255 w 502"/>
                <a:gd name="T27" fmla="*/ 14 h 508"/>
                <a:gd name="T28" fmla="*/ 216 w 502"/>
                <a:gd name="T29" fmla="*/ 34 h 508"/>
                <a:gd name="T30" fmla="*/ 183 w 502"/>
                <a:gd name="T31" fmla="*/ 63 h 508"/>
                <a:gd name="T32" fmla="*/ 167 w 502"/>
                <a:gd name="T33" fmla="*/ 83 h 508"/>
                <a:gd name="T34" fmla="*/ 159 w 502"/>
                <a:gd name="T35" fmla="*/ 14 h 508"/>
                <a:gd name="T36" fmla="*/ 0 w 502"/>
                <a:gd name="T37" fmla="*/ 14 h 508"/>
                <a:gd name="T38" fmla="*/ 0 w 502"/>
                <a:gd name="T39" fmla="*/ 508 h 508"/>
                <a:gd name="T40" fmla="*/ 164 w 502"/>
                <a:gd name="T41" fmla="*/ 508 h 508"/>
                <a:gd name="T42" fmla="*/ 164 w 502"/>
                <a:gd name="T43" fmla="*/ 243 h 508"/>
                <a:gd name="T44" fmla="*/ 168 w 502"/>
                <a:gd name="T45" fmla="*/ 208 h 508"/>
                <a:gd name="T46" fmla="*/ 184 w 502"/>
                <a:gd name="T47" fmla="*/ 175 h 508"/>
                <a:gd name="T48" fmla="*/ 214 w 502"/>
                <a:gd name="T49" fmla="*/ 151 h 5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2" h="508">
                  <a:moveTo>
                    <a:pt x="214" y="151"/>
                  </a:moveTo>
                  <a:cubicBezTo>
                    <a:pt x="214" y="151"/>
                    <a:pt x="214" y="151"/>
                    <a:pt x="214" y="151"/>
                  </a:cubicBezTo>
                  <a:cubicBezTo>
                    <a:pt x="227" y="145"/>
                    <a:pt x="242" y="142"/>
                    <a:pt x="261" y="142"/>
                  </a:cubicBezTo>
                  <a:cubicBezTo>
                    <a:pt x="288" y="142"/>
                    <a:pt x="308" y="151"/>
                    <a:pt x="321" y="170"/>
                  </a:cubicBezTo>
                  <a:cubicBezTo>
                    <a:pt x="333" y="187"/>
                    <a:pt x="339" y="210"/>
                    <a:pt x="339" y="238"/>
                  </a:cubicBezTo>
                  <a:cubicBezTo>
                    <a:pt x="339" y="508"/>
                    <a:pt x="339" y="508"/>
                    <a:pt x="339" y="508"/>
                  </a:cubicBezTo>
                  <a:cubicBezTo>
                    <a:pt x="502" y="508"/>
                    <a:pt x="502" y="508"/>
                    <a:pt x="502" y="508"/>
                  </a:cubicBezTo>
                  <a:cubicBezTo>
                    <a:pt x="502" y="194"/>
                    <a:pt x="502" y="194"/>
                    <a:pt x="502" y="194"/>
                  </a:cubicBezTo>
                  <a:cubicBezTo>
                    <a:pt x="502" y="159"/>
                    <a:pt x="498" y="129"/>
                    <a:pt x="489" y="105"/>
                  </a:cubicBezTo>
                  <a:cubicBezTo>
                    <a:pt x="480" y="80"/>
                    <a:pt x="467" y="60"/>
                    <a:pt x="452" y="45"/>
                  </a:cubicBezTo>
                  <a:cubicBezTo>
                    <a:pt x="436" y="30"/>
                    <a:pt x="417" y="18"/>
                    <a:pt x="396" y="11"/>
                  </a:cubicBezTo>
                  <a:cubicBezTo>
                    <a:pt x="374" y="4"/>
                    <a:pt x="350" y="0"/>
                    <a:pt x="324" y="0"/>
                  </a:cubicBezTo>
                  <a:cubicBezTo>
                    <a:pt x="315" y="0"/>
                    <a:pt x="305" y="1"/>
                    <a:pt x="293" y="4"/>
                  </a:cubicBezTo>
                  <a:cubicBezTo>
                    <a:pt x="281" y="6"/>
                    <a:pt x="268" y="9"/>
                    <a:pt x="255" y="14"/>
                  </a:cubicBezTo>
                  <a:cubicBezTo>
                    <a:pt x="241" y="19"/>
                    <a:pt x="229" y="25"/>
                    <a:pt x="216" y="34"/>
                  </a:cubicBezTo>
                  <a:cubicBezTo>
                    <a:pt x="204" y="42"/>
                    <a:pt x="193" y="52"/>
                    <a:pt x="183" y="63"/>
                  </a:cubicBezTo>
                  <a:cubicBezTo>
                    <a:pt x="167" y="83"/>
                    <a:pt x="167" y="83"/>
                    <a:pt x="167" y="83"/>
                  </a:cubicBezTo>
                  <a:cubicBezTo>
                    <a:pt x="159" y="14"/>
                    <a:pt x="159" y="14"/>
                    <a:pt x="159" y="14"/>
                  </a:cubicBezTo>
                  <a:cubicBezTo>
                    <a:pt x="0" y="14"/>
                    <a:pt x="0" y="14"/>
                    <a:pt x="0" y="14"/>
                  </a:cubicBezTo>
                  <a:cubicBezTo>
                    <a:pt x="0" y="508"/>
                    <a:pt x="0" y="508"/>
                    <a:pt x="0" y="508"/>
                  </a:cubicBezTo>
                  <a:cubicBezTo>
                    <a:pt x="164" y="508"/>
                    <a:pt x="164" y="508"/>
                    <a:pt x="164" y="508"/>
                  </a:cubicBezTo>
                  <a:cubicBezTo>
                    <a:pt x="164" y="243"/>
                    <a:pt x="164" y="243"/>
                    <a:pt x="164" y="243"/>
                  </a:cubicBezTo>
                  <a:cubicBezTo>
                    <a:pt x="164" y="231"/>
                    <a:pt x="166" y="219"/>
                    <a:pt x="168" y="208"/>
                  </a:cubicBezTo>
                  <a:cubicBezTo>
                    <a:pt x="171" y="196"/>
                    <a:pt x="176" y="185"/>
                    <a:pt x="184" y="175"/>
                  </a:cubicBezTo>
                  <a:cubicBezTo>
                    <a:pt x="192" y="165"/>
                    <a:pt x="202" y="157"/>
                    <a:pt x="214" y="1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35"/>
            <p:cNvSpPr>
              <a:spLocks noEditPoints="1"/>
            </p:cNvSpPr>
            <p:nvPr/>
          </p:nvSpPr>
          <p:spPr bwMode="auto">
            <a:xfrm>
              <a:off x="2245" y="1798"/>
              <a:ext cx="887" cy="935"/>
            </a:xfrm>
            <a:custGeom>
              <a:avLst/>
              <a:gdLst>
                <a:gd name="T0" fmla="*/ 503 w 503"/>
                <a:gd name="T1" fmla="*/ 284 h 529"/>
                <a:gd name="T2" fmla="*/ 484 w 503"/>
                <a:gd name="T3" fmla="*/ 158 h 529"/>
                <a:gd name="T4" fmla="*/ 432 w 503"/>
                <a:gd name="T5" fmla="*/ 70 h 529"/>
                <a:gd name="T6" fmla="*/ 355 w 503"/>
                <a:gd name="T7" fmla="*/ 17 h 529"/>
                <a:gd name="T8" fmla="*/ 259 w 503"/>
                <a:gd name="T9" fmla="*/ 0 h 529"/>
                <a:gd name="T10" fmla="*/ 145 w 503"/>
                <a:gd name="T11" fmla="*/ 23 h 529"/>
                <a:gd name="T12" fmla="*/ 64 w 503"/>
                <a:gd name="T13" fmla="*/ 83 h 529"/>
                <a:gd name="T14" fmla="*/ 16 w 503"/>
                <a:gd name="T15" fmla="*/ 169 h 529"/>
                <a:gd name="T16" fmla="*/ 0 w 503"/>
                <a:gd name="T17" fmla="*/ 267 h 529"/>
                <a:gd name="T18" fmla="*/ 72 w 503"/>
                <a:gd name="T19" fmla="*/ 460 h 529"/>
                <a:gd name="T20" fmla="*/ 283 w 503"/>
                <a:gd name="T21" fmla="*/ 529 h 529"/>
                <a:gd name="T22" fmla="*/ 354 w 503"/>
                <a:gd name="T23" fmla="*/ 523 h 529"/>
                <a:gd name="T24" fmla="*/ 414 w 503"/>
                <a:gd name="T25" fmla="*/ 509 h 529"/>
                <a:gd name="T26" fmla="*/ 461 w 503"/>
                <a:gd name="T27" fmla="*/ 492 h 529"/>
                <a:gd name="T28" fmla="*/ 461 w 503"/>
                <a:gd name="T29" fmla="*/ 492 h 529"/>
                <a:gd name="T30" fmla="*/ 484 w 503"/>
                <a:gd name="T31" fmla="*/ 481 h 529"/>
                <a:gd name="T32" fmla="*/ 436 w 503"/>
                <a:gd name="T33" fmla="*/ 380 h 529"/>
                <a:gd name="T34" fmla="*/ 383 w 503"/>
                <a:gd name="T35" fmla="*/ 400 h 529"/>
                <a:gd name="T36" fmla="*/ 293 w 503"/>
                <a:gd name="T37" fmla="*/ 413 h 529"/>
                <a:gd name="T38" fmla="*/ 229 w 503"/>
                <a:gd name="T39" fmla="*/ 405 h 529"/>
                <a:gd name="T40" fmla="*/ 186 w 503"/>
                <a:gd name="T41" fmla="*/ 382 h 529"/>
                <a:gd name="T42" fmla="*/ 162 w 503"/>
                <a:gd name="T43" fmla="*/ 351 h 529"/>
                <a:gd name="T44" fmla="*/ 154 w 503"/>
                <a:gd name="T45" fmla="*/ 320 h 529"/>
                <a:gd name="T46" fmla="*/ 153 w 503"/>
                <a:gd name="T47" fmla="*/ 309 h 529"/>
                <a:gd name="T48" fmla="*/ 503 w 503"/>
                <a:gd name="T49" fmla="*/ 309 h 529"/>
                <a:gd name="T50" fmla="*/ 503 w 503"/>
                <a:gd name="T51" fmla="*/ 284 h 529"/>
                <a:gd name="T52" fmla="*/ 360 w 503"/>
                <a:gd name="T53" fmla="*/ 221 h 529"/>
                <a:gd name="T54" fmla="*/ 155 w 503"/>
                <a:gd name="T55" fmla="*/ 221 h 529"/>
                <a:gd name="T56" fmla="*/ 155 w 503"/>
                <a:gd name="T57" fmla="*/ 210 h 529"/>
                <a:gd name="T58" fmla="*/ 161 w 503"/>
                <a:gd name="T59" fmla="*/ 178 h 529"/>
                <a:gd name="T60" fmla="*/ 180 w 503"/>
                <a:gd name="T61" fmla="*/ 149 h 529"/>
                <a:gd name="T62" fmla="*/ 212 w 503"/>
                <a:gd name="T63" fmla="*/ 126 h 529"/>
                <a:gd name="T64" fmla="*/ 257 w 503"/>
                <a:gd name="T65" fmla="*/ 117 h 529"/>
                <a:gd name="T66" fmla="*/ 303 w 503"/>
                <a:gd name="T67" fmla="*/ 126 h 529"/>
                <a:gd name="T68" fmla="*/ 335 w 503"/>
                <a:gd name="T69" fmla="*/ 148 h 529"/>
                <a:gd name="T70" fmla="*/ 354 w 503"/>
                <a:gd name="T71" fmla="*/ 178 h 529"/>
                <a:gd name="T72" fmla="*/ 360 w 503"/>
                <a:gd name="T73" fmla="*/ 210 h 529"/>
                <a:gd name="T74" fmla="*/ 360 w 503"/>
                <a:gd name="T75" fmla="*/ 221 h 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03" h="529">
                  <a:moveTo>
                    <a:pt x="503" y="284"/>
                  </a:moveTo>
                  <a:cubicBezTo>
                    <a:pt x="503" y="236"/>
                    <a:pt x="497" y="194"/>
                    <a:pt x="484" y="158"/>
                  </a:cubicBezTo>
                  <a:cubicBezTo>
                    <a:pt x="471" y="123"/>
                    <a:pt x="454" y="93"/>
                    <a:pt x="432" y="70"/>
                  </a:cubicBezTo>
                  <a:cubicBezTo>
                    <a:pt x="410" y="46"/>
                    <a:pt x="384" y="29"/>
                    <a:pt x="355" y="17"/>
                  </a:cubicBezTo>
                  <a:cubicBezTo>
                    <a:pt x="325" y="6"/>
                    <a:pt x="293" y="0"/>
                    <a:pt x="259" y="0"/>
                  </a:cubicBezTo>
                  <a:cubicBezTo>
                    <a:pt x="216" y="0"/>
                    <a:pt x="177" y="8"/>
                    <a:pt x="145" y="23"/>
                  </a:cubicBezTo>
                  <a:cubicBezTo>
                    <a:pt x="112" y="38"/>
                    <a:pt x="85" y="59"/>
                    <a:pt x="64" y="83"/>
                  </a:cubicBezTo>
                  <a:cubicBezTo>
                    <a:pt x="43" y="108"/>
                    <a:pt x="26" y="137"/>
                    <a:pt x="16" y="169"/>
                  </a:cubicBezTo>
                  <a:cubicBezTo>
                    <a:pt x="5" y="201"/>
                    <a:pt x="0" y="234"/>
                    <a:pt x="0" y="267"/>
                  </a:cubicBezTo>
                  <a:cubicBezTo>
                    <a:pt x="0" y="350"/>
                    <a:pt x="24" y="415"/>
                    <a:pt x="72" y="460"/>
                  </a:cubicBezTo>
                  <a:cubicBezTo>
                    <a:pt x="121" y="506"/>
                    <a:pt x="192" y="529"/>
                    <a:pt x="283" y="529"/>
                  </a:cubicBezTo>
                  <a:cubicBezTo>
                    <a:pt x="308" y="529"/>
                    <a:pt x="332" y="527"/>
                    <a:pt x="354" y="523"/>
                  </a:cubicBezTo>
                  <a:cubicBezTo>
                    <a:pt x="376" y="519"/>
                    <a:pt x="397" y="515"/>
                    <a:pt x="414" y="509"/>
                  </a:cubicBezTo>
                  <a:cubicBezTo>
                    <a:pt x="432" y="504"/>
                    <a:pt x="448" y="498"/>
                    <a:pt x="461" y="492"/>
                  </a:cubicBezTo>
                  <a:cubicBezTo>
                    <a:pt x="461" y="492"/>
                    <a:pt x="461" y="492"/>
                    <a:pt x="461" y="492"/>
                  </a:cubicBezTo>
                  <a:cubicBezTo>
                    <a:pt x="469" y="488"/>
                    <a:pt x="477" y="484"/>
                    <a:pt x="484" y="481"/>
                  </a:cubicBezTo>
                  <a:cubicBezTo>
                    <a:pt x="436" y="380"/>
                    <a:pt x="436" y="380"/>
                    <a:pt x="436" y="380"/>
                  </a:cubicBezTo>
                  <a:cubicBezTo>
                    <a:pt x="422" y="387"/>
                    <a:pt x="404" y="394"/>
                    <a:pt x="383" y="400"/>
                  </a:cubicBezTo>
                  <a:cubicBezTo>
                    <a:pt x="356" y="409"/>
                    <a:pt x="326" y="413"/>
                    <a:pt x="293" y="413"/>
                  </a:cubicBezTo>
                  <a:cubicBezTo>
                    <a:pt x="268" y="413"/>
                    <a:pt x="247" y="410"/>
                    <a:pt x="229" y="405"/>
                  </a:cubicBezTo>
                  <a:cubicBezTo>
                    <a:pt x="211" y="399"/>
                    <a:pt x="197" y="392"/>
                    <a:pt x="186" y="382"/>
                  </a:cubicBezTo>
                  <a:cubicBezTo>
                    <a:pt x="175" y="373"/>
                    <a:pt x="167" y="362"/>
                    <a:pt x="162" y="351"/>
                  </a:cubicBezTo>
                  <a:cubicBezTo>
                    <a:pt x="157" y="341"/>
                    <a:pt x="155" y="330"/>
                    <a:pt x="154" y="320"/>
                  </a:cubicBezTo>
                  <a:cubicBezTo>
                    <a:pt x="153" y="309"/>
                    <a:pt x="153" y="309"/>
                    <a:pt x="153" y="309"/>
                  </a:cubicBezTo>
                  <a:cubicBezTo>
                    <a:pt x="503" y="309"/>
                    <a:pt x="503" y="309"/>
                    <a:pt x="503" y="309"/>
                  </a:cubicBezTo>
                  <a:lnTo>
                    <a:pt x="503" y="284"/>
                  </a:lnTo>
                  <a:close/>
                  <a:moveTo>
                    <a:pt x="360" y="221"/>
                  </a:moveTo>
                  <a:cubicBezTo>
                    <a:pt x="155" y="221"/>
                    <a:pt x="155" y="221"/>
                    <a:pt x="155" y="221"/>
                  </a:cubicBezTo>
                  <a:cubicBezTo>
                    <a:pt x="155" y="210"/>
                    <a:pt x="155" y="210"/>
                    <a:pt x="155" y="210"/>
                  </a:cubicBezTo>
                  <a:cubicBezTo>
                    <a:pt x="155" y="200"/>
                    <a:pt x="157" y="189"/>
                    <a:pt x="161" y="178"/>
                  </a:cubicBezTo>
                  <a:cubicBezTo>
                    <a:pt x="165" y="168"/>
                    <a:pt x="172" y="158"/>
                    <a:pt x="180" y="149"/>
                  </a:cubicBezTo>
                  <a:cubicBezTo>
                    <a:pt x="188" y="140"/>
                    <a:pt x="199" y="132"/>
                    <a:pt x="212" y="126"/>
                  </a:cubicBezTo>
                  <a:cubicBezTo>
                    <a:pt x="225" y="120"/>
                    <a:pt x="240" y="117"/>
                    <a:pt x="257" y="117"/>
                  </a:cubicBezTo>
                  <a:cubicBezTo>
                    <a:pt x="275" y="117"/>
                    <a:pt x="290" y="120"/>
                    <a:pt x="303" y="126"/>
                  </a:cubicBezTo>
                  <a:cubicBezTo>
                    <a:pt x="315" y="132"/>
                    <a:pt x="326" y="139"/>
                    <a:pt x="335" y="148"/>
                  </a:cubicBezTo>
                  <a:cubicBezTo>
                    <a:pt x="343" y="157"/>
                    <a:pt x="350" y="168"/>
                    <a:pt x="354" y="178"/>
                  </a:cubicBezTo>
                  <a:cubicBezTo>
                    <a:pt x="358" y="189"/>
                    <a:pt x="360" y="200"/>
                    <a:pt x="360" y="210"/>
                  </a:cubicBezTo>
                  <a:lnTo>
                    <a:pt x="360" y="221"/>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6"/>
            <p:cNvSpPr>
              <a:spLocks/>
            </p:cNvSpPr>
            <p:nvPr/>
          </p:nvSpPr>
          <p:spPr bwMode="auto">
            <a:xfrm>
              <a:off x="1021" y="1446"/>
              <a:ext cx="1247" cy="1257"/>
            </a:xfrm>
            <a:custGeom>
              <a:avLst/>
              <a:gdLst>
                <a:gd name="T0" fmla="*/ 923 w 1247"/>
                <a:gd name="T1" fmla="*/ 0 h 1257"/>
                <a:gd name="T2" fmla="*/ 639 w 1247"/>
                <a:gd name="T3" fmla="*/ 946 h 1257"/>
                <a:gd name="T4" fmla="*/ 334 w 1247"/>
                <a:gd name="T5" fmla="*/ 0 h 1257"/>
                <a:gd name="T6" fmla="*/ 0 w 1247"/>
                <a:gd name="T7" fmla="*/ 0 h 1257"/>
                <a:gd name="T8" fmla="*/ 455 w 1247"/>
                <a:gd name="T9" fmla="*/ 1257 h 1257"/>
                <a:gd name="T10" fmla="*/ 790 w 1247"/>
                <a:gd name="T11" fmla="*/ 1257 h 1257"/>
                <a:gd name="T12" fmla="*/ 1247 w 1247"/>
                <a:gd name="T13" fmla="*/ 0 h 1257"/>
                <a:gd name="T14" fmla="*/ 923 w 1247"/>
                <a:gd name="T15" fmla="*/ 0 h 12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47" h="1257">
                  <a:moveTo>
                    <a:pt x="923" y="0"/>
                  </a:moveTo>
                  <a:lnTo>
                    <a:pt x="639" y="946"/>
                  </a:lnTo>
                  <a:lnTo>
                    <a:pt x="334" y="0"/>
                  </a:lnTo>
                  <a:lnTo>
                    <a:pt x="0" y="0"/>
                  </a:lnTo>
                  <a:lnTo>
                    <a:pt x="455" y="1257"/>
                  </a:lnTo>
                  <a:lnTo>
                    <a:pt x="790" y="1257"/>
                  </a:lnTo>
                  <a:lnTo>
                    <a:pt x="1247" y="0"/>
                  </a:lnTo>
                  <a:lnTo>
                    <a:pt x="923"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7"/>
            <p:cNvSpPr>
              <a:spLocks/>
            </p:cNvSpPr>
            <p:nvPr/>
          </p:nvSpPr>
          <p:spPr bwMode="auto">
            <a:xfrm>
              <a:off x="3315" y="1814"/>
              <a:ext cx="637" cy="889"/>
            </a:xfrm>
            <a:custGeom>
              <a:avLst/>
              <a:gdLst>
                <a:gd name="T0" fmla="*/ 296 w 361"/>
                <a:gd name="T1" fmla="*/ 138 h 503"/>
                <a:gd name="T2" fmla="*/ 340 w 361"/>
                <a:gd name="T3" fmla="*/ 143 h 503"/>
                <a:gd name="T4" fmla="*/ 361 w 361"/>
                <a:gd name="T5" fmla="*/ 5 h 503"/>
                <a:gd name="T6" fmla="*/ 344 w 361"/>
                <a:gd name="T7" fmla="*/ 2 h 503"/>
                <a:gd name="T8" fmla="*/ 308 w 361"/>
                <a:gd name="T9" fmla="*/ 0 h 503"/>
                <a:gd name="T10" fmla="*/ 235 w 361"/>
                <a:gd name="T11" fmla="*/ 19 h 503"/>
                <a:gd name="T12" fmla="*/ 184 w 361"/>
                <a:gd name="T13" fmla="*/ 69 h 503"/>
                <a:gd name="T14" fmla="*/ 167 w 361"/>
                <a:gd name="T15" fmla="*/ 92 h 503"/>
                <a:gd name="T16" fmla="*/ 158 w 361"/>
                <a:gd name="T17" fmla="*/ 9 h 503"/>
                <a:gd name="T18" fmla="*/ 0 w 361"/>
                <a:gd name="T19" fmla="*/ 9 h 503"/>
                <a:gd name="T20" fmla="*/ 0 w 361"/>
                <a:gd name="T21" fmla="*/ 503 h 503"/>
                <a:gd name="T22" fmla="*/ 164 w 361"/>
                <a:gd name="T23" fmla="*/ 503 h 503"/>
                <a:gd name="T24" fmla="*/ 164 w 361"/>
                <a:gd name="T25" fmla="*/ 282 h 503"/>
                <a:gd name="T26" fmla="*/ 296 w 361"/>
                <a:gd name="T27" fmla="*/ 13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1" h="503">
                  <a:moveTo>
                    <a:pt x="296" y="138"/>
                  </a:moveTo>
                  <a:cubicBezTo>
                    <a:pt x="311" y="138"/>
                    <a:pt x="326" y="140"/>
                    <a:pt x="340" y="143"/>
                  </a:cubicBezTo>
                  <a:cubicBezTo>
                    <a:pt x="361" y="5"/>
                    <a:pt x="361" y="5"/>
                    <a:pt x="361" y="5"/>
                  </a:cubicBezTo>
                  <a:cubicBezTo>
                    <a:pt x="356" y="4"/>
                    <a:pt x="350" y="3"/>
                    <a:pt x="344" y="2"/>
                  </a:cubicBezTo>
                  <a:cubicBezTo>
                    <a:pt x="334" y="0"/>
                    <a:pt x="322" y="0"/>
                    <a:pt x="308" y="0"/>
                  </a:cubicBezTo>
                  <a:cubicBezTo>
                    <a:pt x="279" y="0"/>
                    <a:pt x="255" y="6"/>
                    <a:pt x="235" y="19"/>
                  </a:cubicBezTo>
                  <a:cubicBezTo>
                    <a:pt x="215" y="33"/>
                    <a:pt x="197" y="49"/>
                    <a:pt x="184" y="69"/>
                  </a:cubicBezTo>
                  <a:cubicBezTo>
                    <a:pt x="167" y="92"/>
                    <a:pt x="167" y="92"/>
                    <a:pt x="167" y="92"/>
                  </a:cubicBezTo>
                  <a:cubicBezTo>
                    <a:pt x="158" y="9"/>
                    <a:pt x="158" y="9"/>
                    <a:pt x="158" y="9"/>
                  </a:cubicBezTo>
                  <a:cubicBezTo>
                    <a:pt x="0" y="9"/>
                    <a:pt x="0" y="9"/>
                    <a:pt x="0" y="9"/>
                  </a:cubicBezTo>
                  <a:cubicBezTo>
                    <a:pt x="0" y="503"/>
                    <a:pt x="0" y="503"/>
                    <a:pt x="0" y="503"/>
                  </a:cubicBezTo>
                  <a:cubicBezTo>
                    <a:pt x="164" y="503"/>
                    <a:pt x="164" y="503"/>
                    <a:pt x="164" y="503"/>
                  </a:cubicBezTo>
                  <a:cubicBezTo>
                    <a:pt x="164" y="282"/>
                    <a:pt x="164" y="282"/>
                    <a:pt x="164" y="282"/>
                  </a:cubicBezTo>
                  <a:cubicBezTo>
                    <a:pt x="164" y="187"/>
                    <a:pt x="208" y="138"/>
                    <a:pt x="296" y="138"/>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8"/>
            <p:cNvSpPr>
              <a:spLocks/>
            </p:cNvSpPr>
            <p:nvPr/>
          </p:nvSpPr>
          <p:spPr bwMode="auto">
            <a:xfrm>
              <a:off x="-5880" y="1550"/>
              <a:ext cx="529" cy="1009"/>
            </a:xfrm>
            <a:custGeom>
              <a:avLst/>
              <a:gdLst>
                <a:gd name="T0" fmla="*/ 77 w 300"/>
                <a:gd name="T1" fmla="*/ 221 h 571"/>
                <a:gd name="T2" fmla="*/ 0 w 300"/>
                <a:gd name="T3" fmla="*/ 221 h 571"/>
                <a:gd name="T4" fmla="*/ 0 w 300"/>
                <a:gd name="T5" fmla="*/ 186 h 571"/>
                <a:gd name="T6" fmla="*/ 77 w 300"/>
                <a:gd name="T7" fmla="*/ 186 h 571"/>
                <a:gd name="T8" fmla="*/ 77 w 300"/>
                <a:gd name="T9" fmla="*/ 142 h 571"/>
                <a:gd name="T10" fmla="*/ 108 w 300"/>
                <a:gd name="T11" fmla="*/ 37 h 571"/>
                <a:gd name="T12" fmla="*/ 196 w 300"/>
                <a:gd name="T13" fmla="*/ 0 h 571"/>
                <a:gd name="T14" fmla="*/ 258 w 300"/>
                <a:gd name="T15" fmla="*/ 12 h 571"/>
                <a:gd name="T16" fmla="*/ 300 w 300"/>
                <a:gd name="T17" fmla="*/ 44 h 571"/>
                <a:gd name="T18" fmla="*/ 276 w 300"/>
                <a:gd name="T19" fmla="*/ 67 h 571"/>
                <a:gd name="T20" fmla="*/ 241 w 300"/>
                <a:gd name="T21" fmla="*/ 42 h 571"/>
                <a:gd name="T22" fmla="*/ 200 w 300"/>
                <a:gd name="T23" fmla="*/ 34 h 571"/>
                <a:gd name="T24" fmla="*/ 166 w 300"/>
                <a:gd name="T25" fmla="*/ 39 h 571"/>
                <a:gd name="T26" fmla="*/ 139 w 300"/>
                <a:gd name="T27" fmla="*/ 58 h 571"/>
                <a:gd name="T28" fmla="*/ 121 w 300"/>
                <a:gd name="T29" fmla="*/ 95 h 571"/>
                <a:gd name="T30" fmla="*/ 115 w 300"/>
                <a:gd name="T31" fmla="*/ 157 h 571"/>
                <a:gd name="T32" fmla="*/ 115 w 300"/>
                <a:gd name="T33" fmla="*/ 186 h 571"/>
                <a:gd name="T34" fmla="*/ 242 w 300"/>
                <a:gd name="T35" fmla="*/ 186 h 571"/>
                <a:gd name="T36" fmla="*/ 242 w 300"/>
                <a:gd name="T37" fmla="*/ 221 h 571"/>
                <a:gd name="T38" fmla="*/ 115 w 300"/>
                <a:gd name="T39" fmla="*/ 221 h 571"/>
                <a:gd name="T40" fmla="*/ 115 w 300"/>
                <a:gd name="T41" fmla="*/ 571 h 571"/>
                <a:gd name="T42" fmla="*/ 77 w 300"/>
                <a:gd name="T43" fmla="*/ 571 h 571"/>
                <a:gd name="T44" fmla="*/ 77 w 300"/>
                <a:gd name="T45" fmla="*/ 221 h 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0" h="571">
                  <a:moveTo>
                    <a:pt x="77" y="221"/>
                  </a:moveTo>
                  <a:cubicBezTo>
                    <a:pt x="0" y="221"/>
                    <a:pt x="0" y="221"/>
                    <a:pt x="0" y="221"/>
                  </a:cubicBezTo>
                  <a:cubicBezTo>
                    <a:pt x="0" y="186"/>
                    <a:pt x="0" y="186"/>
                    <a:pt x="0" y="186"/>
                  </a:cubicBezTo>
                  <a:cubicBezTo>
                    <a:pt x="77" y="186"/>
                    <a:pt x="77" y="186"/>
                    <a:pt x="77" y="186"/>
                  </a:cubicBezTo>
                  <a:cubicBezTo>
                    <a:pt x="77" y="142"/>
                    <a:pt x="77" y="142"/>
                    <a:pt x="77" y="142"/>
                  </a:cubicBezTo>
                  <a:cubicBezTo>
                    <a:pt x="77" y="96"/>
                    <a:pt x="88" y="61"/>
                    <a:pt x="108" y="37"/>
                  </a:cubicBezTo>
                  <a:cubicBezTo>
                    <a:pt x="128" y="12"/>
                    <a:pt x="158" y="0"/>
                    <a:pt x="196" y="0"/>
                  </a:cubicBezTo>
                  <a:cubicBezTo>
                    <a:pt x="221" y="0"/>
                    <a:pt x="242" y="4"/>
                    <a:pt x="258" y="12"/>
                  </a:cubicBezTo>
                  <a:cubicBezTo>
                    <a:pt x="275" y="21"/>
                    <a:pt x="289" y="31"/>
                    <a:pt x="300" y="44"/>
                  </a:cubicBezTo>
                  <a:cubicBezTo>
                    <a:pt x="276" y="67"/>
                    <a:pt x="276" y="67"/>
                    <a:pt x="276" y="67"/>
                  </a:cubicBezTo>
                  <a:cubicBezTo>
                    <a:pt x="264" y="56"/>
                    <a:pt x="252" y="47"/>
                    <a:pt x="241" y="42"/>
                  </a:cubicBezTo>
                  <a:cubicBezTo>
                    <a:pt x="229" y="37"/>
                    <a:pt x="215" y="34"/>
                    <a:pt x="200" y="34"/>
                  </a:cubicBezTo>
                  <a:cubicBezTo>
                    <a:pt x="187" y="34"/>
                    <a:pt x="176" y="36"/>
                    <a:pt x="166" y="39"/>
                  </a:cubicBezTo>
                  <a:cubicBezTo>
                    <a:pt x="155" y="42"/>
                    <a:pt x="146" y="49"/>
                    <a:pt x="139" y="58"/>
                  </a:cubicBezTo>
                  <a:cubicBezTo>
                    <a:pt x="131" y="67"/>
                    <a:pt x="126" y="80"/>
                    <a:pt x="121" y="95"/>
                  </a:cubicBezTo>
                  <a:cubicBezTo>
                    <a:pt x="117" y="111"/>
                    <a:pt x="115" y="132"/>
                    <a:pt x="115" y="157"/>
                  </a:cubicBezTo>
                  <a:cubicBezTo>
                    <a:pt x="115" y="186"/>
                    <a:pt x="115" y="186"/>
                    <a:pt x="115" y="186"/>
                  </a:cubicBezTo>
                  <a:cubicBezTo>
                    <a:pt x="242" y="186"/>
                    <a:pt x="242" y="186"/>
                    <a:pt x="242" y="186"/>
                  </a:cubicBezTo>
                  <a:cubicBezTo>
                    <a:pt x="242" y="221"/>
                    <a:pt x="242" y="221"/>
                    <a:pt x="242" y="221"/>
                  </a:cubicBezTo>
                  <a:cubicBezTo>
                    <a:pt x="115" y="221"/>
                    <a:pt x="115" y="221"/>
                    <a:pt x="115" y="221"/>
                  </a:cubicBezTo>
                  <a:cubicBezTo>
                    <a:pt x="115" y="571"/>
                    <a:pt x="115" y="571"/>
                    <a:pt x="115" y="571"/>
                  </a:cubicBezTo>
                  <a:cubicBezTo>
                    <a:pt x="77" y="571"/>
                    <a:pt x="77" y="571"/>
                    <a:pt x="77" y="571"/>
                  </a:cubicBezTo>
                  <a:lnTo>
                    <a:pt x="77" y="22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9"/>
            <p:cNvSpPr>
              <a:spLocks/>
            </p:cNvSpPr>
            <p:nvPr/>
          </p:nvSpPr>
          <p:spPr bwMode="auto">
            <a:xfrm>
              <a:off x="-5335" y="1872"/>
              <a:ext cx="374" cy="687"/>
            </a:xfrm>
            <a:custGeom>
              <a:avLst/>
              <a:gdLst>
                <a:gd name="T0" fmla="*/ 2 w 212"/>
                <a:gd name="T1" fmla="*/ 85 h 389"/>
                <a:gd name="T2" fmla="*/ 2 w 212"/>
                <a:gd name="T3" fmla="*/ 58 h 389"/>
                <a:gd name="T4" fmla="*/ 2 w 212"/>
                <a:gd name="T5" fmla="*/ 38 h 389"/>
                <a:gd name="T6" fmla="*/ 1 w 212"/>
                <a:gd name="T7" fmla="*/ 21 h 389"/>
                <a:gd name="T8" fmla="*/ 0 w 212"/>
                <a:gd name="T9" fmla="*/ 4 h 389"/>
                <a:gd name="T10" fmla="*/ 35 w 212"/>
                <a:gd name="T11" fmla="*/ 4 h 389"/>
                <a:gd name="T12" fmla="*/ 36 w 212"/>
                <a:gd name="T13" fmla="*/ 22 h 389"/>
                <a:gd name="T14" fmla="*/ 37 w 212"/>
                <a:gd name="T15" fmla="*/ 40 h 389"/>
                <a:gd name="T16" fmla="*/ 38 w 212"/>
                <a:gd name="T17" fmla="*/ 61 h 389"/>
                <a:gd name="T18" fmla="*/ 38 w 212"/>
                <a:gd name="T19" fmla="*/ 89 h 389"/>
                <a:gd name="T20" fmla="*/ 56 w 212"/>
                <a:gd name="T21" fmla="*/ 61 h 389"/>
                <a:gd name="T22" fmla="*/ 85 w 212"/>
                <a:gd name="T23" fmla="*/ 32 h 389"/>
                <a:gd name="T24" fmla="*/ 126 w 212"/>
                <a:gd name="T25" fmla="*/ 9 h 389"/>
                <a:gd name="T26" fmla="*/ 180 w 212"/>
                <a:gd name="T27" fmla="*/ 0 h 389"/>
                <a:gd name="T28" fmla="*/ 212 w 212"/>
                <a:gd name="T29" fmla="*/ 6 h 389"/>
                <a:gd name="T30" fmla="*/ 201 w 212"/>
                <a:gd name="T31" fmla="*/ 42 h 389"/>
                <a:gd name="T32" fmla="*/ 187 w 212"/>
                <a:gd name="T33" fmla="*/ 39 h 389"/>
                <a:gd name="T34" fmla="*/ 172 w 212"/>
                <a:gd name="T35" fmla="*/ 38 h 389"/>
                <a:gd name="T36" fmla="*/ 118 w 212"/>
                <a:gd name="T37" fmla="*/ 51 h 389"/>
                <a:gd name="T38" fmla="*/ 76 w 212"/>
                <a:gd name="T39" fmla="*/ 86 h 389"/>
                <a:gd name="T40" fmla="*/ 49 w 212"/>
                <a:gd name="T41" fmla="*/ 136 h 389"/>
                <a:gd name="T42" fmla="*/ 39 w 212"/>
                <a:gd name="T43" fmla="*/ 192 h 389"/>
                <a:gd name="T44" fmla="*/ 39 w 212"/>
                <a:gd name="T45" fmla="*/ 389 h 389"/>
                <a:gd name="T46" fmla="*/ 2 w 212"/>
                <a:gd name="T47" fmla="*/ 389 h 389"/>
                <a:gd name="T48" fmla="*/ 2 w 212"/>
                <a:gd name="T49" fmla="*/ 85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12" h="389">
                  <a:moveTo>
                    <a:pt x="2" y="85"/>
                  </a:moveTo>
                  <a:cubicBezTo>
                    <a:pt x="2" y="75"/>
                    <a:pt x="2" y="66"/>
                    <a:pt x="2" y="58"/>
                  </a:cubicBezTo>
                  <a:cubicBezTo>
                    <a:pt x="2" y="51"/>
                    <a:pt x="2" y="44"/>
                    <a:pt x="2" y="38"/>
                  </a:cubicBezTo>
                  <a:cubicBezTo>
                    <a:pt x="2" y="32"/>
                    <a:pt x="2" y="27"/>
                    <a:pt x="1" y="21"/>
                  </a:cubicBezTo>
                  <a:cubicBezTo>
                    <a:pt x="1" y="16"/>
                    <a:pt x="1" y="10"/>
                    <a:pt x="0" y="4"/>
                  </a:cubicBezTo>
                  <a:cubicBezTo>
                    <a:pt x="35" y="4"/>
                    <a:pt x="35" y="4"/>
                    <a:pt x="35" y="4"/>
                  </a:cubicBezTo>
                  <a:cubicBezTo>
                    <a:pt x="36" y="10"/>
                    <a:pt x="36" y="16"/>
                    <a:pt x="36" y="22"/>
                  </a:cubicBezTo>
                  <a:cubicBezTo>
                    <a:pt x="37" y="27"/>
                    <a:pt x="37" y="33"/>
                    <a:pt x="37" y="40"/>
                  </a:cubicBezTo>
                  <a:cubicBezTo>
                    <a:pt x="38" y="46"/>
                    <a:pt x="38" y="53"/>
                    <a:pt x="38" y="61"/>
                  </a:cubicBezTo>
                  <a:cubicBezTo>
                    <a:pt x="38" y="69"/>
                    <a:pt x="38" y="78"/>
                    <a:pt x="38" y="89"/>
                  </a:cubicBezTo>
                  <a:cubicBezTo>
                    <a:pt x="42" y="80"/>
                    <a:pt x="48" y="71"/>
                    <a:pt x="56" y="61"/>
                  </a:cubicBezTo>
                  <a:cubicBezTo>
                    <a:pt x="63" y="50"/>
                    <a:pt x="73" y="41"/>
                    <a:pt x="85" y="32"/>
                  </a:cubicBezTo>
                  <a:cubicBezTo>
                    <a:pt x="96" y="23"/>
                    <a:pt x="110" y="15"/>
                    <a:pt x="126" y="9"/>
                  </a:cubicBezTo>
                  <a:cubicBezTo>
                    <a:pt x="141" y="3"/>
                    <a:pt x="159" y="0"/>
                    <a:pt x="180" y="0"/>
                  </a:cubicBezTo>
                  <a:cubicBezTo>
                    <a:pt x="192" y="0"/>
                    <a:pt x="203" y="2"/>
                    <a:pt x="212" y="6"/>
                  </a:cubicBezTo>
                  <a:cubicBezTo>
                    <a:pt x="201" y="42"/>
                    <a:pt x="201" y="42"/>
                    <a:pt x="201" y="42"/>
                  </a:cubicBezTo>
                  <a:cubicBezTo>
                    <a:pt x="197" y="40"/>
                    <a:pt x="192" y="39"/>
                    <a:pt x="187" y="39"/>
                  </a:cubicBezTo>
                  <a:cubicBezTo>
                    <a:pt x="182" y="38"/>
                    <a:pt x="177" y="38"/>
                    <a:pt x="172" y="38"/>
                  </a:cubicBezTo>
                  <a:cubicBezTo>
                    <a:pt x="152" y="38"/>
                    <a:pt x="134" y="42"/>
                    <a:pt x="118" y="51"/>
                  </a:cubicBezTo>
                  <a:cubicBezTo>
                    <a:pt x="102" y="60"/>
                    <a:pt x="88" y="72"/>
                    <a:pt x="76" y="86"/>
                  </a:cubicBezTo>
                  <a:cubicBezTo>
                    <a:pt x="64" y="101"/>
                    <a:pt x="55" y="117"/>
                    <a:pt x="49" y="136"/>
                  </a:cubicBezTo>
                  <a:cubicBezTo>
                    <a:pt x="43" y="155"/>
                    <a:pt x="39" y="173"/>
                    <a:pt x="39" y="192"/>
                  </a:cubicBezTo>
                  <a:cubicBezTo>
                    <a:pt x="39" y="389"/>
                    <a:pt x="39" y="389"/>
                    <a:pt x="39" y="389"/>
                  </a:cubicBezTo>
                  <a:cubicBezTo>
                    <a:pt x="2" y="389"/>
                    <a:pt x="2" y="389"/>
                    <a:pt x="2" y="389"/>
                  </a:cubicBezTo>
                  <a:lnTo>
                    <a:pt x="2" y="85"/>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40"/>
            <p:cNvSpPr>
              <a:spLocks noEditPoints="1"/>
            </p:cNvSpPr>
            <p:nvPr/>
          </p:nvSpPr>
          <p:spPr bwMode="auto">
            <a:xfrm>
              <a:off x="-4915" y="1861"/>
              <a:ext cx="698" cy="716"/>
            </a:xfrm>
            <a:custGeom>
              <a:avLst/>
              <a:gdLst>
                <a:gd name="T0" fmla="*/ 198 w 396"/>
                <a:gd name="T1" fmla="*/ 405 h 405"/>
                <a:gd name="T2" fmla="*/ 121 w 396"/>
                <a:gd name="T3" fmla="*/ 389 h 405"/>
                <a:gd name="T4" fmla="*/ 58 w 396"/>
                <a:gd name="T5" fmla="*/ 346 h 405"/>
                <a:gd name="T6" fmla="*/ 15 w 396"/>
                <a:gd name="T7" fmla="*/ 281 h 405"/>
                <a:gd name="T8" fmla="*/ 0 w 396"/>
                <a:gd name="T9" fmla="*/ 203 h 405"/>
                <a:gd name="T10" fmla="*/ 15 w 396"/>
                <a:gd name="T11" fmla="*/ 124 h 405"/>
                <a:gd name="T12" fmla="*/ 58 w 396"/>
                <a:gd name="T13" fmla="*/ 60 h 405"/>
                <a:gd name="T14" fmla="*/ 121 w 396"/>
                <a:gd name="T15" fmla="*/ 16 h 405"/>
                <a:gd name="T16" fmla="*/ 198 w 396"/>
                <a:gd name="T17" fmla="*/ 0 h 405"/>
                <a:gd name="T18" fmla="*/ 275 w 396"/>
                <a:gd name="T19" fmla="*/ 16 h 405"/>
                <a:gd name="T20" fmla="*/ 338 w 396"/>
                <a:gd name="T21" fmla="*/ 60 h 405"/>
                <a:gd name="T22" fmla="*/ 381 w 396"/>
                <a:gd name="T23" fmla="*/ 124 h 405"/>
                <a:gd name="T24" fmla="*/ 396 w 396"/>
                <a:gd name="T25" fmla="*/ 203 h 405"/>
                <a:gd name="T26" fmla="*/ 381 w 396"/>
                <a:gd name="T27" fmla="*/ 281 h 405"/>
                <a:gd name="T28" fmla="*/ 338 w 396"/>
                <a:gd name="T29" fmla="*/ 346 h 405"/>
                <a:gd name="T30" fmla="*/ 275 w 396"/>
                <a:gd name="T31" fmla="*/ 389 h 405"/>
                <a:gd name="T32" fmla="*/ 198 w 396"/>
                <a:gd name="T33" fmla="*/ 405 h 405"/>
                <a:gd name="T34" fmla="*/ 198 w 396"/>
                <a:gd name="T35" fmla="*/ 371 h 405"/>
                <a:gd name="T36" fmla="*/ 261 w 396"/>
                <a:gd name="T37" fmla="*/ 357 h 405"/>
                <a:gd name="T38" fmla="*/ 311 w 396"/>
                <a:gd name="T39" fmla="*/ 321 h 405"/>
                <a:gd name="T40" fmla="*/ 345 w 396"/>
                <a:gd name="T41" fmla="*/ 268 h 405"/>
                <a:gd name="T42" fmla="*/ 357 w 396"/>
                <a:gd name="T43" fmla="*/ 203 h 405"/>
                <a:gd name="T44" fmla="*/ 344 w 396"/>
                <a:gd name="T45" fmla="*/ 139 h 405"/>
                <a:gd name="T46" fmla="*/ 310 w 396"/>
                <a:gd name="T47" fmla="*/ 85 h 405"/>
                <a:gd name="T48" fmla="*/ 260 w 396"/>
                <a:gd name="T49" fmla="*/ 48 h 405"/>
                <a:gd name="T50" fmla="*/ 198 w 396"/>
                <a:gd name="T51" fmla="*/ 34 h 405"/>
                <a:gd name="T52" fmla="*/ 135 w 396"/>
                <a:gd name="T53" fmla="*/ 48 h 405"/>
                <a:gd name="T54" fmla="*/ 85 w 396"/>
                <a:gd name="T55" fmla="*/ 84 h 405"/>
                <a:gd name="T56" fmla="*/ 51 w 396"/>
                <a:gd name="T57" fmla="*/ 137 h 405"/>
                <a:gd name="T58" fmla="*/ 39 w 396"/>
                <a:gd name="T59" fmla="*/ 203 h 405"/>
                <a:gd name="T60" fmla="*/ 51 w 396"/>
                <a:gd name="T61" fmla="*/ 267 h 405"/>
                <a:gd name="T62" fmla="*/ 85 w 396"/>
                <a:gd name="T63" fmla="*/ 321 h 405"/>
                <a:gd name="T64" fmla="*/ 136 w 396"/>
                <a:gd name="T65" fmla="*/ 357 h 405"/>
                <a:gd name="T66" fmla="*/ 198 w 396"/>
                <a:gd name="T67" fmla="*/ 371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6" h="405">
                  <a:moveTo>
                    <a:pt x="198" y="405"/>
                  </a:moveTo>
                  <a:cubicBezTo>
                    <a:pt x="171" y="405"/>
                    <a:pt x="145" y="400"/>
                    <a:pt x="121" y="389"/>
                  </a:cubicBezTo>
                  <a:cubicBezTo>
                    <a:pt x="97" y="379"/>
                    <a:pt x="76" y="364"/>
                    <a:pt x="58" y="346"/>
                  </a:cubicBezTo>
                  <a:cubicBezTo>
                    <a:pt x="40" y="327"/>
                    <a:pt x="25" y="306"/>
                    <a:pt x="15" y="281"/>
                  </a:cubicBezTo>
                  <a:cubicBezTo>
                    <a:pt x="5" y="257"/>
                    <a:pt x="0" y="230"/>
                    <a:pt x="0" y="203"/>
                  </a:cubicBezTo>
                  <a:cubicBezTo>
                    <a:pt x="0" y="175"/>
                    <a:pt x="5" y="149"/>
                    <a:pt x="15" y="124"/>
                  </a:cubicBezTo>
                  <a:cubicBezTo>
                    <a:pt x="25" y="99"/>
                    <a:pt x="40" y="78"/>
                    <a:pt x="58" y="60"/>
                  </a:cubicBezTo>
                  <a:cubicBezTo>
                    <a:pt x="76" y="41"/>
                    <a:pt x="97" y="27"/>
                    <a:pt x="121" y="16"/>
                  </a:cubicBezTo>
                  <a:cubicBezTo>
                    <a:pt x="145" y="5"/>
                    <a:pt x="171" y="0"/>
                    <a:pt x="198" y="0"/>
                  </a:cubicBezTo>
                  <a:cubicBezTo>
                    <a:pt x="225" y="0"/>
                    <a:pt x="251" y="5"/>
                    <a:pt x="275" y="16"/>
                  </a:cubicBezTo>
                  <a:cubicBezTo>
                    <a:pt x="299" y="27"/>
                    <a:pt x="320" y="41"/>
                    <a:pt x="338" y="60"/>
                  </a:cubicBezTo>
                  <a:cubicBezTo>
                    <a:pt x="356" y="78"/>
                    <a:pt x="370" y="99"/>
                    <a:pt x="381" y="124"/>
                  </a:cubicBezTo>
                  <a:cubicBezTo>
                    <a:pt x="391" y="149"/>
                    <a:pt x="396" y="175"/>
                    <a:pt x="396" y="203"/>
                  </a:cubicBezTo>
                  <a:cubicBezTo>
                    <a:pt x="396" y="230"/>
                    <a:pt x="391" y="257"/>
                    <a:pt x="381" y="281"/>
                  </a:cubicBezTo>
                  <a:cubicBezTo>
                    <a:pt x="370" y="306"/>
                    <a:pt x="356" y="327"/>
                    <a:pt x="338" y="346"/>
                  </a:cubicBezTo>
                  <a:cubicBezTo>
                    <a:pt x="320" y="364"/>
                    <a:pt x="299" y="379"/>
                    <a:pt x="275" y="389"/>
                  </a:cubicBezTo>
                  <a:cubicBezTo>
                    <a:pt x="251" y="400"/>
                    <a:pt x="225" y="405"/>
                    <a:pt x="198" y="405"/>
                  </a:cubicBezTo>
                  <a:close/>
                  <a:moveTo>
                    <a:pt x="198" y="371"/>
                  </a:moveTo>
                  <a:cubicBezTo>
                    <a:pt x="220" y="371"/>
                    <a:pt x="241" y="366"/>
                    <a:pt x="261" y="357"/>
                  </a:cubicBezTo>
                  <a:cubicBezTo>
                    <a:pt x="280" y="348"/>
                    <a:pt x="297" y="336"/>
                    <a:pt x="311" y="321"/>
                  </a:cubicBezTo>
                  <a:cubicBezTo>
                    <a:pt x="325" y="306"/>
                    <a:pt x="337" y="289"/>
                    <a:pt x="345" y="268"/>
                  </a:cubicBezTo>
                  <a:cubicBezTo>
                    <a:pt x="353" y="248"/>
                    <a:pt x="357" y="226"/>
                    <a:pt x="357" y="203"/>
                  </a:cubicBezTo>
                  <a:cubicBezTo>
                    <a:pt x="357" y="180"/>
                    <a:pt x="353" y="159"/>
                    <a:pt x="344" y="139"/>
                  </a:cubicBezTo>
                  <a:cubicBezTo>
                    <a:pt x="336" y="118"/>
                    <a:pt x="325" y="100"/>
                    <a:pt x="310" y="85"/>
                  </a:cubicBezTo>
                  <a:cubicBezTo>
                    <a:pt x="296" y="69"/>
                    <a:pt x="279" y="57"/>
                    <a:pt x="260" y="48"/>
                  </a:cubicBezTo>
                  <a:cubicBezTo>
                    <a:pt x="240" y="39"/>
                    <a:pt x="220" y="34"/>
                    <a:pt x="198" y="34"/>
                  </a:cubicBezTo>
                  <a:cubicBezTo>
                    <a:pt x="175" y="34"/>
                    <a:pt x="154" y="39"/>
                    <a:pt x="135" y="48"/>
                  </a:cubicBezTo>
                  <a:cubicBezTo>
                    <a:pt x="115" y="57"/>
                    <a:pt x="99" y="69"/>
                    <a:pt x="85" y="84"/>
                  </a:cubicBezTo>
                  <a:cubicBezTo>
                    <a:pt x="70" y="99"/>
                    <a:pt x="59" y="117"/>
                    <a:pt x="51" y="137"/>
                  </a:cubicBezTo>
                  <a:cubicBezTo>
                    <a:pt x="43" y="157"/>
                    <a:pt x="39" y="179"/>
                    <a:pt x="39" y="203"/>
                  </a:cubicBezTo>
                  <a:cubicBezTo>
                    <a:pt x="39" y="225"/>
                    <a:pt x="43" y="247"/>
                    <a:pt x="51" y="267"/>
                  </a:cubicBezTo>
                  <a:cubicBezTo>
                    <a:pt x="60" y="287"/>
                    <a:pt x="71" y="305"/>
                    <a:pt x="85" y="321"/>
                  </a:cubicBezTo>
                  <a:cubicBezTo>
                    <a:pt x="100" y="336"/>
                    <a:pt x="116" y="348"/>
                    <a:pt x="136" y="357"/>
                  </a:cubicBezTo>
                  <a:cubicBezTo>
                    <a:pt x="155" y="366"/>
                    <a:pt x="176" y="371"/>
                    <a:pt x="198" y="371"/>
                  </a:cubicBez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1"/>
            <p:cNvSpPr>
              <a:spLocks/>
            </p:cNvSpPr>
            <p:nvPr/>
          </p:nvSpPr>
          <p:spPr bwMode="auto">
            <a:xfrm>
              <a:off x="-4048" y="1861"/>
              <a:ext cx="1053" cy="698"/>
            </a:xfrm>
            <a:custGeom>
              <a:avLst/>
              <a:gdLst>
                <a:gd name="T0" fmla="*/ 2 w 597"/>
                <a:gd name="T1" fmla="*/ 91 h 395"/>
                <a:gd name="T2" fmla="*/ 2 w 597"/>
                <a:gd name="T3" fmla="*/ 64 h 395"/>
                <a:gd name="T4" fmla="*/ 2 w 597"/>
                <a:gd name="T5" fmla="*/ 44 h 395"/>
                <a:gd name="T6" fmla="*/ 1 w 597"/>
                <a:gd name="T7" fmla="*/ 27 h 395"/>
                <a:gd name="T8" fmla="*/ 0 w 597"/>
                <a:gd name="T9" fmla="*/ 10 h 395"/>
                <a:gd name="T10" fmla="*/ 35 w 597"/>
                <a:gd name="T11" fmla="*/ 10 h 395"/>
                <a:gd name="T12" fmla="*/ 37 w 597"/>
                <a:gd name="T13" fmla="*/ 27 h 395"/>
                <a:gd name="T14" fmla="*/ 37 w 597"/>
                <a:gd name="T15" fmla="*/ 43 h 395"/>
                <a:gd name="T16" fmla="*/ 38 w 597"/>
                <a:gd name="T17" fmla="*/ 63 h 395"/>
                <a:gd name="T18" fmla="*/ 38 w 597"/>
                <a:gd name="T19" fmla="*/ 91 h 395"/>
                <a:gd name="T20" fmla="*/ 56 w 597"/>
                <a:gd name="T21" fmla="*/ 62 h 395"/>
                <a:gd name="T22" fmla="*/ 86 w 597"/>
                <a:gd name="T23" fmla="*/ 32 h 395"/>
                <a:gd name="T24" fmla="*/ 127 w 597"/>
                <a:gd name="T25" fmla="*/ 9 h 395"/>
                <a:gd name="T26" fmla="*/ 183 w 597"/>
                <a:gd name="T27" fmla="*/ 0 h 395"/>
                <a:gd name="T28" fmla="*/ 269 w 597"/>
                <a:gd name="T29" fmla="*/ 24 h 395"/>
                <a:gd name="T30" fmla="*/ 310 w 597"/>
                <a:gd name="T31" fmla="*/ 91 h 395"/>
                <a:gd name="T32" fmla="*/ 329 w 597"/>
                <a:gd name="T33" fmla="*/ 63 h 395"/>
                <a:gd name="T34" fmla="*/ 361 w 597"/>
                <a:gd name="T35" fmla="*/ 34 h 395"/>
                <a:gd name="T36" fmla="*/ 405 w 597"/>
                <a:gd name="T37" fmla="*/ 10 h 395"/>
                <a:gd name="T38" fmla="*/ 461 w 597"/>
                <a:gd name="T39" fmla="*/ 0 h 395"/>
                <a:gd name="T40" fmla="*/ 526 w 597"/>
                <a:gd name="T41" fmla="*/ 12 h 395"/>
                <a:gd name="T42" fmla="*/ 568 w 597"/>
                <a:gd name="T43" fmla="*/ 46 h 395"/>
                <a:gd name="T44" fmla="*/ 590 w 597"/>
                <a:gd name="T45" fmla="*/ 99 h 395"/>
                <a:gd name="T46" fmla="*/ 597 w 597"/>
                <a:gd name="T47" fmla="*/ 169 h 395"/>
                <a:gd name="T48" fmla="*/ 597 w 597"/>
                <a:gd name="T49" fmla="*/ 395 h 395"/>
                <a:gd name="T50" fmla="*/ 559 w 597"/>
                <a:gd name="T51" fmla="*/ 395 h 395"/>
                <a:gd name="T52" fmla="*/ 559 w 597"/>
                <a:gd name="T53" fmla="*/ 182 h 395"/>
                <a:gd name="T54" fmla="*/ 552 w 597"/>
                <a:gd name="T55" fmla="*/ 111 h 395"/>
                <a:gd name="T56" fmla="*/ 532 w 597"/>
                <a:gd name="T57" fmla="*/ 65 h 395"/>
                <a:gd name="T58" fmla="*/ 500 w 597"/>
                <a:gd name="T59" fmla="*/ 42 h 395"/>
                <a:gd name="T60" fmla="*/ 456 w 597"/>
                <a:gd name="T61" fmla="*/ 35 h 395"/>
                <a:gd name="T62" fmla="*/ 403 w 597"/>
                <a:gd name="T63" fmla="*/ 47 h 395"/>
                <a:gd name="T64" fmla="*/ 359 w 597"/>
                <a:gd name="T65" fmla="*/ 78 h 395"/>
                <a:gd name="T66" fmla="*/ 329 w 597"/>
                <a:gd name="T67" fmla="*/ 122 h 395"/>
                <a:gd name="T68" fmla="*/ 318 w 597"/>
                <a:gd name="T69" fmla="*/ 173 h 395"/>
                <a:gd name="T70" fmla="*/ 318 w 597"/>
                <a:gd name="T71" fmla="*/ 395 h 395"/>
                <a:gd name="T72" fmla="*/ 280 w 597"/>
                <a:gd name="T73" fmla="*/ 395 h 395"/>
                <a:gd name="T74" fmla="*/ 280 w 597"/>
                <a:gd name="T75" fmla="*/ 182 h 395"/>
                <a:gd name="T76" fmla="*/ 274 w 597"/>
                <a:gd name="T77" fmla="*/ 111 h 395"/>
                <a:gd name="T78" fmla="*/ 254 w 597"/>
                <a:gd name="T79" fmla="*/ 65 h 395"/>
                <a:gd name="T80" fmla="*/ 222 w 597"/>
                <a:gd name="T81" fmla="*/ 42 h 395"/>
                <a:gd name="T82" fmla="*/ 178 w 597"/>
                <a:gd name="T83" fmla="*/ 35 h 395"/>
                <a:gd name="T84" fmla="*/ 118 w 597"/>
                <a:gd name="T85" fmla="*/ 50 h 395"/>
                <a:gd name="T86" fmla="*/ 75 w 597"/>
                <a:gd name="T87" fmla="*/ 89 h 395"/>
                <a:gd name="T88" fmla="*/ 48 w 597"/>
                <a:gd name="T89" fmla="*/ 141 h 395"/>
                <a:gd name="T90" fmla="*/ 40 w 597"/>
                <a:gd name="T91" fmla="*/ 197 h 395"/>
                <a:gd name="T92" fmla="*/ 40 w 597"/>
                <a:gd name="T93" fmla="*/ 395 h 395"/>
                <a:gd name="T94" fmla="*/ 2 w 597"/>
                <a:gd name="T95" fmla="*/ 395 h 395"/>
                <a:gd name="T96" fmla="*/ 2 w 597"/>
                <a:gd name="T97" fmla="*/ 9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7" h="395">
                  <a:moveTo>
                    <a:pt x="2" y="91"/>
                  </a:moveTo>
                  <a:cubicBezTo>
                    <a:pt x="2" y="81"/>
                    <a:pt x="2" y="72"/>
                    <a:pt x="2" y="64"/>
                  </a:cubicBezTo>
                  <a:cubicBezTo>
                    <a:pt x="2" y="57"/>
                    <a:pt x="2" y="50"/>
                    <a:pt x="2" y="44"/>
                  </a:cubicBezTo>
                  <a:cubicBezTo>
                    <a:pt x="2" y="38"/>
                    <a:pt x="2" y="33"/>
                    <a:pt x="1" y="27"/>
                  </a:cubicBezTo>
                  <a:cubicBezTo>
                    <a:pt x="1" y="22"/>
                    <a:pt x="1" y="16"/>
                    <a:pt x="0" y="10"/>
                  </a:cubicBezTo>
                  <a:cubicBezTo>
                    <a:pt x="35" y="10"/>
                    <a:pt x="35" y="10"/>
                    <a:pt x="35" y="10"/>
                  </a:cubicBezTo>
                  <a:cubicBezTo>
                    <a:pt x="36" y="16"/>
                    <a:pt x="36" y="22"/>
                    <a:pt x="37" y="27"/>
                  </a:cubicBezTo>
                  <a:cubicBezTo>
                    <a:pt x="37" y="32"/>
                    <a:pt x="37" y="37"/>
                    <a:pt x="37" y="43"/>
                  </a:cubicBezTo>
                  <a:cubicBezTo>
                    <a:pt x="38" y="49"/>
                    <a:pt x="38" y="56"/>
                    <a:pt x="38" y="63"/>
                  </a:cubicBezTo>
                  <a:cubicBezTo>
                    <a:pt x="38" y="71"/>
                    <a:pt x="38" y="80"/>
                    <a:pt x="38" y="91"/>
                  </a:cubicBezTo>
                  <a:cubicBezTo>
                    <a:pt x="42" y="82"/>
                    <a:pt x="48" y="73"/>
                    <a:pt x="56" y="62"/>
                  </a:cubicBezTo>
                  <a:cubicBezTo>
                    <a:pt x="64" y="51"/>
                    <a:pt x="74" y="42"/>
                    <a:pt x="86" y="32"/>
                  </a:cubicBezTo>
                  <a:cubicBezTo>
                    <a:pt x="97" y="23"/>
                    <a:pt x="111" y="16"/>
                    <a:pt x="127" y="9"/>
                  </a:cubicBezTo>
                  <a:cubicBezTo>
                    <a:pt x="144" y="3"/>
                    <a:pt x="162" y="0"/>
                    <a:pt x="183" y="0"/>
                  </a:cubicBezTo>
                  <a:cubicBezTo>
                    <a:pt x="221" y="0"/>
                    <a:pt x="249" y="8"/>
                    <a:pt x="269" y="24"/>
                  </a:cubicBezTo>
                  <a:cubicBezTo>
                    <a:pt x="288" y="40"/>
                    <a:pt x="302" y="62"/>
                    <a:pt x="310" y="91"/>
                  </a:cubicBezTo>
                  <a:cubicBezTo>
                    <a:pt x="314" y="83"/>
                    <a:pt x="320" y="74"/>
                    <a:pt x="329" y="63"/>
                  </a:cubicBezTo>
                  <a:cubicBezTo>
                    <a:pt x="337" y="53"/>
                    <a:pt x="348" y="43"/>
                    <a:pt x="361" y="34"/>
                  </a:cubicBezTo>
                  <a:cubicBezTo>
                    <a:pt x="374" y="24"/>
                    <a:pt x="388" y="16"/>
                    <a:pt x="405" y="10"/>
                  </a:cubicBezTo>
                  <a:cubicBezTo>
                    <a:pt x="422" y="3"/>
                    <a:pt x="440" y="0"/>
                    <a:pt x="461" y="0"/>
                  </a:cubicBezTo>
                  <a:cubicBezTo>
                    <a:pt x="487" y="0"/>
                    <a:pt x="508" y="4"/>
                    <a:pt x="526" y="12"/>
                  </a:cubicBezTo>
                  <a:cubicBezTo>
                    <a:pt x="543" y="20"/>
                    <a:pt x="557" y="31"/>
                    <a:pt x="568" y="46"/>
                  </a:cubicBezTo>
                  <a:cubicBezTo>
                    <a:pt x="578" y="61"/>
                    <a:pt x="585" y="78"/>
                    <a:pt x="590" y="99"/>
                  </a:cubicBezTo>
                  <a:cubicBezTo>
                    <a:pt x="594" y="120"/>
                    <a:pt x="597" y="143"/>
                    <a:pt x="597" y="169"/>
                  </a:cubicBezTo>
                  <a:cubicBezTo>
                    <a:pt x="597" y="395"/>
                    <a:pt x="597" y="395"/>
                    <a:pt x="597" y="395"/>
                  </a:cubicBezTo>
                  <a:cubicBezTo>
                    <a:pt x="559" y="395"/>
                    <a:pt x="559" y="395"/>
                    <a:pt x="559" y="395"/>
                  </a:cubicBezTo>
                  <a:cubicBezTo>
                    <a:pt x="559" y="182"/>
                    <a:pt x="559" y="182"/>
                    <a:pt x="559" y="182"/>
                  </a:cubicBezTo>
                  <a:cubicBezTo>
                    <a:pt x="559" y="153"/>
                    <a:pt x="557" y="130"/>
                    <a:pt x="552" y="111"/>
                  </a:cubicBezTo>
                  <a:cubicBezTo>
                    <a:pt x="548" y="92"/>
                    <a:pt x="541" y="77"/>
                    <a:pt x="532" y="65"/>
                  </a:cubicBezTo>
                  <a:cubicBezTo>
                    <a:pt x="523" y="54"/>
                    <a:pt x="513" y="46"/>
                    <a:pt x="500" y="42"/>
                  </a:cubicBezTo>
                  <a:cubicBezTo>
                    <a:pt x="487" y="38"/>
                    <a:pt x="473" y="35"/>
                    <a:pt x="456" y="35"/>
                  </a:cubicBezTo>
                  <a:cubicBezTo>
                    <a:pt x="437" y="35"/>
                    <a:pt x="419" y="39"/>
                    <a:pt x="403" y="47"/>
                  </a:cubicBezTo>
                  <a:cubicBezTo>
                    <a:pt x="386" y="55"/>
                    <a:pt x="371" y="65"/>
                    <a:pt x="359" y="78"/>
                  </a:cubicBezTo>
                  <a:cubicBezTo>
                    <a:pt x="346" y="91"/>
                    <a:pt x="336" y="105"/>
                    <a:pt x="329" y="122"/>
                  </a:cubicBezTo>
                  <a:cubicBezTo>
                    <a:pt x="322" y="138"/>
                    <a:pt x="318" y="155"/>
                    <a:pt x="318" y="173"/>
                  </a:cubicBezTo>
                  <a:cubicBezTo>
                    <a:pt x="318" y="395"/>
                    <a:pt x="318" y="395"/>
                    <a:pt x="318" y="395"/>
                  </a:cubicBezTo>
                  <a:cubicBezTo>
                    <a:pt x="280" y="395"/>
                    <a:pt x="280" y="395"/>
                    <a:pt x="280" y="395"/>
                  </a:cubicBezTo>
                  <a:cubicBezTo>
                    <a:pt x="280" y="182"/>
                    <a:pt x="280" y="182"/>
                    <a:pt x="280" y="182"/>
                  </a:cubicBezTo>
                  <a:cubicBezTo>
                    <a:pt x="280" y="153"/>
                    <a:pt x="278" y="130"/>
                    <a:pt x="274" y="111"/>
                  </a:cubicBezTo>
                  <a:cubicBezTo>
                    <a:pt x="269" y="92"/>
                    <a:pt x="263" y="77"/>
                    <a:pt x="254" y="65"/>
                  </a:cubicBezTo>
                  <a:cubicBezTo>
                    <a:pt x="245" y="54"/>
                    <a:pt x="235" y="46"/>
                    <a:pt x="222" y="42"/>
                  </a:cubicBezTo>
                  <a:cubicBezTo>
                    <a:pt x="210" y="38"/>
                    <a:pt x="195" y="35"/>
                    <a:pt x="178" y="35"/>
                  </a:cubicBezTo>
                  <a:cubicBezTo>
                    <a:pt x="156" y="35"/>
                    <a:pt x="135" y="40"/>
                    <a:pt x="118" y="50"/>
                  </a:cubicBezTo>
                  <a:cubicBezTo>
                    <a:pt x="101" y="60"/>
                    <a:pt x="86" y="73"/>
                    <a:pt x="75" y="89"/>
                  </a:cubicBezTo>
                  <a:cubicBezTo>
                    <a:pt x="63" y="104"/>
                    <a:pt x="54" y="122"/>
                    <a:pt x="48" y="141"/>
                  </a:cubicBezTo>
                  <a:cubicBezTo>
                    <a:pt x="42" y="160"/>
                    <a:pt x="40" y="178"/>
                    <a:pt x="40" y="197"/>
                  </a:cubicBezTo>
                  <a:cubicBezTo>
                    <a:pt x="40" y="395"/>
                    <a:pt x="40" y="395"/>
                    <a:pt x="40" y="395"/>
                  </a:cubicBezTo>
                  <a:cubicBezTo>
                    <a:pt x="2" y="395"/>
                    <a:pt x="2" y="395"/>
                    <a:pt x="2" y="395"/>
                  </a:cubicBezTo>
                  <a:lnTo>
                    <a:pt x="2" y="91"/>
                  </a:lnTo>
                  <a:close/>
                </a:path>
              </a:pathLst>
            </a:custGeom>
            <a:solidFill>
              <a:srgbClr val="0B5A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42"/>
            <p:cNvSpPr>
              <a:spLocks noEditPoints="1"/>
            </p:cNvSpPr>
            <p:nvPr/>
          </p:nvSpPr>
          <p:spPr bwMode="auto">
            <a:xfrm>
              <a:off x="13274" y="1423"/>
              <a:ext cx="288" cy="285"/>
            </a:xfrm>
            <a:custGeom>
              <a:avLst/>
              <a:gdLst>
                <a:gd name="T0" fmla="*/ 81 w 163"/>
                <a:gd name="T1" fmla="*/ 161 h 161"/>
                <a:gd name="T2" fmla="*/ 49 w 163"/>
                <a:gd name="T3" fmla="*/ 155 h 161"/>
                <a:gd name="T4" fmla="*/ 23 w 163"/>
                <a:gd name="T5" fmla="*/ 139 h 161"/>
                <a:gd name="T6" fmla="*/ 6 w 163"/>
                <a:gd name="T7" fmla="*/ 114 h 161"/>
                <a:gd name="T8" fmla="*/ 0 w 163"/>
                <a:gd name="T9" fmla="*/ 81 h 161"/>
                <a:gd name="T10" fmla="*/ 6 w 163"/>
                <a:gd name="T11" fmla="*/ 48 h 161"/>
                <a:gd name="T12" fmla="*/ 23 w 163"/>
                <a:gd name="T13" fmla="*/ 23 h 161"/>
                <a:gd name="T14" fmla="*/ 49 w 163"/>
                <a:gd name="T15" fmla="*/ 6 h 161"/>
                <a:gd name="T16" fmla="*/ 81 w 163"/>
                <a:gd name="T17" fmla="*/ 0 h 161"/>
                <a:gd name="T18" fmla="*/ 114 w 163"/>
                <a:gd name="T19" fmla="*/ 6 h 161"/>
                <a:gd name="T20" fmla="*/ 140 w 163"/>
                <a:gd name="T21" fmla="*/ 23 h 161"/>
                <a:gd name="T22" fmla="*/ 157 w 163"/>
                <a:gd name="T23" fmla="*/ 48 h 161"/>
                <a:gd name="T24" fmla="*/ 163 w 163"/>
                <a:gd name="T25" fmla="*/ 81 h 161"/>
                <a:gd name="T26" fmla="*/ 157 w 163"/>
                <a:gd name="T27" fmla="*/ 114 h 161"/>
                <a:gd name="T28" fmla="*/ 140 w 163"/>
                <a:gd name="T29" fmla="*/ 139 h 161"/>
                <a:gd name="T30" fmla="*/ 114 w 163"/>
                <a:gd name="T31" fmla="*/ 155 h 161"/>
                <a:gd name="T32" fmla="*/ 81 w 163"/>
                <a:gd name="T33" fmla="*/ 161 h 161"/>
                <a:gd name="T34" fmla="*/ 81 w 163"/>
                <a:gd name="T35" fmla="*/ 142 h 161"/>
                <a:gd name="T36" fmla="*/ 105 w 163"/>
                <a:gd name="T37" fmla="*/ 137 h 161"/>
                <a:gd name="T38" fmla="*/ 124 w 163"/>
                <a:gd name="T39" fmla="*/ 125 h 161"/>
                <a:gd name="T40" fmla="*/ 136 w 163"/>
                <a:gd name="T41" fmla="*/ 105 h 161"/>
                <a:gd name="T42" fmla="*/ 141 w 163"/>
                <a:gd name="T43" fmla="*/ 81 h 161"/>
                <a:gd name="T44" fmla="*/ 136 w 163"/>
                <a:gd name="T45" fmla="*/ 56 h 161"/>
                <a:gd name="T46" fmla="*/ 124 w 163"/>
                <a:gd name="T47" fmla="*/ 37 h 161"/>
                <a:gd name="T48" fmla="*/ 105 w 163"/>
                <a:gd name="T49" fmla="*/ 24 h 161"/>
                <a:gd name="T50" fmla="*/ 81 w 163"/>
                <a:gd name="T51" fmla="*/ 20 h 161"/>
                <a:gd name="T52" fmla="*/ 57 w 163"/>
                <a:gd name="T53" fmla="*/ 24 h 161"/>
                <a:gd name="T54" fmla="*/ 39 w 163"/>
                <a:gd name="T55" fmla="*/ 37 h 161"/>
                <a:gd name="T56" fmla="*/ 26 w 163"/>
                <a:gd name="T57" fmla="*/ 56 h 161"/>
                <a:gd name="T58" fmla="*/ 22 w 163"/>
                <a:gd name="T59" fmla="*/ 81 h 161"/>
                <a:gd name="T60" fmla="*/ 26 w 163"/>
                <a:gd name="T61" fmla="*/ 105 h 161"/>
                <a:gd name="T62" fmla="*/ 39 w 163"/>
                <a:gd name="T63" fmla="*/ 125 h 161"/>
                <a:gd name="T64" fmla="*/ 57 w 163"/>
                <a:gd name="T65" fmla="*/ 137 h 161"/>
                <a:gd name="T66" fmla="*/ 81 w 163"/>
                <a:gd name="T67" fmla="*/ 142 h 161"/>
                <a:gd name="T68" fmla="*/ 53 w 163"/>
                <a:gd name="T69" fmla="*/ 39 h 161"/>
                <a:gd name="T70" fmla="*/ 86 w 163"/>
                <a:gd name="T71" fmla="*/ 39 h 161"/>
                <a:gd name="T72" fmla="*/ 105 w 163"/>
                <a:gd name="T73" fmla="*/ 45 h 161"/>
                <a:gd name="T74" fmla="*/ 112 w 163"/>
                <a:gd name="T75" fmla="*/ 63 h 161"/>
                <a:gd name="T76" fmla="*/ 108 w 163"/>
                <a:gd name="T77" fmla="*/ 78 h 161"/>
                <a:gd name="T78" fmla="*/ 98 w 163"/>
                <a:gd name="T79" fmla="*/ 87 h 161"/>
                <a:gd name="T80" fmla="*/ 117 w 163"/>
                <a:gd name="T81" fmla="*/ 117 h 161"/>
                <a:gd name="T82" fmla="*/ 97 w 163"/>
                <a:gd name="T83" fmla="*/ 117 h 161"/>
                <a:gd name="T84" fmla="*/ 80 w 163"/>
                <a:gd name="T85" fmla="*/ 89 h 161"/>
                <a:gd name="T86" fmla="*/ 70 w 163"/>
                <a:gd name="T87" fmla="*/ 89 h 161"/>
                <a:gd name="T88" fmla="*/ 70 w 163"/>
                <a:gd name="T89" fmla="*/ 117 h 161"/>
                <a:gd name="T90" fmla="*/ 53 w 163"/>
                <a:gd name="T91" fmla="*/ 117 h 161"/>
                <a:gd name="T92" fmla="*/ 53 w 163"/>
                <a:gd name="T93" fmla="*/ 39 h 161"/>
                <a:gd name="T94" fmla="*/ 80 w 163"/>
                <a:gd name="T95" fmla="*/ 76 h 161"/>
                <a:gd name="T96" fmla="*/ 91 w 163"/>
                <a:gd name="T97" fmla="*/ 73 h 161"/>
                <a:gd name="T98" fmla="*/ 95 w 163"/>
                <a:gd name="T99" fmla="*/ 63 h 161"/>
                <a:gd name="T100" fmla="*/ 92 w 163"/>
                <a:gd name="T101" fmla="*/ 55 h 161"/>
                <a:gd name="T102" fmla="*/ 84 w 163"/>
                <a:gd name="T103" fmla="*/ 53 h 161"/>
                <a:gd name="T104" fmla="*/ 70 w 163"/>
                <a:gd name="T105" fmla="*/ 53 h 161"/>
                <a:gd name="T106" fmla="*/ 70 w 163"/>
                <a:gd name="T107" fmla="*/ 76 h 161"/>
                <a:gd name="T108" fmla="*/ 80 w 163"/>
                <a:gd name="T109" fmla="*/ 7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3" h="161">
                  <a:moveTo>
                    <a:pt x="81" y="161"/>
                  </a:moveTo>
                  <a:cubicBezTo>
                    <a:pt x="70" y="161"/>
                    <a:pt x="59" y="159"/>
                    <a:pt x="49" y="155"/>
                  </a:cubicBezTo>
                  <a:cubicBezTo>
                    <a:pt x="39" y="151"/>
                    <a:pt x="30" y="146"/>
                    <a:pt x="23" y="139"/>
                  </a:cubicBezTo>
                  <a:cubicBezTo>
                    <a:pt x="16" y="132"/>
                    <a:pt x="10" y="123"/>
                    <a:pt x="6" y="114"/>
                  </a:cubicBezTo>
                  <a:cubicBezTo>
                    <a:pt x="2" y="104"/>
                    <a:pt x="0" y="93"/>
                    <a:pt x="0" y="81"/>
                  </a:cubicBezTo>
                  <a:cubicBezTo>
                    <a:pt x="0" y="69"/>
                    <a:pt x="2" y="58"/>
                    <a:pt x="6" y="48"/>
                  </a:cubicBezTo>
                  <a:cubicBezTo>
                    <a:pt x="10" y="38"/>
                    <a:pt x="16" y="30"/>
                    <a:pt x="23" y="23"/>
                  </a:cubicBezTo>
                  <a:cubicBezTo>
                    <a:pt x="30" y="16"/>
                    <a:pt x="39" y="10"/>
                    <a:pt x="49" y="6"/>
                  </a:cubicBezTo>
                  <a:cubicBezTo>
                    <a:pt x="59" y="2"/>
                    <a:pt x="70" y="0"/>
                    <a:pt x="81" y="0"/>
                  </a:cubicBezTo>
                  <a:cubicBezTo>
                    <a:pt x="93" y="0"/>
                    <a:pt x="104" y="2"/>
                    <a:pt x="114" y="6"/>
                  </a:cubicBezTo>
                  <a:cubicBezTo>
                    <a:pt x="124" y="10"/>
                    <a:pt x="132" y="16"/>
                    <a:pt x="140" y="23"/>
                  </a:cubicBezTo>
                  <a:cubicBezTo>
                    <a:pt x="147" y="30"/>
                    <a:pt x="153" y="38"/>
                    <a:pt x="157" y="48"/>
                  </a:cubicBezTo>
                  <a:cubicBezTo>
                    <a:pt x="161" y="58"/>
                    <a:pt x="163" y="69"/>
                    <a:pt x="163" y="81"/>
                  </a:cubicBezTo>
                  <a:cubicBezTo>
                    <a:pt x="163" y="93"/>
                    <a:pt x="161" y="104"/>
                    <a:pt x="157" y="114"/>
                  </a:cubicBezTo>
                  <a:cubicBezTo>
                    <a:pt x="153" y="123"/>
                    <a:pt x="147" y="132"/>
                    <a:pt x="140" y="139"/>
                  </a:cubicBezTo>
                  <a:cubicBezTo>
                    <a:pt x="132" y="146"/>
                    <a:pt x="124" y="151"/>
                    <a:pt x="114" y="155"/>
                  </a:cubicBezTo>
                  <a:cubicBezTo>
                    <a:pt x="104" y="159"/>
                    <a:pt x="93" y="161"/>
                    <a:pt x="81" y="161"/>
                  </a:cubicBezTo>
                  <a:close/>
                  <a:moveTo>
                    <a:pt x="81" y="142"/>
                  </a:moveTo>
                  <a:cubicBezTo>
                    <a:pt x="90" y="142"/>
                    <a:pt x="98" y="140"/>
                    <a:pt x="105" y="137"/>
                  </a:cubicBezTo>
                  <a:cubicBezTo>
                    <a:pt x="113" y="134"/>
                    <a:pt x="119" y="130"/>
                    <a:pt x="124" y="125"/>
                  </a:cubicBezTo>
                  <a:cubicBezTo>
                    <a:pt x="129" y="119"/>
                    <a:pt x="133" y="113"/>
                    <a:pt x="136" y="105"/>
                  </a:cubicBezTo>
                  <a:cubicBezTo>
                    <a:pt x="139" y="98"/>
                    <a:pt x="141" y="90"/>
                    <a:pt x="141" y="81"/>
                  </a:cubicBezTo>
                  <a:cubicBezTo>
                    <a:pt x="141" y="72"/>
                    <a:pt x="139" y="64"/>
                    <a:pt x="136" y="56"/>
                  </a:cubicBezTo>
                  <a:cubicBezTo>
                    <a:pt x="133" y="49"/>
                    <a:pt x="129" y="42"/>
                    <a:pt x="124" y="37"/>
                  </a:cubicBezTo>
                  <a:cubicBezTo>
                    <a:pt x="119" y="32"/>
                    <a:pt x="113" y="27"/>
                    <a:pt x="105" y="24"/>
                  </a:cubicBezTo>
                  <a:cubicBezTo>
                    <a:pt x="98" y="21"/>
                    <a:pt x="90" y="20"/>
                    <a:pt x="81" y="20"/>
                  </a:cubicBezTo>
                  <a:cubicBezTo>
                    <a:pt x="73" y="20"/>
                    <a:pt x="65" y="21"/>
                    <a:pt x="57" y="24"/>
                  </a:cubicBezTo>
                  <a:cubicBezTo>
                    <a:pt x="50" y="27"/>
                    <a:pt x="44" y="32"/>
                    <a:pt x="39" y="37"/>
                  </a:cubicBezTo>
                  <a:cubicBezTo>
                    <a:pt x="33" y="42"/>
                    <a:pt x="29" y="49"/>
                    <a:pt x="26" y="56"/>
                  </a:cubicBezTo>
                  <a:cubicBezTo>
                    <a:pt x="23" y="64"/>
                    <a:pt x="22" y="72"/>
                    <a:pt x="22" y="81"/>
                  </a:cubicBezTo>
                  <a:cubicBezTo>
                    <a:pt x="22" y="90"/>
                    <a:pt x="23" y="98"/>
                    <a:pt x="26" y="105"/>
                  </a:cubicBezTo>
                  <a:cubicBezTo>
                    <a:pt x="29" y="113"/>
                    <a:pt x="33" y="119"/>
                    <a:pt x="39" y="125"/>
                  </a:cubicBezTo>
                  <a:cubicBezTo>
                    <a:pt x="44" y="130"/>
                    <a:pt x="50" y="134"/>
                    <a:pt x="57" y="137"/>
                  </a:cubicBezTo>
                  <a:cubicBezTo>
                    <a:pt x="65" y="140"/>
                    <a:pt x="73" y="142"/>
                    <a:pt x="81" y="142"/>
                  </a:cubicBezTo>
                  <a:close/>
                  <a:moveTo>
                    <a:pt x="53" y="39"/>
                  </a:moveTo>
                  <a:cubicBezTo>
                    <a:pt x="86" y="39"/>
                    <a:pt x="86" y="39"/>
                    <a:pt x="86" y="39"/>
                  </a:cubicBezTo>
                  <a:cubicBezTo>
                    <a:pt x="93" y="39"/>
                    <a:pt x="100" y="41"/>
                    <a:pt x="105" y="45"/>
                  </a:cubicBezTo>
                  <a:cubicBezTo>
                    <a:pt x="110" y="50"/>
                    <a:pt x="112" y="56"/>
                    <a:pt x="112" y="63"/>
                  </a:cubicBezTo>
                  <a:cubicBezTo>
                    <a:pt x="112" y="69"/>
                    <a:pt x="111" y="74"/>
                    <a:pt x="108" y="78"/>
                  </a:cubicBezTo>
                  <a:cubicBezTo>
                    <a:pt x="106" y="82"/>
                    <a:pt x="102" y="85"/>
                    <a:pt x="98" y="87"/>
                  </a:cubicBezTo>
                  <a:cubicBezTo>
                    <a:pt x="117" y="117"/>
                    <a:pt x="117" y="117"/>
                    <a:pt x="117" y="117"/>
                  </a:cubicBezTo>
                  <a:cubicBezTo>
                    <a:pt x="97" y="117"/>
                    <a:pt x="97" y="117"/>
                    <a:pt x="97" y="117"/>
                  </a:cubicBezTo>
                  <a:cubicBezTo>
                    <a:pt x="80" y="89"/>
                    <a:pt x="80" y="89"/>
                    <a:pt x="80" y="89"/>
                  </a:cubicBezTo>
                  <a:cubicBezTo>
                    <a:pt x="70" y="89"/>
                    <a:pt x="70" y="89"/>
                    <a:pt x="70" y="89"/>
                  </a:cubicBezTo>
                  <a:cubicBezTo>
                    <a:pt x="70" y="117"/>
                    <a:pt x="70" y="117"/>
                    <a:pt x="70" y="117"/>
                  </a:cubicBezTo>
                  <a:cubicBezTo>
                    <a:pt x="53" y="117"/>
                    <a:pt x="53" y="117"/>
                    <a:pt x="53" y="117"/>
                  </a:cubicBezTo>
                  <a:lnTo>
                    <a:pt x="53" y="39"/>
                  </a:lnTo>
                  <a:close/>
                  <a:moveTo>
                    <a:pt x="80" y="76"/>
                  </a:moveTo>
                  <a:cubicBezTo>
                    <a:pt x="85" y="76"/>
                    <a:pt x="88" y="75"/>
                    <a:pt x="91" y="73"/>
                  </a:cubicBezTo>
                  <a:cubicBezTo>
                    <a:pt x="94" y="71"/>
                    <a:pt x="95" y="68"/>
                    <a:pt x="95" y="63"/>
                  </a:cubicBezTo>
                  <a:cubicBezTo>
                    <a:pt x="95" y="60"/>
                    <a:pt x="94" y="57"/>
                    <a:pt x="92" y="55"/>
                  </a:cubicBezTo>
                  <a:cubicBezTo>
                    <a:pt x="90" y="54"/>
                    <a:pt x="87" y="53"/>
                    <a:pt x="84" y="53"/>
                  </a:cubicBezTo>
                  <a:cubicBezTo>
                    <a:pt x="70" y="53"/>
                    <a:pt x="70" y="53"/>
                    <a:pt x="70" y="53"/>
                  </a:cubicBezTo>
                  <a:cubicBezTo>
                    <a:pt x="70" y="76"/>
                    <a:pt x="70" y="76"/>
                    <a:pt x="70" y="76"/>
                  </a:cubicBezTo>
                  <a:lnTo>
                    <a:pt x="80" y="76"/>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46" name="Group 45"/>
          <p:cNvGrpSpPr>
            <a:grpSpLocks noChangeAspect="1"/>
          </p:cNvGrpSpPr>
          <p:nvPr userDrawn="1"/>
        </p:nvGrpSpPr>
        <p:grpSpPr bwMode="auto">
          <a:xfrm>
            <a:off x="2159508" y="2177291"/>
            <a:ext cx="7872984" cy="1363505"/>
            <a:chOff x="-9055" y="93"/>
            <a:chExt cx="23870" cy="4134"/>
          </a:xfrm>
        </p:grpSpPr>
        <p:sp>
          <p:nvSpPr>
            <p:cNvPr id="47"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7655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 Type="http://schemas.openxmlformats.org/officeDocument/2006/relationships/slideLayout" Target="../slideLayouts/slideLayout41.xml"/><Relationship Id="rId21" Type="http://schemas.openxmlformats.org/officeDocument/2006/relationships/slideLayout" Target="../slideLayouts/slideLayout59.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image" Target="../media/image10.pn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slideLayout" Target="../slideLayouts/slideLayout69.xml"/><Relationship Id="rId1" Type="http://schemas.openxmlformats.org/officeDocument/2006/relationships/slideLayout" Target="../slideLayouts/slideLayout68.xml"/><Relationship Id="rId5" Type="http://schemas.openxmlformats.org/officeDocument/2006/relationships/theme" Target="../theme/theme5.xml"/><Relationship Id="rId4"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theme" Target="../theme/theme7.xml"/><Relationship Id="rId2" Type="http://schemas.openxmlformats.org/officeDocument/2006/relationships/slideLayout" Target="../slideLayouts/slideLayout86.xml"/><Relationship Id="rId16" Type="http://schemas.openxmlformats.org/officeDocument/2006/relationships/slideLayout" Target="../slideLayouts/slideLayout100.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slideLayout" Target="../slideLayouts/slideLayout9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8.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image" Target="../media/image27.svg"/><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image" Target="../media/image26.png"/><Relationship Id="rId5" Type="http://schemas.openxmlformats.org/officeDocument/2006/relationships/slideLayout" Target="../slideLayouts/slideLayout116.xml"/><Relationship Id="rId10" Type="http://schemas.openxmlformats.org/officeDocument/2006/relationships/image" Target="../media/image25.bin"/><Relationship Id="rId4" Type="http://schemas.openxmlformats.org/officeDocument/2006/relationships/slideLayout" Target="../slideLayouts/slideLayout115.xml"/><Relationship Id="rId9" Type="http://schemas.openxmlformats.org/officeDocument/2006/relationships/image" Target="../media/image2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03136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1FB4C3E7-E0C1-4658-9185-1B110A94858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13977"/>
            <a:ext cx="12192000" cy="685443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10939948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2F9BBEF-0A74-4C09-9F84-9B0F8AA5FCB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D447508-A427-4DBD-8C07-CC6B5FD132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7F90DD8E-38D0-49E3-B17A-B67B9DBADB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609B237-18F8-4AFC-9E20-D40C2DAC3F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6EFCB1-510F-43EB-8F1C-E3706F26B4ED}" type="datetimeFigureOut">
              <a:rPr lang="en-US" smtClean="0"/>
              <a:t>10/8/2024</a:t>
            </a:fld>
            <a:endParaRPr lang="en-US"/>
          </a:p>
        </p:txBody>
      </p:sp>
      <p:sp>
        <p:nvSpPr>
          <p:cNvPr id="5" name="Footer Placeholder 4">
            <a:extLst>
              <a:ext uri="{FF2B5EF4-FFF2-40B4-BE49-F238E27FC236}">
                <a16:creationId xmlns:a16="http://schemas.microsoft.com/office/drawing/2014/main" id="{17084602-3DCF-4B5A-824F-73BF7CB51C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CF80B1-4648-424C-A8E6-2BCF4A859D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475C66-EA8E-481C-8610-CF31C55703D2}" type="slidenum">
              <a:rPr lang="en-US" smtClean="0"/>
              <a:t>‹#›</a:t>
            </a:fld>
            <a:endParaRPr lang="en-US"/>
          </a:p>
        </p:txBody>
      </p:sp>
    </p:spTree>
    <p:extLst>
      <p:ext uri="{BB962C8B-B14F-4D97-AF65-F5344CB8AC3E}">
        <p14:creationId xmlns:p14="http://schemas.microsoft.com/office/powerpoint/2010/main" val="350401482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91729"/>
            <a:ext cx="10972800" cy="457200"/>
          </a:xfrm>
          <a:prstGeom prst="rect">
            <a:avLst/>
          </a:prstGeom>
        </p:spPr>
        <p:txBody>
          <a:bodyPr vert="horz" lIns="0" tIns="0" rIns="0" bIns="0" rtlCol="0" anchor="t">
            <a:noAutofit/>
          </a:bodyPr>
          <a:lstStyle/>
          <a:p>
            <a:r>
              <a:rPr lang="en-US"/>
              <a:t>Click  To Edit Master Title</a:t>
            </a:r>
          </a:p>
        </p:txBody>
      </p:sp>
      <p:sp>
        <p:nvSpPr>
          <p:cNvPr id="3" name="Text Placeholder 2"/>
          <p:cNvSpPr>
            <a:spLocks noGrp="1"/>
          </p:cNvSpPr>
          <p:nvPr>
            <p:ph type="body" idx="1"/>
          </p:nvPr>
        </p:nvSpPr>
        <p:spPr>
          <a:xfrm>
            <a:off x="609600" y="1143000"/>
            <a:ext cx="10972800" cy="48006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8">
            <a:extLst>
              <a:ext uri="{FF2B5EF4-FFF2-40B4-BE49-F238E27FC236}">
                <a16:creationId xmlns:a16="http://schemas.microsoft.com/office/drawing/2014/main" id="{F66E9E5D-0B97-E84C-83BC-645EC78A7092}"/>
              </a:ext>
            </a:extLst>
          </p:cNvPr>
          <p:cNvSpPr txBox="1"/>
          <p:nvPr userDrawn="1"/>
        </p:nvSpPr>
        <p:spPr>
          <a:xfrm>
            <a:off x="11457508" y="6375224"/>
            <a:ext cx="734493" cy="228600"/>
          </a:xfrm>
          <a:prstGeom prst="rect">
            <a:avLst/>
          </a:prstGeom>
        </p:spPr>
        <p:txBody>
          <a:bodyPr anchor="ctr"/>
          <a:lstStyle>
            <a:lvl1pPr marL="0" indent="0" algn="l" defTabSz="914400" rtl="0" eaLnBrk="1" latinLnBrk="0" hangingPunct="1">
              <a:spcBef>
                <a:spcPts val="600"/>
              </a:spcBef>
              <a:spcAft>
                <a:spcPct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ct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ct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600" b="0" i="0">
                <a:solidFill>
                  <a:schemeClr val="bg2"/>
                </a:solidFill>
                <a:latin typeface="Arial"/>
                <a:cs typeface="Arial"/>
              </a:rPr>
              <a:t> </a:t>
            </a:r>
            <a:fld id="{38743595-4496-5147-A886-7D133864DF76}" type="slidenum">
              <a:rPr lang="en-US" sz="600" b="0" i="0" smtClean="0">
                <a:solidFill>
                  <a:schemeClr val="bg2"/>
                </a:solidFill>
                <a:latin typeface="Arial"/>
                <a:ea typeface="Arial"/>
                <a:cs typeface="Arial"/>
              </a:rPr>
              <a:pPr algn="ctr"/>
              <a:t>‹#›</a:t>
            </a:fld>
            <a:endParaRPr lang="en-US" sz="600" b="0" i="0">
              <a:solidFill>
                <a:schemeClr val="bg2"/>
              </a:solidFill>
              <a:latin typeface="Arial"/>
              <a:ea typeface="Arial"/>
              <a:cs typeface="Arial"/>
            </a:endParaRPr>
          </a:p>
        </p:txBody>
      </p:sp>
      <p:pic>
        <p:nvPicPr>
          <p:cNvPr id="7" name="Picture 6">
            <a:extLst>
              <a:ext uri="{FF2B5EF4-FFF2-40B4-BE49-F238E27FC236}">
                <a16:creationId xmlns:a16="http://schemas.microsoft.com/office/drawing/2014/main" id="{7FDBB539-29F6-CA44-A75C-4870768D5E20}"/>
              </a:ext>
            </a:extLst>
          </p:cNvPr>
          <p:cNvPicPr>
            <a:picLocks noChangeAspect="1"/>
          </p:cNvPicPr>
          <p:nvPr userDrawn="1"/>
        </p:nvPicPr>
        <p:blipFill>
          <a:blip r:embed="rId31">
            <a:extLst>
              <a:ext uri="{28A0092B-C50C-407E-A947-70E740481C1C}">
                <a14:useLocalDpi xmlns:a14="http://schemas.microsoft.com/office/drawing/2010/main"/>
              </a:ext>
            </a:extLst>
          </a:blip>
          <a:srcRect l="-2" t="-9974" r="-5403" b="-8932"/>
          <a:stretch>
            <a:fillRect/>
          </a:stretch>
        </p:blipFill>
        <p:spPr>
          <a:xfrm>
            <a:off x="609603" y="6319520"/>
            <a:ext cx="1845852" cy="337056"/>
          </a:xfrm>
          <a:prstGeom prst="rect">
            <a:avLst/>
          </a:prstGeom>
          <a:noFill/>
          <a:ln>
            <a:noFill/>
          </a:ln>
        </p:spPr>
      </p:pic>
      <p:sp>
        <p:nvSpPr>
          <p:cNvPr id="8" name="Footer Placeholder 4">
            <a:extLst>
              <a:ext uri="{FF2B5EF4-FFF2-40B4-BE49-F238E27FC236}">
                <a16:creationId xmlns:a16="http://schemas.microsoft.com/office/drawing/2014/main" id="{ADBD1E75-2B00-47F7-9135-FA47E036C18A}"/>
              </a:ext>
            </a:extLst>
          </p:cNvPr>
          <p:cNvSpPr txBox="1"/>
          <p:nvPr userDrawn="1"/>
        </p:nvSpPr>
        <p:spPr>
          <a:xfrm>
            <a:off x="3271739" y="6215171"/>
            <a:ext cx="6617431" cy="545754"/>
          </a:xfrm>
          <a:prstGeom prst="rect">
            <a:avLst/>
          </a:prstGeom>
        </p:spPr>
        <p:txBody>
          <a:bodyPr lIns="36000" anchor="b"/>
          <a:lstStyle>
            <a:lvl1pPr algn="l">
              <a:defRPr sz="1000" baseline="0">
                <a:solidFill>
                  <a:schemeClr val="bg1">
                    <a:lumMod val="50000"/>
                  </a:schemeClr>
                </a:solidFill>
                <a:latin typeface="Arial"/>
                <a:ea typeface="Arial"/>
                <a:cs typeface="Arial"/>
              </a:defRPr>
            </a:lvl1pPr>
          </a:lstStyle>
          <a:p>
            <a:pPr marL="0" marR="0" lvl="0" indent="0" algn="l" defTabSz="457189" rtl="0" eaLnBrk="1" fontAlgn="auto" latinLnBrk="0" hangingPunct="1">
              <a:lnSpc>
                <a:spcPct val="100000"/>
              </a:lnSpc>
              <a:spcBef>
                <a:spcPct val="0"/>
              </a:spcBef>
              <a:spcAft>
                <a:spcPct val="0"/>
              </a:spcAft>
              <a:buClrTx/>
              <a:buSzTx/>
              <a:buFontTx/>
              <a:buNone/>
              <a:defRPr/>
            </a:pPr>
            <a:r>
              <a:rPr kumimoji="0" lang="nb-NO" sz="1000" b="0" i="0" u="none" strike="noStrike" kern="1200" cap="none" spc="0" normalizeH="0" baseline="0" noProof="0">
                <a:ln>
                  <a:noFill/>
                </a:ln>
                <a:solidFill>
                  <a:srgbClr val="75787B"/>
                </a:solidFill>
                <a:effectLst/>
                <a:uLnTx/>
                <a:uFillTx/>
                <a:latin typeface="+mn-lt"/>
                <a:ea typeface="Arial"/>
                <a:cs typeface="Arial"/>
              </a:rPr>
              <a:t>L0323029809[exp0325][All States][DC,GU,MP,PR,VI]</a:t>
            </a:r>
            <a:br>
              <a:rPr kumimoji="0" lang="nb-NO" sz="1000" b="0" i="0" u="none" strike="noStrike" kern="1200" cap="none" spc="0" normalizeH="0" baseline="0" noProof="0">
                <a:ln>
                  <a:noFill/>
                </a:ln>
                <a:solidFill>
                  <a:srgbClr val="75787B"/>
                </a:solidFill>
                <a:effectLst/>
                <a:uLnTx/>
                <a:uFillTx/>
                <a:latin typeface="+mn-lt"/>
                <a:ea typeface="Arial"/>
                <a:cs typeface="Arial"/>
              </a:rPr>
            </a:br>
            <a:r>
              <a:rPr kumimoji="0" lang="en-US" sz="1000" b="0" i="0" u="none" strike="noStrike" kern="1200" cap="none" spc="0" normalizeH="0" baseline="0" noProof="0">
                <a:ln>
                  <a:noFill/>
                </a:ln>
                <a:solidFill>
                  <a:srgbClr val="75787B"/>
                </a:solidFill>
                <a:effectLst/>
                <a:uLnTx/>
                <a:uFillTx/>
                <a:latin typeface="+mn-lt"/>
                <a:ea typeface="Arial"/>
                <a:cs typeface="Arial"/>
              </a:rPr>
              <a:t>Metropolitan Life Insurance Company, New York, NY 10166  </a:t>
            </a:r>
          </a:p>
          <a:p>
            <a:pPr marL="0" marR="0" lvl="0" indent="0" algn="l" defTabSz="457189" rtl="0" eaLnBrk="1" fontAlgn="auto" latinLnBrk="0" hangingPunct="1">
              <a:lnSpc>
                <a:spcPct val="100000"/>
              </a:lnSpc>
              <a:spcBef>
                <a:spcPct val="0"/>
              </a:spcBef>
              <a:spcAft>
                <a:spcPct val="0"/>
              </a:spcAft>
              <a:buClrTx/>
              <a:buSzTx/>
              <a:buFontTx/>
              <a:buNone/>
              <a:defRPr/>
            </a:pPr>
            <a:r>
              <a:rPr kumimoji="0" lang="en-US" sz="800" b="0" i="0" u="none" strike="noStrike" kern="1200" cap="none" spc="0" normalizeH="0" baseline="0" noProof="0">
                <a:ln>
                  <a:noFill/>
                </a:ln>
                <a:solidFill>
                  <a:srgbClr val="75787B"/>
                </a:solidFill>
                <a:effectLst/>
                <a:uLnTx/>
                <a:uFillTx/>
                <a:latin typeface="Arial"/>
                <a:ea typeface="Arial"/>
                <a:cs typeface="Arial"/>
              </a:rPr>
              <a:t>© </a:t>
            </a:r>
            <a:r>
              <a:rPr lang="en-US" sz="1000">
                <a:effectLst/>
              </a:rPr>
              <a:t>2023 MetLife Services and Solutions, LLC.</a:t>
            </a:r>
            <a:endParaRPr kumimoji="0" lang="en-US" sz="800" b="0" i="0" u="none" strike="noStrike" kern="1200" cap="none" spc="0" normalizeH="0" baseline="0" noProof="0">
              <a:ln>
                <a:noFill/>
              </a:ln>
              <a:solidFill>
                <a:srgbClr val="75787B"/>
              </a:solidFill>
              <a:effectLst/>
              <a:uLnTx/>
              <a:uFillTx/>
              <a:latin typeface="Arial"/>
              <a:ea typeface="Arial"/>
              <a:cs typeface="Arial"/>
            </a:endParaRPr>
          </a:p>
        </p:txBody>
      </p:sp>
    </p:spTree>
    <p:extLst>
      <p:ext uri="{BB962C8B-B14F-4D97-AF65-F5344CB8AC3E}">
        <p14:creationId xmlns:p14="http://schemas.microsoft.com/office/powerpoint/2010/main" val="3115545435"/>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Lst>
  <mc:AlternateContent xmlns:mc="http://schemas.openxmlformats.org/markup-compatibility/2006" xmlns:p14="http://schemas.microsoft.com/office/powerpoint/2010/main">
    <mc:Choice Requires="p14">
      <p:transition p14:dur="250">
        <p:fade/>
      </p:transition>
    </mc:Choice>
    <mc:Fallback xmlns="" xmlns:m="http://schemas.openxmlformats.org/officeDocument/2006/math" xmlns:w="http://schemas.openxmlformats.org/wordprocessingml/2006/main" xmlns:wp="http://schemas.openxmlformats.org/drawingml/2006/wordprocessingDrawing" xmlns:a14="http://schemas.microsoft.com/office/drawing/2010/main" xmlns:p15="http://schemas.microsoft.com/office/powerpoint/2012/main" xmlns:p159="http://schemas.microsoft.com/office/powerpoint/2015/09/main">
      <p:transition>
        <p:fade/>
      </p:transition>
    </mc:Fallback>
  </mc:AlternateContent>
  <p:txStyles>
    <p:titleStyle>
      <a:lvl1pPr algn="l" defTabSz="914377" rtl="0" eaLnBrk="1" latinLnBrk="0" hangingPunct="1">
        <a:lnSpc>
          <a:spcPct val="90000"/>
        </a:lnSpc>
        <a:spcBef>
          <a:spcPct val="0"/>
        </a:spcBef>
        <a:buNone/>
        <a:defRPr sz="2800" b="1" i="0" kern="1200">
          <a:solidFill>
            <a:schemeClr val="accent1"/>
          </a:solidFill>
          <a:latin typeface="Georgia" panose="02040502050405020303" pitchFamily="18" charset="0"/>
          <a:ea typeface="Georgia" panose="02040502050405020303" pitchFamily="18" charset="0"/>
          <a:cs typeface="Georgia" panose="02040502050405020303" pitchFamily="18" charset="0"/>
        </a:defRPr>
      </a:lvl1pPr>
    </p:titleStyle>
    <p:bodyStyle>
      <a:lvl1pPr marL="0" indent="0" algn="l" defTabSz="914377" rtl="0" eaLnBrk="1" latinLnBrk="0" hangingPunct="1">
        <a:spcBef>
          <a:spcPts val="1200"/>
        </a:spcBef>
        <a:spcAft>
          <a:spcPct val="0"/>
        </a:spcAft>
        <a:buClrTx/>
        <a:buFontTx/>
        <a:buNone/>
        <a:tabLst>
          <a:tab pos="1201709" algn="l"/>
        </a:tabLst>
        <a:defRPr sz="2000" b="0" i="0" kern="1200">
          <a:solidFill>
            <a:schemeClr val="bg2"/>
          </a:solidFill>
          <a:latin typeface="+mn-lt"/>
          <a:ea typeface="Arial"/>
          <a:cs typeface="Arial"/>
        </a:defRPr>
      </a:lvl1pPr>
      <a:lvl2pPr marL="200020" indent="-200020" algn="l" defTabSz="914377" rtl="0" eaLnBrk="1" latinLnBrk="0" hangingPunct="1">
        <a:spcBef>
          <a:spcPts val="600"/>
        </a:spcBef>
        <a:spcAft>
          <a:spcPct val="0"/>
        </a:spcAft>
        <a:buClrTx/>
        <a:buFont typeface="Arial" pitchFamily="34" charset="0"/>
        <a:buChar char="•"/>
        <a:tabLst>
          <a:tab pos="1201709" algn="l"/>
        </a:tabLst>
        <a:defRPr sz="1800" b="0" i="0" kern="1200">
          <a:solidFill>
            <a:schemeClr val="bg2"/>
          </a:solidFill>
          <a:latin typeface="+mn-lt"/>
          <a:ea typeface="Arial"/>
          <a:cs typeface="Arial"/>
        </a:defRPr>
      </a:lvl2pPr>
      <a:lvl3pPr marL="398453" indent="-200020" algn="l" defTabSz="914377" rtl="0" eaLnBrk="1" latinLnBrk="0" hangingPunct="1">
        <a:spcBef>
          <a:spcPts val="300"/>
        </a:spcBef>
        <a:spcAft>
          <a:spcPct val="0"/>
        </a:spcAft>
        <a:buClrTx/>
        <a:buFont typeface="Lucida Grande"/>
        <a:buChar char="-"/>
        <a:tabLst>
          <a:tab pos="1201709" algn="l"/>
        </a:tabLst>
        <a:defRPr sz="1600" b="0" i="0" kern="1200">
          <a:solidFill>
            <a:schemeClr val="bg2"/>
          </a:solidFill>
          <a:latin typeface="+mn-lt"/>
          <a:ea typeface="Arial"/>
          <a:cs typeface="Arial"/>
        </a:defRPr>
      </a:lvl3pPr>
      <a:lvl4pPr marL="622284" indent="-200020" algn="l" defTabSz="914377" rtl="0" eaLnBrk="1" latinLnBrk="0" hangingPunct="1">
        <a:spcBef>
          <a:spcPts val="300"/>
        </a:spcBef>
        <a:spcAft>
          <a:spcPct val="0"/>
        </a:spcAft>
        <a:buClrTx/>
        <a:buFont typeface="Arial" pitchFamily="34" charset="0"/>
        <a:buChar char="•"/>
        <a:tabLst>
          <a:tab pos="1201709" algn="l"/>
        </a:tabLst>
        <a:defRPr sz="1400" b="0" i="0" kern="1200">
          <a:solidFill>
            <a:schemeClr val="bg2"/>
          </a:solidFill>
          <a:latin typeface="+mn-lt"/>
          <a:ea typeface="Arial"/>
          <a:cs typeface="Arial"/>
        </a:defRPr>
      </a:lvl4pPr>
      <a:lvl5pPr marL="806431" indent="-182558" algn="l" defTabSz="914377" rtl="0" eaLnBrk="1" latinLnBrk="0" hangingPunct="1">
        <a:spcBef>
          <a:spcPts val="300"/>
        </a:spcBef>
        <a:spcAft>
          <a:spcPct val="0"/>
        </a:spcAft>
        <a:buClrTx/>
        <a:buFont typeface="Lucida Grande"/>
        <a:buChar char="-"/>
        <a:tabLst>
          <a:tab pos="1201709" algn="l"/>
        </a:tabLst>
        <a:defRPr sz="1400" b="0" i="0" kern="1200">
          <a:solidFill>
            <a:schemeClr val="bg2"/>
          </a:solidFill>
          <a:latin typeface="+mn-lt"/>
          <a:ea typeface="Arial"/>
          <a:cs typeface="Arial"/>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3" orient="horz" pos="3912">
          <p15:clr>
            <a:srgbClr val="F26B43"/>
          </p15:clr>
        </p15:guide>
        <p15:guide id="4" pos="7393">
          <p15:clr>
            <a:srgbClr val="F26B43"/>
          </p15:clr>
        </p15:guide>
        <p15:guide id="5" pos="287">
          <p15:clr>
            <a:srgbClr val="F26B43"/>
          </p15:clr>
        </p15:guide>
        <p15:guide id="6" orient="horz" pos="288">
          <p15:clr>
            <a:srgbClr val="F26B43"/>
          </p15:clr>
        </p15:guide>
        <p15:guide id="7" pos="791">
          <p15:clr>
            <a:srgbClr val="F26B43"/>
          </p15:clr>
        </p15:guide>
        <p15:guide id="8" pos="887">
          <p15:clr>
            <a:srgbClr val="F26B43"/>
          </p15:clr>
        </p15:guide>
        <p15:guide id="9" pos="1392">
          <p15:clr>
            <a:srgbClr val="F26B43"/>
          </p15:clr>
        </p15:guide>
        <p15:guide id="10" pos="1488">
          <p15:clr>
            <a:srgbClr val="F26B43"/>
          </p15:clr>
        </p15:guide>
        <p15:guide id="11" pos="1992">
          <p15:clr>
            <a:srgbClr val="F26B43"/>
          </p15:clr>
        </p15:guide>
        <p15:guide id="12" pos="2088">
          <p15:clr>
            <a:srgbClr val="F26B43"/>
          </p15:clr>
        </p15:guide>
        <p15:guide id="13" pos="2592">
          <p15:clr>
            <a:srgbClr val="F26B43"/>
          </p15:clr>
        </p15:guide>
        <p15:guide id="14" pos="2688">
          <p15:clr>
            <a:srgbClr val="F26B43"/>
          </p15:clr>
        </p15:guide>
        <p15:guide id="15" pos="3192">
          <p15:clr>
            <a:srgbClr val="F26B43"/>
          </p15:clr>
        </p15:guide>
        <p15:guide id="16" pos="3264">
          <p15:clr>
            <a:srgbClr val="F26B43"/>
          </p15:clr>
        </p15:guide>
        <p15:guide id="17" pos="3792">
          <p15:clr>
            <a:srgbClr val="F26B43"/>
          </p15:clr>
        </p15:guide>
        <p15:guide id="18" pos="3864">
          <p15:clr>
            <a:srgbClr val="F26B43"/>
          </p15:clr>
        </p15:guide>
        <p15:guide id="19" pos="4392">
          <p15:clr>
            <a:srgbClr val="F26B43"/>
          </p15:clr>
        </p15:guide>
        <p15:guide id="20" pos="4488">
          <p15:clr>
            <a:srgbClr val="F26B43"/>
          </p15:clr>
        </p15:guide>
        <p15:guide id="21" pos="4992">
          <p15:clr>
            <a:srgbClr val="F26B43"/>
          </p15:clr>
        </p15:guide>
        <p15:guide id="22" pos="5088">
          <p15:clr>
            <a:srgbClr val="F26B43"/>
          </p15:clr>
        </p15:guide>
        <p15:guide id="23" pos="5592">
          <p15:clr>
            <a:srgbClr val="F26B43"/>
          </p15:clr>
        </p15:guide>
        <p15:guide id="24" pos="5664">
          <p15:clr>
            <a:srgbClr val="F26B43"/>
          </p15:clr>
        </p15:guide>
        <p15:guide id="25" pos="6192">
          <p15:clr>
            <a:srgbClr val="F26B43"/>
          </p15:clr>
        </p15:guide>
        <p15:guide id="26" pos="6264">
          <p15:clr>
            <a:srgbClr val="F26B43"/>
          </p15:clr>
        </p15:guide>
        <p15:guide id="27" pos="6793">
          <p15:clr>
            <a:srgbClr val="F26B43"/>
          </p15:clr>
        </p15:guide>
        <p15:guide id="28" pos="6865">
          <p15:clr>
            <a:srgbClr val="F26B43"/>
          </p15:clr>
        </p15:guide>
        <p15:guide id="29" orient="horz" pos="864">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1810B87A-2B4C-411B-BB71-C9BA5AB3BA52}"/>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DK" sz="2400"/>
          </a:p>
        </p:txBody>
      </p:sp>
      <p:sp>
        <p:nvSpPr>
          <p:cNvPr id="7" name="Title Placeholder 1">
            <a:extLst>
              <a:ext uri="{FF2B5EF4-FFF2-40B4-BE49-F238E27FC236}">
                <a16:creationId xmlns:a16="http://schemas.microsoft.com/office/drawing/2014/main" id="{0F6223AA-3667-CD12-0F39-2C8B444F3E1E}"/>
              </a:ext>
            </a:extLst>
          </p:cNvPr>
          <p:cNvSpPr>
            <a:spLocks noGrp="1"/>
          </p:cNvSpPr>
          <p:nvPr>
            <p:ph type="title"/>
          </p:nvPr>
        </p:nvSpPr>
        <p:spPr>
          <a:xfrm>
            <a:off x="287338" y="288925"/>
            <a:ext cx="11615737" cy="930275"/>
          </a:xfrm>
          <a:prstGeom prst="rect">
            <a:avLst/>
          </a:prstGeom>
        </p:spPr>
        <p:txBody>
          <a:bodyPr vert="horz" lIns="0" tIns="0" rIns="0" bIns="0" rtlCol="0" anchor="t" anchorCtr="0">
            <a:noAutofit/>
          </a:bodyPr>
          <a:lstStyle/>
          <a:p>
            <a:r>
              <a:rPr lang="en-US"/>
              <a:t>Click to edit Master title style</a:t>
            </a:r>
            <a:endParaRPr lang="en-US" dirty="0"/>
          </a:p>
        </p:txBody>
      </p:sp>
      <p:sp>
        <p:nvSpPr>
          <p:cNvPr id="8" name="Text Placeholder 2">
            <a:extLst>
              <a:ext uri="{FF2B5EF4-FFF2-40B4-BE49-F238E27FC236}">
                <a16:creationId xmlns:a16="http://schemas.microsoft.com/office/drawing/2014/main" id="{4AA50AEC-3691-459F-41FE-474C6EF609FE}"/>
              </a:ext>
            </a:extLst>
          </p:cNvPr>
          <p:cNvSpPr>
            <a:spLocks noGrp="1"/>
          </p:cNvSpPr>
          <p:nvPr>
            <p:ph type="body" idx="1"/>
          </p:nvPr>
        </p:nvSpPr>
        <p:spPr>
          <a:xfrm>
            <a:off x="287337" y="1584961"/>
            <a:ext cx="9655176" cy="4984115"/>
          </a:xfrm>
          <a:prstGeom prst="rect">
            <a:avLst/>
          </a:prstGeom>
        </p:spPr>
        <p:txBody>
          <a:bodyPr vert="horz" lIns="0" tIns="0" rIns="0" bIns="0" rtlCol="0">
            <a:noAutofit/>
          </a:bodyPr>
          <a:lstStyle/>
          <a:p>
            <a:pPr lvl="0"/>
            <a:r>
              <a:rPr lang="en-US" dirty="0"/>
              <a:t>Click to edit first level bullet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EntityNameDynamic (US) -Placeholder">
            <a:extLst>
              <a:ext uri="{FF2B5EF4-FFF2-40B4-BE49-F238E27FC236}">
                <a16:creationId xmlns:a16="http://schemas.microsoft.com/office/drawing/2014/main" id="{8244953B-4CD4-3D85-4561-5F0090292D00}"/>
              </a:ext>
            </a:extLst>
          </p:cNvPr>
          <p:cNvSpPr>
            <a:spLocks/>
          </p:cNvSpPr>
          <p:nvPr userDrawn="1"/>
        </p:nvSpPr>
        <p:spPr>
          <a:xfrm>
            <a:off x="7116763" y="6588093"/>
            <a:ext cx="2795588"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GB" sz="1100" b="1" dirty="0">
                <a:solidFill>
                  <a:schemeClr val="tx2"/>
                </a:solidFill>
              </a:rPr>
              <a:t>Sun Life U.S.</a:t>
            </a:r>
          </a:p>
        </p:txBody>
      </p:sp>
      <p:sp>
        <p:nvSpPr>
          <p:cNvPr id="14" name="TaglineDynamic (US) -Placeholder">
            <a:extLst>
              <a:ext uri="{FF2B5EF4-FFF2-40B4-BE49-F238E27FC236}">
                <a16:creationId xmlns:a16="http://schemas.microsoft.com/office/drawing/2014/main" id="{D5D7EB9C-0442-9E6D-ED0E-B1A970768F3C}"/>
              </a:ext>
            </a:extLst>
          </p:cNvPr>
          <p:cNvSpPr>
            <a:spLocks/>
          </p:cNvSpPr>
          <p:nvPr userDrawn="1"/>
        </p:nvSpPr>
        <p:spPr>
          <a:xfrm>
            <a:off x="9943307" y="6588093"/>
            <a:ext cx="1960563" cy="18626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r"/>
            <a:r>
              <a:rPr lang="en-US" sz="1100" b="0" spc="-20" baseline="0" dirty="0">
                <a:solidFill>
                  <a:schemeClr val="tx2"/>
                </a:solidFill>
              </a:rPr>
              <a:t>Making care and benefits easier</a:t>
            </a:r>
          </a:p>
        </p:txBody>
      </p:sp>
    </p:spTree>
    <p:extLst>
      <p:ext uri="{BB962C8B-B14F-4D97-AF65-F5344CB8AC3E}">
        <p14:creationId xmlns:p14="http://schemas.microsoft.com/office/powerpoint/2010/main" val="891339194"/>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Lst>
  <p:hf sldNum="0" hdr="0" dt="0"/>
  <p:txStyles>
    <p:titleStyle>
      <a:lvl1pPr algn="l" defTabSz="1219139" rtl="0" eaLnBrk="1" latinLnBrk="0" hangingPunct="1">
        <a:lnSpc>
          <a:spcPct val="90000"/>
        </a:lnSpc>
        <a:spcBef>
          <a:spcPct val="0"/>
        </a:spcBef>
        <a:buNone/>
        <a:defRPr sz="4267" b="0" i="0" kern="1200">
          <a:solidFill>
            <a:schemeClr val="tx2"/>
          </a:solidFill>
          <a:latin typeface="+mj-lt"/>
          <a:ea typeface="+mj-ea"/>
          <a:cs typeface="+mj-cs"/>
        </a:defRPr>
      </a:lvl1pPr>
    </p:titleStyle>
    <p:bodyStyle>
      <a:lvl1pPr marL="325104" indent="-325104" algn="l" defTabSz="1219139" rtl="0" eaLnBrk="1" latinLnBrk="0" hangingPunct="1">
        <a:lnSpc>
          <a:spcPct val="100000"/>
        </a:lnSpc>
        <a:spcBef>
          <a:spcPts val="2133"/>
        </a:spcBef>
        <a:buFont typeface="Arial" panose="020B0604020202020204" pitchFamily="34" charset="0"/>
        <a:buChar char="•"/>
        <a:defRPr sz="3200" b="0" i="0" kern="1200">
          <a:solidFill>
            <a:schemeClr val="tx1"/>
          </a:solidFill>
          <a:latin typeface="+mn-lt"/>
          <a:ea typeface="+mn-ea"/>
          <a:cs typeface="+mn-cs"/>
        </a:defRPr>
      </a:lvl1pPr>
      <a:lvl2pPr marL="650208" indent="-357614" algn="l" defTabSz="1219139" rtl="0" eaLnBrk="1" latinLnBrk="0" hangingPunct="1">
        <a:lnSpc>
          <a:spcPct val="100000"/>
        </a:lnSpc>
        <a:spcBef>
          <a:spcPts val="667"/>
        </a:spcBef>
        <a:buSzPct val="75000"/>
        <a:buFont typeface="Arial" pitchFamily="34" charset="0"/>
        <a:buChar char="⏤"/>
        <a:defRPr sz="2667" b="0" i="0" kern="1200">
          <a:solidFill>
            <a:schemeClr val="tx1"/>
          </a:solidFill>
          <a:latin typeface="+mn-lt"/>
          <a:ea typeface="+mn-ea"/>
          <a:cs typeface="+mn-cs"/>
        </a:defRPr>
      </a:lvl2pPr>
      <a:lvl3pPr marL="975312" indent="-325104" algn="l" defTabSz="1219139" rtl="0" eaLnBrk="1" latinLnBrk="0" hangingPunct="1">
        <a:lnSpc>
          <a:spcPct val="100000"/>
        </a:lnSpc>
        <a:spcBef>
          <a:spcPts val="667"/>
        </a:spcBef>
        <a:buFont typeface="Arial" panose="020B0604020202020204" pitchFamily="34" charset="0"/>
        <a:buChar char="•"/>
        <a:defRPr sz="2400" b="0" i="0" kern="1200">
          <a:solidFill>
            <a:schemeClr val="tx1"/>
          </a:solidFill>
          <a:latin typeface="+mn-lt"/>
          <a:ea typeface="+mn-ea"/>
          <a:cs typeface="+mn-cs"/>
        </a:defRPr>
      </a:lvl3pPr>
      <a:lvl4pPr marL="1300415" indent="-325104" algn="l" defTabSz="1219139" rtl="0" eaLnBrk="1" latinLnBrk="0" hangingPunct="1">
        <a:lnSpc>
          <a:spcPct val="100000"/>
        </a:lnSpc>
        <a:spcBef>
          <a:spcPts val="667"/>
        </a:spcBef>
        <a:buFont typeface="Arial" pitchFamily="34" charset="0"/>
        <a:buChar char="⎯"/>
        <a:defRPr sz="2133" b="0" i="0" kern="1200">
          <a:solidFill>
            <a:schemeClr val="tx1"/>
          </a:solidFill>
          <a:latin typeface="+mn-lt"/>
          <a:ea typeface="+mn-ea"/>
          <a:cs typeface="+mn-cs"/>
        </a:defRPr>
      </a:lvl4pPr>
      <a:lvl5pPr marL="1625519" indent="-325104" algn="l" defTabSz="1219139" rtl="0" eaLnBrk="1" latinLnBrk="0" hangingPunct="1">
        <a:lnSpc>
          <a:spcPct val="100000"/>
        </a:lnSpc>
        <a:spcBef>
          <a:spcPts val="667"/>
        </a:spcBef>
        <a:buFont typeface="Arial" panose="020B0604020202020204" pitchFamily="34" charset="0"/>
        <a:buChar char="•"/>
        <a:defRPr sz="1867" kern="1200">
          <a:solidFill>
            <a:schemeClr val="tx1"/>
          </a:solidFill>
          <a:latin typeface="+mn-lt"/>
          <a:ea typeface="+mn-ea"/>
          <a:cs typeface="+mn-cs"/>
        </a:defRPr>
      </a:lvl5pPr>
      <a:lvl6pPr marL="335263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202"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77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341" indent="-304784" algn="l" defTabSz="1219139"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36">
          <p15:clr>
            <a:srgbClr val="F26B43"/>
          </p15:clr>
        </p15:guide>
        <p15:guide id="2" pos="531">
          <p15:clr>
            <a:srgbClr val="A4A4A4"/>
          </p15:clr>
        </p15:guide>
        <p15:guide id="3" orient="horz" pos="136">
          <p15:clr>
            <a:srgbClr val="F26B43"/>
          </p15:clr>
        </p15:guide>
        <p15:guide id="4" orient="horz" pos="3104">
          <p15:clr>
            <a:srgbClr val="F26B43"/>
          </p15:clr>
        </p15:guide>
        <p15:guide id="5" pos="599">
          <p15:clr>
            <a:srgbClr val="A4A4A4"/>
          </p15:clr>
        </p15:guide>
        <p15:guide id="6" pos="994">
          <p15:clr>
            <a:srgbClr val="A4A4A4"/>
          </p15:clr>
        </p15:guide>
        <p15:guide id="7" pos="1062">
          <p15:clr>
            <a:srgbClr val="A4A4A4"/>
          </p15:clr>
        </p15:guide>
        <p15:guide id="8" pos="1457">
          <p15:clr>
            <a:srgbClr val="A4A4A4"/>
          </p15:clr>
        </p15:guide>
        <p15:guide id="9" pos="1525">
          <p15:clr>
            <a:srgbClr val="A4A4A4"/>
          </p15:clr>
        </p15:guide>
        <p15:guide id="10" pos="1920">
          <p15:clr>
            <a:srgbClr val="A4A4A4"/>
          </p15:clr>
        </p15:guide>
        <p15:guide id="11" pos="1988">
          <p15:clr>
            <a:srgbClr val="A4A4A4"/>
          </p15:clr>
        </p15:guide>
        <p15:guide id="12" pos="2383">
          <p15:clr>
            <a:srgbClr val="A4A4A4"/>
          </p15:clr>
        </p15:guide>
        <p15:guide id="13" pos="2451">
          <p15:clr>
            <a:srgbClr val="A4A4A4"/>
          </p15:clr>
        </p15:guide>
        <p15:guide id="14" pos="2846">
          <p15:clr>
            <a:srgbClr val="A4A4A4"/>
          </p15:clr>
        </p15:guide>
        <p15:guide id="15" pos="2914">
          <p15:clr>
            <a:srgbClr val="A4A4A4"/>
          </p15:clr>
        </p15:guide>
        <p15:guide id="16" pos="3308">
          <p15:clr>
            <a:srgbClr val="A4A4A4"/>
          </p15:clr>
        </p15:guide>
        <p15:guide id="17" pos="3377">
          <p15:clr>
            <a:srgbClr val="A4A4A4"/>
          </p15:clr>
        </p15:guide>
        <p15:guide id="18" pos="3772">
          <p15:clr>
            <a:srgbClr val="A4A4A4"/>
          </p15:clr>
        </p15:guide>
        <p15:guide id="19" pos="3840">
          <p15:clr>
            <a:srgbClr val="A4A4A4"/>
          </p15:clr>
        </p15:guide>
        <p15:guide id="20" pos="4235">
          <p15:clr>
            <a:srgbClr val="A4A4A4"/>
          </p15:clr>
        </p15:guide>
        <p15:guide id="21" pos="4303">
          <p15:clr>
            <a:srgbClr val="A4A4A4"/>
          </p15:clr>
        </p15:guide>
        <p15:guide id="22" pos="4697">
          <p15:clr>
            <a:srgbClr val="A4A4A4"/>
          </p15:clr>
        </p15:guide>
        <p15:guide id="23" pos="4766">
          <p15:clr>
            <a:srgbClr val="A4A4A4"/>
          </p15:clr>
        </p15:guide>
        <p15:guide id="24" pos="5161">
          <p15:clr>
            <a:srgbClr val="A4A4A4"/>
          </p15:clr>
        </p15:guide>
        <p15:guide id="25" pos="5228">
          <p15:clr>
            <a:srgbClr val="A4A4A4"/>
          </p15:clr>
        </p15:guide>
        <p15:guide id="26" pos="562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68BED78-DD3D-D458-EEDC-914C21D87F9C}"/>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920B091B-400A-E479-837B-411A8F0F8EBD}"/>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68C27C-6868-CC2F-14CC-25C4DDA4EF99}"/>
              </a:ext>
            </a:extLst>
          </p:cNvPr>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1029" name="Rectangle 5">
            <a:extLst>
              <a:ext uri="{FF2B5EF4-FFF2-40B4-BE49-F238E27FC236}">
                <a16:creationId xmlns:a16="http://schemas.microsoft.com/office/drawing/2014/main" id="{10BF46EC-2405-9396-10DF-84951EA46D0D}"/>
              </a:ext>
            </a:extLst>
          </p:cNvPr>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a:extLst>
              <a:ext uri="{FF2B5EF4-FFF2-40B4-BE49-F238E27FC236}">
                <a16:creationId xmlns:a16="http://schemas.microsoft.com/office/drawing/2014/main" id="{33FD1FC8-5F0A-AD55-6E18-0FD63EAD71CF}"/>
              </a:ext>
            </a:extLst>
          </p:cNvPr>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55E3A07D-0E8A-4C40-AAE3-B30615387801}" type="slidenum">
              <a:rPr lang="en-US" altLang="en-US"/>
              <a:pPr>
                <a:defRPr/>
              </a:pPr>
              <a:t>‹#›</a:t>
            </a:fld>
            <a:endParaRPr lang="en-US" altLang="en-US"/>
          </a:p>
        </p:txBody>
      </p:sp>
    </p:spTree>
    <p:extLst>
      <p:ext uri="{BB962C8B-B14F-4D97-AF65-F5344CB8AC3E}">
        <p14:creationId xmlns:p14="http://schemas.microsoft.com/office/powerpoint/2010/main" val="21191189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0080" y="1810870"/>
            <a:ext cx="10628554" cy="4178449"/>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Box 8">
            <a:extLst>
              <a:ext uri="{FF2B5EF4-FFF2-40B4-BE49-F238E27FC236}">
                <a16:creationId xmlns:a16="http://schemas.microsoft.com/office/drawing/2014/main" id="{CD541A4F-C166-9C46-9A13-B1C721E148B6}"/>
              </a:ext>
            </a:extLst>
          </p:cNvPr>
          <p:cNvSpPr txBox="1"/>
          <p:nvPr/>
        </p:nvSpPr>
        <p:spPr>
          <a:xfrm>
            <a:off x="11131498" y="6284937"/>
            <a:ext cx="450902" cy="246221"/>
          </a:xfrm>
          <a:prstGeom prst="rect">
            <a:avLst/>
          </a:prstGeom>
          <a:noFill/>
        </p:spPr>
        <p:txBody>
          <a:bodyPr wrap="none" lIns="0" tIns="0" rIns="0" bIns="0" rtlCol="0" anchor="b" anchorCtr="0">
            <a:noAutofit/>
          </a:bodyPr>
          <a:lstStyle/>
          <a:p>
            <a:pPr algn="r"/>
            <a:fld id="{8EDBDACE-5BE8-A14D-8D53-4AF9B79B1224}" type="slidenum">
              <a:rPr lang="en-US" sz="1000" smtClean="0">
                <a:solidFill>
                  <a:schemeClr val="tx1"/>
                </a:solidFill>
              </a:rPr>
              <a:pPr algn="r"/>
              <a:t>‹#›</a:t>
            </a:fld>
            <a:endParaRPr lang="en-US" sz="1000" dirty="0">
              <a:solidFill>
                <a:schemeClr val="tx1"/>
              </a:solidFill>
            </a:endParaRPr>
          </a:p>
        </p:txBody>
      </p:sp>
      <p:sp>
        <p:nvSpPr>
          <p:cNvPr id="2" name="Title Placeholder 1"/>
          <p:cNvSpPr>
            <a:spLocks noGrp="1"/>
          </p:cNvSpPr>
          <p:nvPr>
            <p:ph type="title"/>
          </p:nvPr>
        </p:nvSpPr>
        <p:spPr>
          <a:xfrm>
            <a:off x="640079" y="502920"/>
            <a:ext cx="10628555" cy="457200"/>
          </a:xfrm>
          <a:prstGeom prst="rect">
            <a:avLst/>
          </a:prstGeom>
        </p:spPr>
        <p:txBody>
          <a:bodyPr vert="horz" lIns="0" tIns="0" rIns="0" bIns="0" rtlCol="0" anchor="t" anchorCtr="0">
            <a:noAutofit/>
          </a:bodyPr>
          <a:lstStyle/>
          <a:p>
            <a:r>
              <a:rPr lang="en-US"/>
              <a:t>Click to edit Master title style</a:t>
            </a:r>
            <a:endParaRPr lang="en-US" dirty="0"/>
          </a:p>
        </p:txBody>
      </p:sp>
      <p:cxnSp>
        <p:nvCxnSpPr>
          <p:cNvPr id="10" name="Straight Connector 9">
            <a:extLst>
              <a:ext uri="{FF2B5EF4-FFF2-40B4-BE49-F238E27FC236}">
                <a16:creationId xmlns:a16="http://schemas.microsoft.com/office/drawing/2014/main" id="{BFB97C62-1996-5440-9695-C45E773CFEE7}"/>
              </a:ext>
            </a:extLst>
          </p:cNvPr>
          <p:cNvCxnSpPr>
            <a:cxnSpLocks/>
          </p:cNvCxnSpPr>
          <p:nvPr userDrawn="1"/>
        </p:nvCxnSpPr>
        <p:spPr>
          <a:xfrm>
            <a:off x="0" y="1506071"/>
            <a:ext cx="2402542"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59D5C87-5DB1-234F-A3BD-D9B52A504F98}"/>
              </a:ext>
            </a:extLst>
          </p:cNvPr>
          <p:cNvCxnSpPr/>
          <p:nvPr userDrawn="1"/>
        </p:nvCxnSpPr>
        <p:spPr>
          <a:xfrm>
            <a:off x="2537012" y="6445624"/>
            <a:ext cx="8731623"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grpSp>
        <p:nvGrpSpPr>
          <p:cNvPr id="12" name="Group 11"/>
          <p:cNvGrpSpPr>
            <a:grpSpLocks noChangeAspect="1"/>
          </p:cNvGrpSpPr>
          <p:nvPr userDrawn="1"/>
        </p:nvGrpSpPr>
        <p:grpSpPr bwMode="auto">
          <a:xfrm>
            <a:off x="637535" y="6299004"/>
            <a:ext cx="1728216" cy="299306"/>
            <a:chOff x="-9055" y="93"/>
            <a:chExt cx="23870" cy="4134"/>
          </a:xfrm>
        </p:grpSpPr>
        <p:sp>
          <p:nvSpPr>
            <p:cNvPr id="13" name="AutoShape 3"/>
            <p:cNvSpPr>
              <a:spLocks noChangeAspect="1" noChangeArrowheads="1" noTextEdit="1"/>
            </p:cNvSpPr>
            <p:nvPr userDrawn="1"/>
          </p:nvSpPr>
          <p:spPr bwMode="auto">
            <a:xfrm>
              <a:off x="-9055" y="93"/>
              <a:ext cx="23870" cy="4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5"/>
            <p:cNvSpPr>
              <a:spLocks/>
            </p:cNvSpPr>
            <p:nvPr userDrawn="1"/>
          </p:nvSpPr>
          <p:spPr bwMode="auto">
            <a:xfrm>
              <a:off x="-6841" y="184"/>
              <a:ext cx="587" cy="1587"/>
            </a:xfrm>
            <a:custGeom>
              <a:avLst/>
              <a:gdLst>
                <a:gd name="T0" fmla="*/ 0 w 480"/>
                <a:gd name="T1" fmla="*/ 1312 h 1329"/>
                <a:gd name="T2" fmla="*/ 54 w 480"/>
                <a:gd name="T3" fmla="*/ 1329 h 1329"/>
                <a:gd name="T4" fmla="*/ 195 w 480"/>
                <a:gd name="T5" fmla="*/ 895 h 1329"/>
                <a:gd name="T6" fmla="*/ 247 w 480"/>
                <a:gd name="T7" fmla="*/ 920 h 1329"/>
                <a:gd name="T8" fmla="*/ 378 w 480"/>
                <a:gd name="T9" fmla="*/ 516 h 1329"/>
                <a:gd name="T10" fmla="*/ 329 w 480"/>
                <a:gd name="T11" fmla="*/ 483 h 1329"/>
                <a:gd name="T12" fmla="*/ 480 w 480"/>
                <a:gd name="T13" fmla="*/ 18 h 1329"/>
                <a:gd name="T14" fmla="*/ 426 w 480"/>
                <a:gd name="T15" fmla="*/ 0 h 1329"/>
                <a:gd name="T16" fmla="*/ 279 w 480"/>
                <a:gd name="T17" fmla="*/ 452 h 1329"/>
                <a:gd name="T18" fmla="*/ 229 w 480"/>
                <a:gd name="T19" fmla="*/ 423 h 1329"/>
                <a:gd name="T20" fmla="*/ 88 w 480"/>
                <a:gd name="T21" fmla="*/ 856 h 1329"/>
                <a:gd name="T22" fmla="*/ 143 w 480"/>
                <a:gd name="T23" fmla="*/ 873 h 1329"/>
                <a:gd name="T24" fmla="*/ 0 w 480"/>
                <a:gd name="T25" fmla="*/ 1312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0" y="1312"/>
                  </a:moveTo>
                  <a:cubicBezTo>
                    <a:pt x="19" y="1317"/>
                    <a:pt x="37" y="1322"/>
                    <a:pt x="54" y="1329"/>
                  </a:cubicBezTo>
                  <a:cubicBezTo>
                    <a:pt x="195" y="895"/>
                    <a:pt x="195" y="895"/>
                    <a:pt x="195" y="895"/>
                  </a:cubicBezTo>
                  <a:cubicBezTo>
                    <a:pt x="213" y="902"/>
                    <a:pt x="230" y="911"/>
                    <a:pt x="247" y="920"/>
                  </a:cubicBezTo>
                  <a:cubicBezTo>
                    <a:pt x="378" y="516"/>
                    <a:pt x="378" y="516"/>
                    <a:pt x="378" y="516"/>
                  </a:cubicBezTo>
                  <a:cubicBezTo>
                    <a:pt x="362" y="505"/>
                    <a:pt x="346" y="494"/>
                    <a:pt x="329" y="483"/>
                  </a:cubicBezTo>
                  <a:cubicBezTo>
                    <a:pt x="480" y="18"/>
                    <a:pt x="480" y="18"/>
                    <a:pt x="480" y="18"/>
                  </a:cubicBezTo>
                  <a:cubicBezTo>
                    <a:pt x="426" y="0"/>
                    <a:pt x="426" y="0"/>
                    <a:pt x="426" y="0"/>
                  </a:cubicBezTo>
                  <a:cubicBezTo>
                    <a:pt x="279" y="452"/>
                    <a:pt x="279" y="452"/>
                    <a:pt x="279" y="452"/>
                  </a:cubicBezTo>
                  <a:cubicBezTo>
                    <a:pt x="263" y="442"/>
                    <a:pt x="246" y="432"/>
                    <a:pt x="229" y="423"/>
                  </a:cubicBezTo>
                  <a:cubicBezTo>
                    <a:pt x="88" y="856"/>
                    <a:pt x="88" y="856"/>
                    <a:pt x="88" y="856"/>
                  </a:cubicBezTo>
                  <a:cubicBezTo>
                    <a:pt x="107" y="861"/>
                    <a:pt x="125" y="867"/>
                    <a:pt x="143" y="873"/>
                  </a:cubicBezTo>
                  <a:lnTo>
                    <a:pt x="0" y="1312"/>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p:cNvSpPr>
              <a:spLocks/>
            </p:cNvSpPr>
            <p:nvPr userDrawn="1"/>
          </p:nvSpPr>
          <p:spPr bwMode="auto">
            <a:xfrm>
              <a:off x="-6511" y="2059"/>
              <a:ext cx="1686" cy="203"/>
            </a:xfrm>
            <a:custGeom>
              <a:avLst/>
              <a:gdLst>
                <a:gd name="T0" fmla="*/ 696 w 1379"/>
                <a:gd name="T1" fmla="*/ 57 h 170"/>
                <a:gd name="T2" fmla="*/ 694 w 1379"/>
                <a:gd name="T3" fmla="*/ 0 h 170"/>
                <a:gd name="T4" fmla="*/ 416 w 1379"/>
                <a:gd name="T5" fmla="*/ 0 h 170"/>
                <a:gd name="T6" fmla="*/ 420 w 1379"/>
                <a:gd name="T7" fmla="*/ 57 h 170"/>
                <a:gd name="T8" fmla="*/ 0 w 1379"/>
                <a:gd name="T9" fmla="*/ 57 h 170"/>
                <a:gd name="T10" fmla="*/ 1 w 1379"/>
                <a:gd name="T11" fmla="*/ 85 h 170"/>
                <a:gd name="T12" fmla="*/ 0 w 1379"/>
                <a:gd name="T13" fmla="*/ 113 h 170"/>
                <a:gd name="T14" fmla="*/ 420 w 1379"/>
                <a:gd name="T15" fmla="*/ 113 h 170"/>
                <a:gd name="T16" fmla="*/ 416 w 1379"/>
                <a:gd name="T17" fmla="*/ 170 h 170"/>
                <a:gd name="T18" fmla="*/ 694 w 1379"/>
                <a:gd name="T19" fmla="*/ 170 h 170"/>
                <a:gd name="T20" fmla="*/ 696 w 1379"/>
                <a:gd name="T21" fmla="*/ 113 h 170"/>
                <a:gd name="T22" fmla="*/ 1379 w 1379"/>
                <a:gd name="T23" fmla="*/ 113 h 170"/>
                <a:gd name="T24" fmla="*/ 1379 w 1379"/>
                <a:gd name="T25" fmla="*/ 57 h 170"/>
                <a:gd name="T26" fmla="*/ 696 w 1379"/>
                <a:gd name="T27"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79" h="170">
                  <a:moveTo>
                    <a:pt x="696" y="57"/>
                  </a:moveTo>
                  <a:cubicBezTo>
                    <a:pt x="695" y="38"/>
                    <a:pt x="695" y="18"/>
                    <a:pt x="694" y="0"/>
                  </a:cubicBezTo>
                  <a:cubicBezTo>
                    <a:pt x="416" y="0"/>
                    <a:pt x="416" y="0"/>
                    <a:pt x="416" y="0"/>
                  </a:cubicBezTo>
                  <a:cubicBezTo>
                    <a:pt x="418" y="18"/>
                    <a:pt x="419" y="37"/>
                    <a:pt x="420" y="57"/>
                  </a:cubicBezTo>
                  <a:cubicBezTo>
                    <a:pt x="0" y="57"/>
                    <a:pt x="0" y="57"/>
                    <a:pt x="0" y="57"/>
                  </a:cubicBezTo>
                  <a:cubicBezTo>
                    <a:pt x="0" y="66"/>
                    <a:pt x="1" y="75"/>
                    <a:pt x="1" y="85"/>
                  </a:cubicBezTo>
                  <a:cubicBezTo>
                    <a:pt x="1" y="95"/>
                    <a:pt x="0" y="104"/>
                    <a:pt x="0" y="113"/>
                  </a:cubicBezTo>
                  <a:cubicBezTo>
                    <a:pt x="420" y="113"/>
                    <a:pt x="420" y="113"/>
                    <a:pt x="420" y="113"/>
                  </a:cubicBezTo>
                  <a:cubicBezTo>
                    <a:pt x="419" y="133"/>
                    <a:pt x="418" y="152"/>
                    <a:pt x="416" y="170"/>
                  </a:cubicBezTo>
                  <a:cubicBezTo>
                    <a:pt x="694" y="170"/>
                    <a:pt x="694" y="170"/>
                    <a:pt x="694" y="170"/>
                  </a:cubicBezTo>
                  <a:cubicBezTo>
                    <a:pt x="695" y="152"/>
                    <a:pt x="695" y="132"/>
                    <a:pt x="696" y="113"/>
                  </a:cubicBezTo>
                  <a:cubicBezTo>
                    <a:pt x="1379" y="113"/>
                    <a:pt x="1379" y="113"/>
                    <a:pt x="1379" y="113"/>
                  </a:cubicBezTo>
                  <a:cubicBezTo>
                    <a:pt x="1379" y="57"/>
                    <a:pt x="1379" y="57"/>
                    <a:pt x="1379" y="57"/>
                  </a:cubicBezTo>
                  <a:lnTo>
                    <a:pt x="696" y="57"/>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7"/>
            <p:cNvSpPr>
              <a:spLocks/>
            </p:cNvSpPr>
            <p:nvPr userDrawn="1"/>
          </p:nvSpPr>
          <p:spPr bwMode="auto">
            <a:xfrm>
              <a:off x="-7045" y="2579"/>
              <a:ext cx="209" cy="1648"/>
            </a:xfrm>
            <a:custGeom>
              <a:avLst/>
              <a:gdLst>
                <a:gd name="T0" fmla="*/ 114 w 171"/>
                <a:gd name="T1" fmla="*/ 0 h 1380"/>
                <a:gd name="T2" fmla="*/ 86 w 171"/>
                <a:gd name="T3" fmla="*/ 2 h 1380"/>
                <a:gd name="T4" fmla="*/ 57 w 171"/>
                <a:gd name="T5" fmla="*/ 0 h 1380"/>
                <a:gd name="T6" fmla="*/ 57 w 171"/>
                <a:gd name="T7" fmla="*/ 479 h 1380"/>
                <a:gd name="T8" fmla="*/ 26 w 171"/>
                <a:gd name="T9" fmla="*/ 481 h 1380"/>
                <a:gd name="T10" fmla="*/ 0 w 171"/>
                <a:gd name="T11" fmla="*/ 480 h 1380"/>
                <a:gd name="T12" fmla="*/ 0 w 171"/>
                <a:gd name="T13" fmla="*/ 1021 h 1380"/>
                <a:gd name="T14" fmla="*/ 57 w 171"/>
                <a:gd name="T15" fmla="*/ 1008 h 1380"/>
                <a:gd name="T16" fmla="*/ 57 w 171"/>
                <a:gd name="T17" fmla="*/ 1380 h 1380"/>
                <a:gd name="T18" fmla="*/ 114 w 171"/>
                <a:gd name="T19" fmla="*/ 1380 h 1380"/>
                <a:gd name="T20" fmla="*/ 114 w 171"/>
                <a:gd name="T21" fmla="*/ 994 h 1380"/>
                <a:gd name="T22" fmla="*/ 171 w 171"/>
                <a:gd name="T23" fmla="*/ 977 h 1380"/>
                <a:gd name="T24" fmla="*/ 171 w 171"/>
                <a:gd name="T25" fmla="*/ 468 h 1380"/>
                <a:gd name="T26" fmla="*/ 114 w 171"/>
                <a:gd name="T27" fmla="*/ 475 h 1380"/>
                <a:gd name="T28" fmla="*/ 114 w 171"/>
                <a:gd name="T29" fmla="*/ 0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114" y="0"/>
                  </a:moveTo>
                  <a:cubicBezTo>
                    <a:pt x="105" y="1"/>
                    <a:pt x="95" y="2"/>
                    <a:pt x="86" y="2"/>
                  </a:cubicBezTo>
                  <a:cubicBezTo>
                    <a:pt x="76" y="2"/>
                    <a:pt x="66" y="1"/>
                    <a:pt x="57" y="0"/>
                  </a:cubicBezTo>
                  <a:cubicBezTo>
                    <a:pt x="57" y="479"/>
                    <a:pt x="57" y="479"/>
                    <a:pt x="57" y="479"/>
                  </a:cubicBezTo>
                  <a:cubicBezTo>
                    <a:pt x="47" y="480"/>
                    <a:pt x="36" y="481"/>
                    <a:pt x="26" y="481"/>
                  </a:cubicBezTo>
                  <a:cubicBezTo>
                    <a:pt x="17" y="481"/>
                    <a:pt x="9" y="480"/>
                    <a:pt x="0" y="480"/>
                  </a:cubicBezTo>
                  <a:cubicBezTo>
                    <a:pt x="0" y="1021"/>
                    <a:pt x="0" y="1021"/>
                    <a:pt x="0" y="1021"/>
                  </a:cubicBezTo>
                  <a:cubicBezTo>
                    <a:pt x="19" y="1018"/>
                    <a:pt x="38" y="1013"/>
                    <a:pt x="57" y="1008"/>
                  </a:cubicBezTo>
                  <a:cubicBezTo>
                    <a:pt x="57" y="1380"/>
                    <a:pt x="57" y="1380"/>
                    <a:pt x="57" y="1380"/>
                  </a:cubicBezTo>
                  <a:cubicBezTo>
                    <a:pt x="114" y="1380"/>
                    <a:pt x="114" y="1380"/>
                    <a:pt x="114" y="1380"/>
                  </a:cubicBezTo>
                  <a:cubicBezTo>
                    <a:pt x="114" y="994"/>
                    <a:pt x="114" y="994"/>
                    <a:pt x="114" y="994"/>
                  </a:cubicBezTo>
                  <a:cubicBezTo>
                    <a:pt x="133" y="988"/>
                    <a:pt x="152" y="983"/>
                    <a:pt x="171" y="977"/>
                  </a:cubicBezTo>
                  <a:cubicBezTo>
                    <a:pt x="171" y="468"/>
                    <a:pt x="171" y="468"/>
                    <a:pt x="171" y="468"/>
                  </a:cubicBezTo>
                  <a:cubicBezTo>
                    <a:pt x="152" y="471"/>
                    <a:pt x="133" y="473"/>
                    <a:pt x="114" y="475"/>
                  </a:cubicBezTo>
                  <a:lnTo>
                    <a:pt x="114" y="0"/>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p:cNvSpPr>
              <a:spLocks/>
            </p:cNvSpPr>
            <p:nvPr userDrawn="1"/>
          </p:nvSpPr>
          <p:spPr bwMode="auto">
            <a:xfrm>
              <a:off x="-7627" y="2548"/>
              <a:ext cx="587" cy="1588"/>
            </a:xfrm>
            <a:custGeom>
              <a:avLst/>
              <a:gdLst>
                <a:gd name="T0" fmla="*/ 480 w 480"/>
                <a:gd name="T1" fmla="*/ 18 h 1330"/>
                <a:gd name="T2" fmla="*/ 426 w 480"/>
                <a:gd name="T3" fmla="*/ 0 h 1330"/>
                <a:gd name="T4" fmla="*/ 272 w 480"/>
                <a:gd name="T5" fmla="*/ 474 h 1330"/>
                <a:gd name="T6" fmla="*/ 218 w 480"/>
                <a:gd name="T7" fmla="*/ 457 h 1330"/>
                <a:gd name="T8" fmla="*/ 22 w 480"/>
                <a:gd name="T9" fmla="*/ 1059 h 1330"/>
                <a:gd name="T10" fmla="*/ 80 w 480"/>
                <a:gd name="T11" fmla="*/ 1065 h 1330"/>
                <a:gd name="T12" fmla="*/ 0 w 480"/>
                <a:gd name="T13" fmla="*/ 1312 h 1330"/>
                <a:gd name="T14" fmla="*/ 54 w 480"/>
                <a:gd name="T15" fmla="*/ 1330 h 1330"/>
                <a:gd name="T16" fmla="*/ 138 w 480"/>
                <a:gd name="T17" fmla="*/ 1070 h 1330"/>
                <a:gd name="T18" fmla="*/ 197 w 480"/>
                <a:gd name="T19" fmla="*/ 1072 h 1330"/>
                <a:gd name="T20" fmla="*/ 384 w 480"/>
                <a:gd name="T21" fmla="*/ 498 h 1330"/>
                <a:gd name="T22" fmla="*/ 327 w 480"/>
                <a:gd name="T23" fmla="*/ 488 h 1330"/>
                <a:gd name="T24" fmla="*/ 480 w 480"/>
                <a:gd name="T25" fmla="*/ 18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480" y="18"/>
                  </a:moveTo>
                  <a:cubicBezTo>
                    <a:pt x="461" y="13"/>
                    <a:pt x="443" y="8"/>
                    <a:pt x="426" y="0"/>
                  </a:cubicBezTo>
                  <a:cubicBezTo>
                    <a:pt x="272" y="474"/>
                    <a:pt x="272" y="474"/>
                    <a:pt x="272" y="474"/>
                  </a:cubicBezTo>
                  <a:cubicBezTo>
                    <a:pt x="254" y="469"/>
                    <a:pt x="235" y="463"/>
                    <a:pt x="218" y="457"/>
                  </a:cubicBezTo>
                  <a:cubicBezTo>
                    <a:pt x="22" y="1059"/>
                    <a:pt x="22" y="1059"/>
                    <a:pt x="22" y="1059"/>
                  </a:cubicBezTo>
                  <a:cubicBezTo>
                    <a:pt x="41" y="1062"/>
                    <a:pt x="60" y="1063"/>
                    <a:pt x="80" y="1065"/>
                  </a:cubicBezTo>
                  <a:cubicBezTo>
                    <a:pt x="0" y="1312"/>
                    <a:pt x="0" y="1312"/>
                    <a:pt x="0" y="1312"/>
                  </a:cubicBezTo>
                  <a:cubicBezTo>
                    <a:pt x="54" y="1330"/>
                    <a:pt x="54" y="1330"/>
                    <a:pt x="54" y="1330"/>
                  </a:cubicBezTo>
                  <a:cubicBezTo>
                    <a:pt x="138" y="1070"/>
                    <a:pt x="138" y="1070"/>
                    <a:pt x="138" y="1070"/>
                  </a:cubicBezTo>
                  <a:cubicBezTo>
                    <a:pt x="158" y="1071"/>
                    <a:pt x="177" y="1072"/>
                    <a:pt x="197" y="1072"/>
                  </a:cubicBezTo>
                  <a:cubicBezTo>
                    <a:pt x="384" y="498"/>
                    <a:pt x="384" y="498"/>
                    <a:pt x="384" y="498"/>
                  </a:cubicBezTo>
                  <a:cubicBezTo>
                    <a:pt x="365" y="496"/>
                    <a:pt x="346" y="492"/>
                    <a:pt x="327" y="488"/>
                  </a:cubicBezTo>
                  <a:lnTo>
                    <a:pt x="480" y="1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p:cNvSpPr>
              <a:spLocks/>
            </p:cNvSpPr>
            <p:nvPr userDrawn="1"/>
          </p:nvSpPr>
          <p:spPr bwMode="auto">
            <a:xfrm>
              <a:off x="-6613" y="918"/>
              <a:ext cx="1404" cy="1023"/>
            </a:xfrm>
            <a:custGeom>
              <a:avLst/>
              <a:gdLst>
                <a:gd name="T0" fmla="*/ 580 w 1149"/>
                <a:gd name="T1" fmla="*/ 319 h 857"/>
                <a:gd name="T2" fmla="*/ 315 w 1149"/>
                <a:gd name="T3" fmla="*/ 511 h 857"/>
                <a:gd name="T4" fmla="*/ 349 w 1149"/>
                <a:gd name="T5" fmla="*/ 557 h 857"/>
                <a:gd name="T6" fmla="*/ 0 w 1149"/>
                <a:gd name="T7" fmla="*/ 811 h 857"/>
                <a:gd name="T8" fmla="*/ 33 w 1149"/>
                <a:gd name="T9" fmla="*/ 857 h 857"/>
                <a:gd name="T10" fmla="*/ 381 w 1149"/>
                <a:gd name="T11" fmla="*/ 604 h 857"/>
                <a:gd name="T12" fmla="*/ 409 w 1149"/>
                <a:gd name="T13" fmla="*/ 654 h 857"/>
                <a:gd name="T14" fmla="*/ 660 w 1149"/>
                <a:gd name="T15" fmla="*/ 472 h 857"/>
                <a:gd name="T16" fmla="*/ 635 w 1149"/>
                <a:gd name="T17" fmla="*/ 420 h 857"/>
                <a:gd name="T18" fmla="*/ 1149 w 1149"/>
                <a:gd name="T19" fmla="*/ 46 h 857"/>
                <a:gd name="T20" fmla="*/ 1116 w 1149"/>
                <a:gd name="T21" fmla="*/ 0 h 857"/>
                <a:gd name="T22" fmla="*/ 608 w 1149"/>
                <a:gd name="T23" fmla="*/ 369 h 857"/>
                <a:gd name="T24" fmla="*/ 580 w 1149"/>
                <a:gd name="T25" fmla="*/ 319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580" y="319"/>
                  </a:moveTo>
                  <a:cubicBezTo>
                    <a:pt x="315" y="511"/>
                    <a:pt x="315" y="511"/>
                    <a:pt x="315" y="511"/>
                  </a:cubicBezTo>
                  <a:cubicBezTo>
                    <a:pt x="327" y="526"/>
                    <a:pt x="338" y="541"/>
                    <a:pt x="349" y="557"/>
                  </a:cubicBezTo>
                  <a:cubicBezTo>
                    <a:pt x="0" y="811"/>
                    <a:pt x="0" y="811"/>
                    <a:pt x="0" y="811"/>
                  </a:cubicBezTo>
                  <a:cubicBezTo>
                    <a:pt x="12" y="825"/>
                    <a:pt x="23" y="840"/>
                    <a:pt x="33" y="857"/>
                  </a:cubicBezTo>
                  <a:cubicBezTo>
                    <a:pt x="381" y="604"/>
                    <a:pt x="381" y="604"/>
                    <a:pt x="381" y="604"/>
                  </a:cubicBezTo>
                  <a:cubicBezTo>
                    <a:pt x="391" y="620"/>
                    <a:pt x="400" y="637"/>
                    <a:pt x="409" y="654"/>
                  </a:cubicBezTo>
                  <a:cubicBezTo>
                    <a:pt x="660" y="472"/>
                    <a:pt x="660" y="472"/>
                    <a:pt x="660" y="472"/>
                  </a:cubicBezTo>
                  <a:cubicBezTo>
                    <a:pt x="652" y="454"/>
                    <a:pt x="643" y="437"/>
                    <a:pt x="635" y="420"/>
                  </a:cubicBezTo>
                  <a:cubicBezTo>
                    <a:pt x="1149" y="46"/>
                    <a:pt x="1149" y="46"/>
                    <a:pt x="1149" y="46"/>
                  </a:cubicBezTo>
                  <a:cubicBezTo>
                    <a:pt x="1116" y="0"/>
                    <a:pt x="1116" y="0"/>
                    <a:pt x="1116" y="0"/>
                  </a:cubicBezTo>
                  <a:cubicBezTo>
                    <a:pt x="608" y="369"/>
                    <a:pt x="608" y="369"/>
                    <a:pt x="608" y="369"/>
                  </a:cubicBezTo>
                  <a:cubicBezTo>
                    <a:pt x="599" y="352"/>
                    <a:pt x="590" y="335"/>
                    <a:pt x="580" y="319"/>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p:cNvSpPr>
              <a:spLocks/>
            </p:cNvSpPr>
            <p:nvPr userDrawn="1"/>
          </p:nvSpPr>
          <p:spPr bwMode="auto">
            <a:xfrm>
              <a:off x="-6716" y="468"/>
              <a:ext cx="1048" cy="1373"/>
            </a:xfrm>
            <a:custGeom>
              <a:avLst/>
              <a:gdLst>
                <a:gd name="T0" fmla="*/ 215 w 857"/>
                <a:gd name="T1" fmla="*/ 723 h 1150"/>
                <a:gd name="T2" fmla="*/ 261 w 857"/>
                <a:gd name="T3" fmla="*/ 757 h 1150"/>
                <a:gd name="T4" fmla="*/ 0 w 857"/>
                <a:gd name="T5" fmla="*/ 1116 h 1150"/>
                <a:gd name="T6" fmla="*/ 46 w 857"/>
                <a:gd name="T7" fmla="*/ 1150 h 1150"/>
                <a:gd name="T8" fmla="*/ 305 w 857"/>
                <a:gd name="T9" fmla="*/ 793 h 1150"/>
                <a:gd name="T10" fmla="*/ 347 w 857"/>
                <a:gd name="T11" fmla="*/ 831 h 1150"/>
                <a:gd name="T12" fmla="*/ 557 w 857"/>
                <a:gd name="T13" fmla="*/ 543 h 1150"/>
                <a:gd name="T14" fmla="*/ 519 w 857"/>
                <a:gd name="T15" fmla="*/ 498 h 1150"/>
                <a:gd name="T16" fmla="*/ 857 w 857"/>
                <a:gd name="T17" fmla="*/ 34 h 1150"/>
                <a:gd name="T18" fmla="*/ 811 w 857"/>
                <a:gd name="T19" fmla="*/ 0 h 1150"/>
                <a:gd name="T20" fmla="*/ 480 w 857"/>
                <a:gd name="T21" fmla="*/ 455 h 1150"/>
                <a:gd name="T22" fmla="*/ 440 w 857"/>
                <a:gd name="T23" fmla="*/ 414 h 1150"/>
                <a:gd name="T24" fmla="*/ 215 w 857"/>
                <a:gd name="T25" fmla="*/ 723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215" y="723"/>
                  </a:moveTo>
                  <a:cubicBezTo>
                    <a:pt x="231" y="734"/>
                    <a:pt x="246" y="745"/>
                    <a:pt x="261" y="757"/>
                  </a:cubicBezTo>
                  <a:cubicBezTo>
                    <a:pt x="0" y="1116"/>
                    <a:pt x="0" y="1116"/>
                    <a:pt x="0" y="1116"/>
                  </a:cubicBezTo>
                  <a:cubicBezTo>
                    <a:pt x="16" y="1126"/>
                    <a:pt x="32" y="1137"/>
                    <a:pt x="46" y="1150"/>
                  </a:cubicBezTo>
                  <a:cubicBezTo>
                    <a:pt x="305" y="793"/>
                    <a:pt x="305" y="793"/>
                    <a:pt x="305" y="793"/>
                  </a:cubicBezTo>
                  <a:cubicBezTo>
                    <a:pt x="319" y="806"/>
                    <a:pt x="334" y="818"/>
                    <a:pt x="347" y="831"/>
                  </a:cubicBezTo>
                  <a:cubicBezTo>
                    <a:pt x="557" y="543"/>
                    <a:pt x="557" y="543"/>
                    <a:pt x="557" y="543"/>
                  </a:cubicBezTo>
                  <a:cubicBezTo>
                    <a:pt x="545" y="528"/>
                    <a:pt x="532" y="513"/>
                    <a:pt x="519" y="498"/>
                  </a:cubicBezTo>
                  <a:cubicBezTo>
                    <a:pt x="857" y="34"/>
                    <a:pt x="857" y="34"/>
                    <a:pt x="857" y="34"/>
                  </a:cubicBezTo>
                  <a:cubicBezTo>
                    <a:pt x="811" y="0"/>
                    <a:pt x="811" y="0"/>
                    <a:pt x="811" y="0"/>
                  </a:cubicBezTo>
                  <a:cubicBezTo>
                    <a:pt x="480" y="455"/>
                    <a:pt x="480" y="455"/>
                    <a:pt x="480" y="455"/>
                  </a:cubicBezTo>
                  <a:cubicBezTo>
                    <a:pt x="467" y="442"/>
                    <a:pt x="454" y="427"/>
                    <a:pt x="440" y="414"/>
                  </a:cubicBezTo>
                  <a:lnTo>
                    <a:pt x="215" y="723"/>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1"/>
            <p:cNvSpPr>
              <a:spLocks/>
            </p:cNvSpPr>
            <p:nvPr userDrawn="1"/>
          </p:nvSpPr>
          <p:spPr bwMode="auto">
            <a:xfrm>
              <a:off x="-6542" y="1489"/>
              <a:ext cx="1624" cy="574"/>
            </a:xfrm>
            <a:custGeom>
              <a:avLst/>
              <a:gdLst>
                <a:gd name="T0" fmla="*/ 661 w 1329"/>
                <a:gd name="T1" fmla="*/ 152 h 481"/>
                <a:gd name="T2" fmla="*/ 383 w 1329"/>
                <a:gd name="T3" fmla="*/ 242 h 481"/>
                <a:gd name="T4" fmla="*/ 403 w 1329"/>
                <a:gd name="T5" fmla="*/ 296 h 481"/>
                <a:gd name="T6" fmla="*/ 0 w 1329"/>
                <a:gd name="T7" fmla="*/ 426 h 481"/>
                <a:gd name="T8" fmla="*/ 17 w 1329"/>
                <a:gd name="T9" fmla="*/ 481 h 481"/>
                <a:gd name="T10" fmla="*/ 419 w 1329"/>
                <a:gd name="T11" fmla="*/ 350 h 481"/>
                <a:gd name="T12" fmla="*/ 432 w 1329"/>
                <a:gd name="T13" fmla="*/ 406 h 481"/>
                <a:gd name="T14" fmla="*/ 701 w 1329"/>
                <a:gd name="T15" fmla="*/ 318 h 481"/>
                <a:gd name="T16" fmla="*/ 689 w 1329"/>
                <a:gd name="T17" fmla="*/ 262 h 481"/>
                <a:gd name="T18" fmla="*/ 1329 w 1329"/>
                <a:gd name="T19" fmla="*/ 54 h 481"/>
                <a:gd name="T20" fmla="*/ 1312 w 1329"/>
                <a:gd name="T21" fmla="*/ 0 h 481"/>
                <a:gd name="T22" fmla="*/ 676 w 1329"/>
                <a:gd name="T23" fmla="*/ 207 h 481"/>
                <a:gd name="T24" fmla="*/ 661 w 1329"/>
                <a:gd name="T25" fmla="*/ 152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661" y="152"/>
                  </a:moveTo>
                  <a:cubicBezTo>
                    <a:pt x="383" y="242"/>
                    <a:pt x="383" y="242"/>
                    <a:pt x="383" y="242"/>
                  </a:cubicBezTo>
                  <a:cubicBezTo>
                    <a:pt x="390" y="260"/>
                    <a:pt x="396" y="277"/>
                    <a:pt x="403" y="296"/>
                  </a:cubicBezTo>
                  <a:cubicBezTo>
                    <a:pt x="0" y="426"/>
                    <a:pt x="0" y="426"/>
                    <a:pt x="0" y="426"/>
                  </a:cubicBezTo>
                  <a:cubicBezTo>
                    <a:pt x="7" y="444"/>
                    <a:pt x="13" y="462"/>
                    <a:pt x="17" y="481"/>
                  </a:cubicBezTo>
                  <a:cubicBezTo>
                    <a:pt x="419" y="350"/>
                    <a:pt x="419" y="350"/>
                    <a:pt x="419" y="350"/>
                  </a:cubicBezTo>
                  <a:cubicBezTo>
                    <a:pt x="424" y="368"/>
                    <a:pt x="428" y="387"/>
                    <a:pt x="432" y="406"/>
                  </a:cubicBezTo>
                  <a:cubicBezTo>
                    <a:pt x="701" y="318"/>
                    <a:pt x="701" y="318"/>
                    <a:pt x="701" y="318"/>
                  </a:cubicBezTo>
                  <a:cubicBezTo>
                    <a:pt x="698" y="299"/>
                    <a:pt x="693" y="281"/>
                    <a:pt x="689" y="262"/>
                  </a:cubicBezTo>
                  <a:cubicBezTo>
                    <a:pt x="1329" y="54"/>
                    <a:pt x="1329" y="54"/>
                    <a:pt x="1329" y="54"/>
                  </a:cubicBezTo>
                  <a:cubicBezTo>
                    <a:pt x="1312" y="0"/>
                    <a:pt x="1312" y="0"/>
                    <a:pt x="1312" y="0"/>
                  </a:cubicBezTo>
                  <a:cubicBezTo>
                    <a:pt x="676" y="207"/>
                    <a:pt x="676" y="207"/>
                    <a:pt x="676" y="207"/>
                  </a:cubicBezTo>
                  <a:cubicBezTo>
                    <a:pt x="671" y="188"/>
                    <a:pt x="667" y="170"/>
                    <a:pt x="661" y="15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p:cNvSpPr>
              <a:spLocks/>
            </p:cNvSpPr>
            <p:nvPr userDrawn="1"/>
          </p:nvSpPr>
          <p:spPr bwMode="auto">
            <a:xfrm>
              <a:off x="-7045" y="93"/>
              <a:ext cx="209" cy="1648"/>
            </a:xfrm>
            <a:custGeom>
              <a:avLst/>
              <a:gdLst>
                <a:gd name="T0" fmla="*/ 57 w 171"/>
                <a:gd name="T1" fmla="*/ 901 h 1380"/>
                <a:gd name="T2" fmla="*/ 57 w 171"/>
                <a:gd name="T3" fmla="*/ 1380 h 1380"/>
                <a:gd name="T4" fmla="*/ 86 w 171"/>
                <a:gd name="T5" fmla="*/ 1378 h 1380"/>
                <a:gd name="T6" fmla="*/ 114 w 171"/>
                <a:gd name="T7" fmla="*/ 1380 h 1380"/>
                <a:gd name="T8" fmla="*/ 114 w 171"/>
                <a:gd name="T9" fmla="*/ 905 h 1380"/>
                <a:gd name="T10" fmla="*/ 171 w 171"/>
                <a:gd name="T11" fmla="*/ 912 h 1380"/>
                <a:gd name="T12" fmla="*/ 171 w 171"/>
                <a:gd name="T13" fmla="*/ 403 h 1380"/>
                <a:gd name="T14" fmla="*/ 114 w 171"/>
                <a:gd name="T15" fmla="*/ 386 h 1380"/>
                <a:gd name="T16" fmla="*/ 114 w 171"/>
                <a:gd name="T17" fmla="*/ 0 h 1380"/>
                <a:gd name="T18" fmla="*/ 57 w 171"/>
                <a:gd name="T19" fmla="*/ 0 h 1380"/>
                <a:gd name="T20" fmla="*/ 57 w 171"/>
                <a:gd name="T21" fmla="*/ 372 h 1380"/>
                <a:gd name="T22" fmla="*/ 0 w 171"/>
                <a:gd name="T23" fmla="*/ 359 h 1380"/>
                <a:gd name="T24" fmla="*/ 0 w 171"/>
                <a:gd name="T25" fmla="*/ 900 h 1380"/>
                <a:gd name="T26" fmla="*/ 26 w 171"/>
                <a:gd name="T27" fmla="*/ 899 h 1380"/>
                <a:gd name="T28" fmla="*/ 57 w 171"/>
                <a:gd name="T29" fmla="*/ 901 h 1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1" h="1380">
                  <a:moveTo>
                    <a:pt x="57" y="901"/>
                  </a:moveTo>
                  <a:cubicBezTo>
                    <a:pt x="57" y="1380"/>
                    <a:pt x="57" y="1380"/>
                    <a:pt x="57" y="1380"/>
                  </a:cubicBezTo>
                  <a:cubicBezTo>
                    <a:pt x="66" y="1379"/>
                    <a:pt x="76" y="1378"/>
                    <a:pt x="86" y="1378"/>
                  </a:cubicBezTo>
                  <a:cubicBezTo>
                    <a:pt x="95" y="1378"/>
                    <a:pt x="105" y="1379"/>
                    <a:pt x="114" y="1380"/>
                  </a:cubicBezTo>
                  <a:cubicBezTo>
                    <a:pt x="114" y="905"/>
                    <a:pt x="114" y="905"/>
                    <a:pt x="114" y="905"/>
                  </a:cubicBezTo>
                  <a:cubicBezTo>
                    <a:pt x="133" y="907"/>
                    <a:pt x="152" y="909"/>
                    <a:pt x="171" y="912"/>
                  </a:cubicBezTo>
                  <a:cubicBezTo>
                    <a:pt x="171" y="403"/>
                    <a:pt x="171" y="403"/>
                    <a:pt x="171" y="403"/>
                  </a:cubicBezTo>
                  <a:cubicBezTo>
                    <a:pt x="152" y="397"/>
                    <a:pt x="133" y="392"/>
                    <a:pt x="114" y="386"/>
                  </a:cubicBezTo>
                  <a:cubicBezTo>
                    <a:pt x="114" y="0"/>
                    <a:pt x="114" y="0"/>
                    <a:pt x="114" y="0"/>
                  </a:cubicBezTo>
                  <a:cubicBezTo>
                    <a:pt x="57" y="0"/>
                    <a:pt x="57" y="0"/>
                    <a:pt x="57" y="0"/>
                  </a:cubicBezTo>
                  <a:cubicBezTo>
                    <a:pt x="57" y="372"/>
                    <a:pt x="57" y="372"/>
                    <a:pt x="57" y="372"/>
                  </a:cubicBezTo>
                  <a:cubicBezTo>
                    <a:pt x="38" y="367"/>
                    <a:pt x="19" y="362"/>
                    <a:pt x="0" y="359"/>
                  </a:cubicBezTo>
                  <a:cubicBezTo>
                    <a:pt x="0" y="900"/>
                    <a:pt x="0" y="900"/>
                    <a:pt x="0" y="900"/>
                  </a:cubicBezTo>
                  <a:cubicBezTo>
                    <a:pt x="9" y="900"/>
                    <a:pt x="17" y="899"/>
                    <a:pt x="26" y="899"/>
                  </a:cubicBezTo>
                  <a:cubicBezTo>
                    <a:pt x="36" y="899"/>
                    <a:pt x="47" y="900"/>
                    <a:pt x="57" y="90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3"/>
            <p:cNvSpPr>
              <a:spLocks/>
            </p:cNvSpPr>
            <p:nvPr userDrawn="1"/>
          </p:nvSpPr>
          <p:spPr bwMode="auto">
            <a:xfrm>
              <a:off x="-7627" y="184"/>
              <a:ext cx="587" cy="1588"/>
            </a:xfrm>
            <a:custGeom>
              <a:avLst/>
              <a:gdLst>
                <a:gd name="T0" fmla="*/ 22 w 480"/>
                <a:gd name="T1" fmla="*/ 271 h 1330"/>
                <a:gd name="T2" fmla="*/ 218 w 480"/>
                <a:gd name="T3" fmla="*/ 873 h 1330"/>
                <a:gd name="T4" fmla="*/ 272 w 480"/>
                <a:gd name="T5" fmla="*/ 856 h 1330"/>
                <a:gd name="T6" fmla="*/ 426 w 480"/>
                <a:gd name="T7" fmla="*/ 1330 h 1330"/>
                <a:gd name="T8" fmla="*/ 480 w 480"/>
                <a:gd name="T9" fmla="*/ 1312 h 1330"/>
                <a:gd name="T10" fmla="*/ 327 w 480"/>
                <a:gd name="T11" fmla="*/ 842 h 1330"/>
                <a:gd name="T12" fmla="*/ 384 w 480"/>
                <a:gd name="T13" fmla="*/ 832 h 1330"/>
                <a:gd name="T14" fmla="*/ 197 w 480"/>
                <a:gd name="T15" fmla="*/ 258 h 1330"/>
                <a:gd name="T16" fmla="*/ 138 w 480"/>
                <a:gd name="T17" fmla="*/ 260 h 1330"/>
                <a:gd name="T18" fmla="*/ 54 w 480"/>
                <a:gd name="T19" fmla="*/ 0 h 1330"/>
                <a:gd name="T20" fmla="*/ 0 w 480"/>
                <a:gd name="T21" fmla="*/ 18 h 1330"/>
                <a:gd name="T22" fmla="*/ 80 w 480"/>
                <a:gd name="T23" fmla="*/ 265 h 1330"/>
                <a:gd name="T24" fmla="*/ 22 w 480"/>
                <a:gd name="T25" fmla="*/ 271 h 1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30">
                  <a:moveTo>
                    <a:pt x="22" y="271"/>
                  </a:moveTo>
                  <a:cubicBezTo>
                    <a:pt x="218" y="873"/>
                    <a:pt x="218" y="873"/>
                    <a:pt x="218" y="873"/>
                  </a:cubicBezTo>
                  <a:cubicBezTo>
                    <a:pt x="235" y="867"/>
                    <a:pt x="254" y="861"/>
                    <a:pt x="272" y="856"/>
                  </a:cubicBezTo>
                  <a:cubicBezTo>
                    <a:pt x="426" y="1330"/>
                    <a:pt x="426" y="1330"/>
                    <a:pt x="426" y="1330"/>
                  </a:cubicBezTo>
                  <a:cubicBezTo>
                    <a:pt x="443" y="1322"/>
                    <a:pt x="461" y="1317"/>
                    <a:pt x="480" y="1312"/>
                  </a:cubicBezTo>
                  <a:cubicBezTo>
                    <a:pt x="327" y="842"/>
                    <a:pt x="327" y="842"/>
                    <a:pt x="327" y="842"/>
                  </a:cubicBezTo>
                  <a:cubicBezTo>
                    <a:pt x="346" y="838"/>
                    <a:pt x="365" y="834"/>
                    <a:pt x="384" y="832"/>
                  </a:cubicBezTo>
                  <a:cubicBezTo>
                    <a:pt x="197" y="258"/>
                    <a:pt x="197" y="258"/>
                    <a:pt x="197" y="258"/>
                  </a:cubicBezTo>
                  <a:cubicBezTo>
                    <a:pt x="177" y="258"/>
                    <a:pt x="158" y="259"/>
                    <a:pt x="138" y="260"/>
                  </a:cubicBezTo>
                  <a:cubicBezTo>
                    <a:pt x="54" y="0"/>
                    <a:pt x="54" y="0"/>
                    <a:pt x="54" y="0"/>
                  </a:cubicBezTo>
                  <a:cubicBezTo>
                    <a:pt x="0" y="18"/>
                    <a:pt x="0" y="18"/>
                    <a:pt x="0" y="18"/>
                  </a:cubicBezTo>
                  <a:cubicBezTo>
                    <a:pt x="80" y="265"/>
                    <a:pt x="80" y="265"/>
                    <a:pt x="80" y="265"/>
                  </a:cubicBezTo>
                  <a:cubicBezTo>
                    <a:pt x="60" y="267"/>
                    <a:pt x="41" y="268"/>
                    <a:pt x="22" y="271"/>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p:cNvSpPr>
              <a:spLocks/>
            </p:cNvSpPr>
            <p:nvPr userDrawn="1"/>
          </p:nvSpPr>
          <p:spPr bwMode="auto">
            <a:xfrm>
              <a:off x="-8672" y="918"/>
              <a:ext cx="1405" cy="1023"/>
            </a:xfrm>
            <a:custGeom>
              <a:avLst/>
              <a:gdLst>
                <a:gd name="T0" fmla="*/ 12 w 1149"/>
                <a:gd name="T1" fmla="*/ 125 h 857"/>
                <a:gd name="T2" fmla="*/ 656 w 1149"/>
                <a:gd name="T3" fmla="*/ 593 h 857"/>
                <a:gd name="T4" fmla="*/ 689 w 1149"/>
                <a:gd name="T5" fmla="*/ 546 h 857"/>
                <a:gd name="T6" fmla="*/ 1116 w 1149"/>
                <a:gd name="T7" fmla="*/ 857 h 857"/>
                <a:gd name="T8" fmla="*/ 1149 w 1149"/>
                <a:gd name="T9" fmla="*/ 811 h 857"/>
                <a:gd name="T10" fmla="*/ 724 w 1149"/>
                <a:gd name="T11" fmla="*/ 502 h 857"/>
                <a:gd name="T12" fmla="*/ 762 w 1149"/>
                <a:gd name="T13" fmla="*/ 459 h 857"/>
                <a:gd name="T14" fmla="*/ 132 w 1149"/>
                <a:gd name="T15" fmla="*/ 1 h 857"/>
                <a:gd name="T16" fmla="*/ 91 w 1149"/>
                <a:gd name="T17" fmla="*/ 42 h 857"/>
                <a:gd name="T18" fmla="*/ 33 w 1149"/>
                <a:gd name="T19" fmla="*/ 0 h 857"/>
                <a:gd name="T20" fmla="*/ 0 w 1149"/>
                <a:gd name="T21" fmla="*/ 46 h 857"/>
                <a:gd name="T22" fmla="*/ 50 w 1149"/>
                <a:gd name="T23" fmla="*/ 83 h 857"/>
                <a:gd name="T24" fmla="*/ 12 w 1149"/>
                <a:gd name="T25" fmla="*/ 12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12" y="125"/>
                  </a:moveTo>
                  <a:cubicBezTo>
                    <a:pt x="656" y="593"/>
                    <a:pt x="656" y="593"/>
                    <a:pt x="656" y="593"/>
                  </a:cubicBezTo>
                  <a:cubicBezTo>
                    <a:pt x="666" y="577"/>
                    <a:pt x="678" y="562"/>
                    <a:pt x="689" y="546"/>
                  </a:cubicBezTo>
                  <a:cubicBezTo>
                    <a:pt x="1116" y="857"/>
                    <a:pt x="1116" y="857"/>
                    <a:pt x="1116" y="857"/>
                  </a:cubicBezTo>
                  <a:cubicBezTo>
                    <a:pt x="1126" y="840"/>
                    <a:pt x="1137" y="825"/>
                    <a:pt x="1149" y="811"/>
                  </a:cubicBezTo>
                  <a:cubicBezTo>
                    <a:pt x="724" y="502"/>
                    <a:pt x="724" y="502"/>
                    <a:pt x="724" y="502"/>
                  </a:cubicBezTo>
                  <a:cubicBezTo>
                    <a:pt x="737" y="487"/>
                    <a:pt x="749" y="473"/>
                    <a:pt x="762" y="459"/>
                  </a:cubicBezTo>
                  <a:cubicBezTo>
                    <a:pt x="132" y="1"/>
                    <a:pt x="132" y="1"/>
                    <a:pt x="132" y="1"/>
                  </a:cubicBezTo>
                  <a:cubicBezTo>
                    <a:pt x="118" y="14"/>
                    <a:pt x="104" y="28"/>
                    <a:pt x="91" y="42"/>
                  </a:cubicBezTo>
                  <a:cubicBezTo>
                    <a:pt x="33" y="0"/>
                    <a:pt x="33" y="0"/>
                    <a:pt x="33" y="0"/>
                  </a:cubicBezTo>
                  <a:cubicBezTo>
                    <a:pt x="0" y="46"/>
                    <a:pt x="0" y="46"/>
                    <a:pt x="0" y="46"/>
                  </a:cubicBezTo>
                  <a:cubicBezTo>
                    <a:pt x="50" y="83"/>
                    <a:pt x="50" y="83"/>
                    <a:pt x="50" y="83"/>
                  </a:cubicBezTo>
                  <a:cubicBezTo>
                    <a:pt x="37" y="97"/>
                    <a:pt x="24" y="110"/>
                    <a:pt x="12" y="12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5"/>
            <p:cNvSpPr>
              <a:spLocks/>
            </p:cNvSpPr>
            <p:nvPr userDrawn="1"/>
          </p:nvSpPr>
          <p:spPr bwMode="auto">
            <a:xfrm>
              <a:off x="-6716" y="2479"/>
              <a:ext cx="1048" cy="1373"/>
            </a:xfrm>
            <a:custGeom>
              <a:avLst/>
              <a:gdLst>
                <a:gd name="T0" fmla="*/ 557 w 857"/>
                <a:gd name="T1" fmla="*/ 607 h 1150"/>
                <a:gd name="T2" fmla="*/ 347 w 857"/>
                <a:gd name="T3" fmla="*/ 319 h 1150"/>
                <a:gd name="T4" fmla="*/ 305 w 857"/>
                <a:gd name="T5" fmla="*/ 357 h 1150"/>
                <a:gd name="T6" fmla="*/ 46 w 857"/>
                <a:gd name="T7" fmla="*/ 0 h 1150"/>
                <a:gd name="T8" fmla="*/ 0 w 857"/>
                <a:gd name="T9" fmla="*/ 34 h 1150"/>
                <a:gd name="T10" fmla="*/ 261 w 857"/>
                <a:gd name="T11" fmla="*/ 393 h 1150"/>
                <a:gd name="T12" fmla="*/ 215 w 857"/>
                <a:gd name="T13" fmla="*/ 427 h 1150"/>
                <a:gd name="T14" fmla="*/ 440 w 857"/>
                <a:gd name="T15" fmla="*/ 736 h 1150"/>
                <a:gd name="T16" fmla="*/ 480 w 857"/>
                <a:gd name="T17" fmla="*/ 695 h 1150"/>
                <a:gd name="T18" fmla="*/ 811 w 857"/>
                <a:gd name="T19" fmla="*/ 1150 h 1150"/>
                <a:gd name="T20" fmla="*/ 857 w 857"/>
                <a:gd name="T21" fmla="*/ 1116 h 1150"/>
                <a:gd name="T22" fmla="*/ 519 w 857"/>
                <a:gd name="T23" fmla="*/ 652 h 1150"/>
                <a:gd name="T24" fmla="*/ 557 w 857"/>
                <a:gd name="T25" fmla="*/ 607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557" y="607"/>
                  </a:moveTo>
                  <a:cubicBezTo>
                    <a:pt x="347" y="319"/>
                    <a:pt x="347" y="319"/>
                    <a:pt x="347" y="319"/>
                  </a:cubicBezTo>
                  <a:cubicBezTo>
                    <a:pt x="334" y="332"/>
                    <a:pt x="319" y="344"/>
                    <a:pt x="305" y="357"/>
                  </a:cubicBezTo>
                  <a:cubicBezTo>
                    <a:pt x="46" y="0"/>
                    <a:pt x="46" y="0"/>
                    <a:pt x="46" y="0"/>
                  </a:cubicBezTo>
                  <a:cubicBezTo>
                    <a:pt x="32" y="13"/>
                    <a:pt x="16" y="24"/>
                    <a:pt x="0" y="34"/>
                  </a:cubicBezTo>
                  <a:cubicBezTo>
                    <a:pt x="261" y="393"/>
                    <a:pt x="261" y="393"/>
                    <a:pt x="261" y="393"/>
                  </a:cubicBezTo>
                  <a:cubicBezTo>
                    <a:pt x="246" y="405"/>
                    <a:pt x="231" y="416"/>
                    <a:pt x="215" y="427"/>
                  </a:cubicBezTo>
                  <a:cubicBezTo>
                    <a:pt x="440" y="736"/>
                    <a:pt x="440" y="736"/>
                    <a:pt x="440" y="736"/>
                  </a:cubicBezTo>
                  <a:cubicBezTo>
                    <a:pt x="454" y="723"/>
                    <a:pt x="467" y="709"/>
                    <a:pt x="480" y="695"/>
                  </a:cubicBezTo>
                  <a:cubicBezTo>
                    <a:pt x="811" y="1150"/>
                    <a:pt x="811" y="1150"/>
                    <a:pt x="811" y="1150"/>
                  </a:cubicBezTo>
                  <a:cubicBezTo>
                    <a:pt x="857" y="1116"/>
                    <a:pt x="857" y="1116"/>
                    <a:pt x="857" y="1116"/>
                  </a:cubicBezTo>
                  <a:cubicBezTo>
                    <a:pt x="519" y="652"/>
                    <a:pt x="519" y="652"/>
                    <a:pt x="519" y="652"/>
                  </a:cubicBezTo>
                  <a:cubicBezTo>
                    <a:pt x="532" y="637"/>
                    <a:pt x="545" y="622"/>
                    <a:pt x="557" y="607"/>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p:cNvSpPr>
              <a:spLocks/>
            </p:cNvSpPr>
            <p:nvPr userDrawn="1"/>
          </p:nvSpPr>
          <p:spPr bwMode="auto">
            <a:xfrm>
              <a:off x="-8672" y="2379"/>
              <a:ext cx="1405" cy="1023"/>
            </a:xfrm>
            <a:custGeom>
              <a:avLst/>
              <a:gdLst>
                <a:gd name="T0" fmla="*/ 762 w 1149"/>
                <a:gd name="T1" fmla="*/ 398 h 857"/>
                <a:gd name="T2" fmla="*/ 724 w 1149"/>
                <a:gd name="T3" fmla="*/ 355 h 857"/>
                <a:gd name="T4" fmla="*/ 1149 w 1149"/>
                <a:gd name="T5" fmla="*/ 46 h 857"/>
                <a:gd name="T6" fmla="*/ 1116 w 1149"/>
                <a:gd name="T7" fmla="*/ 0 h 857"/>
                <a:gd name="T8" fmla="*/ 689 w 1149"/>
                <a:gd name="T9" fmla="*/ 311 h 857"/>
                <a:gd name="T10" fmla="*/ 656 w 1149"/>
                <a:gd name="T11" fmla="*/ 264 h 857"/>
                <a:gd name="T12" fmla="*/ 12 w 1149"/>
                <a:gd name="T13" fmla="*/ 732 h 857"/>
                <a:gd name="T14" fmla="*/ 50 w 1149"/>
                <a:gd name="T15" fmla="*/ 774 h 857"/>
                <a:gd name="T16" fmla="*/ 0 w 1149"/>
                <a:gd name="T17" fmla="*/ 811 h 857"/>
                <a:gd name="T18" fmla="*/ 33 w 1149"/>
                <a:gd name="T19" fmla="*/ 857 h 857"/>
                <a:gd name="T20" fmla="*/ 91 w 1149"/>
                <a:gd name="T21" fmla="*/ 816 h 857"/>
                <a:gd name="T22" fmla="*/ 132 w 1149"/>
                <a:gd name="T23" fmla="*/ 856 h 857"/>
                <a:gd name="T24" fmla="*/ 762 w 1149"/>
                <a:gd name="T25" fmla="*/ 398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762" y="398"/>
                  </a:moveTo>
                  <a:cubicBezTo>
                    <a:pt x="749" y="384"/>
                    <a:pt x="737" y="370"/>
                    <a:pt x="724" y="355"/>
                  </a:cubicBezTo>
                  <a:cubicBezTo>
                    <a:pt x="1149" y="46"/>
                    <a:pt x="1149" y="46"/>
                    <a:pt x="1149" y="46"/>
                  </a:cubicBezTo>
                  <a:cubicBezTo>
                    <a:pt x="1137" y="32"/>
                    <a:pt x="1126" y="17"/>
                    <a:pt x="1116" y="0"/>
                  </a:cubicBezTo>
                  <a:cubicBezTo>
                    <a:pt x="689" y="311"/>
                    <a:pt x="689" y="311"/>
                    <a:pt x="689" y="311"/>
                  </a:cubicBezTo>
                  <a:cubicBezTo>
                    <a:pt x="678" y="295"/>
                    <a:pt x="666" y="280"/>
                    <a:pt x="656" y="264"/>
                  </a:cubicBezTo>
                  <a:cubicBezTo>
                    <a:pt x="12" y="732"/>
                    <a:pt x="12" y="732"/>
                    <a:pt x="12" y="732"/>
                  </a:cubicBezTo>
                  <a:cubicBezTo>
                    <a:pt x="24" y="747"/>
                    <a:pt x="37" y="760"/>
                    <a:pt x="50" y="774"/>
                  </a:cubicBezTo>
                  <a:cubicBezTo>
                    <a:pt x="0" y="811"/>
                    <a:pt x="0" y="811"/>
                    <a:pt x="0" y="811"/>
                  </a:cubicBezTo>
                  <a:cubicBezTo>
                    <a:pt x="33" y="857"/>
                    <a:pt x="33" y="857"/>
                    <a:pt x="33" y="857"/>
                  </a:cubicBezTo>
                  <a:cubicBezTo>
                    <a:pt x="91" y="816"/>
                    <a:pt x="91" y="816"/>
                    <a:pt x="91" y="816"/>
                  </a:cubicBezTo>
                  <a:cubicBezTo>
                    <a:pt x="104" y="829"/>
                    <a:pt x="118" y="843"/>
                    <a:pt x="132" y="856"/>
                  </a:cubicBezTo>
                  <a:lnTo>
                    <a:pt x="762" y="398"/>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7"/>
            <p:cNvSpPr>
              <a:spLocks/>
            </p:cNvSpPr>
            <p:nvPr userDrawn="1"/>
          </p:nvSpPr>
          <p:spPr bwMode="auto">
            <a:xfrm>
              <a:off x="-6841" y="2549"/>
              <a:ext cx="587" cy="1587"/>
            </a:xfrm>
            <a:custGeom>
              <a:avLst/>
              <a:gdLst>
                <a:gd name="T0" fmla="*/ 378 w 480"/>
                <a:gd name="T1" fmla="*/ 813 h 1329"/>
                <a:gd name="T2" fmla="*/ 247 w 480"/>
                <a:gd name="T3" fmla="*/ 409 h 1329"/>
                <a:gd name="T4" fmla="*/ 195 w 480"/>
                <a:gd name="T5" fmla="*/ 434 h 1329"/>
                <a:gd name="T6" fmla="*/ 54 w 480"/>
                <a:gd name="T7" fmla="*/ 0 h 1329"/>
                <a:gd name="T8" fmla="*/ 0 w 480"/>
                <a:gd name="T9" fmla="*/ 17 h 1329"/>
                <a:gd name="T10" fmla="*/ 142 w 480"/>
                <a:gd name="T11" fmla="*/ 456 h 1329"/>
                <a:gd name="T12" fmla="*/ 88 w 480"/>
                <a:gd name="T13" fmla="*/ 473 h 1329"/>
                <a:gd name="T14" fmla="*/ 229 w 480"/>
                <a:gd name="T15" fmla="*/ 906 h 1329"/>
                <a:gd name="T16" fmla="*/ 279 w 480"/>
                <a:gd name="T17" fmla="*/ 877 h 1329"/>
                <a:gd name="T18" fmla="*/ 426 w 480"/>
                <a:gd name="T19" fmla="*/ 1329 h 1329"/>
                <a:gd name="T20" fmla="*/ 480 w 480"/>
                <a:gd name="T21" fmla="*/ 1311 h 1329"/>
                <a:gd name="T22" fmla="*/ 329 w 480"/>
                <a:gd name="T23" fmla="*/ 846 h 1329"/>
                <a:gd name="T24" fmla="*/ 378 w 480"/>
                <a:gd name="T25" fmla="*/ 813 h 1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80" h="1329">
                  <a:moveTo>
                    <a:pt x="378" y="813"/>
                  </a:moveTo>
                  <a:cubicBezTo>
                    <a:pt x="247" y="409"/>
                    <a:pt x="247" y="409"/>
                    <a:pt x="247" y="409"/>
                  </a:cubicBezTo>
                  <a:cubicBezTo>
                    <a:pt x="230" y="418"/>
                    <a:pt x="213" y="427"/>
                    <a:pt x="195" y="434"/>
                  </a:cubicBezTo>
                  <a:cubicBezTo>
                    <a:pt x="54" y="0"/>
                    <a:pt x="54" y="0"/>
                    <a:pt x="54" y="0"/>
                  </a:cubicBezTo>
                  <a:cubicBezTo>
                    <a:pt x="37" y="7"/>
                    <a:pt x="19" y="12"/>
                    <a:pt x="0" y="17"/>
                  </a:cubicBezTo>
                  <a:cubicBezTo>
                    <a:pt x="142" y="456"/>
                    <a:pt x="142" y="456"/>
                    <a:pt x="142" y="456"/>
                  </a:cubicBezTo>
                  <a:cubicBezTo>
                    <a:pt x="125" y="462"/>
                    <a:pt x="107" y="468"/>
                    <a:pt x="88" y="473"/>
                  </a:cubicBezTo>
                  <a:cubicBezTo>
                    <a:pt x="229" y="906"/>
                    <a:pt x="229" y="906"/>
                    <a:pt x="229" y="906"/>
                  </a:cubicBezTo>
                  <a:cubicBezTo>
                    <a:pt x="246" y="897"/>
                    <a:pt x="263" y="887"/>
                    <a:pt x="279" y="877"/>
                  </a:cubicBezTo>
                  <a:cubicBezTo>
                    <a:pt x="426" y="1329"/>
                    <a:pt x="426" y="1329"/>
                    <a:pt x="426" y="1329"/>
                  </a:cubicBezTo>
                  <a:cubicBezTo>
                    <a:pt x="480" y="1311"/>
                    <a:pt x="480" y="1311"/>
                    <a:pt x="480" y="1311"/>
                  </a:cubicBezTo>
                  <a:cubicBezTo>
                    <a:pt x="329" y="846"/>
                    <a:pt x="329" y="846"/>
                    <a:pt x="329" y="846"/>
                  </a:cubicBezTo>
                  <a:cubicBezTo>
                    <a:pt x="346" y="835"/>
                    <a:pt x="362" y="824"/>
                    <a:pt x="378" y="8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8"/>
            <p:cNvSpPr>
              <a:spLocks/>
            </p:cNvSpPr>
            <p:nvPr userDrawn="1"/>
          </p:nvSpPr>
          <p:spPr bwMode="auto">
            <a:xfrm>
              <a:off x="-6613" y="2379"/>
              <a:ext cx="1404" cy="1023"/>
            </a:xfrm>
            <a:custGeom>
              <a:avLst/>
              <a:gdLst>
                <a:gd name="T0" fmla="*/ 660 w 1149"/>
                <a:gd name="T1" fmla="*/ 385 h 857"/>
                <a:gd name="T2" fmla="*/ 409 w 1149"/>
                <a:gd name="T3" fmla="*/ 203 h 857"/>
                <a:gd name="T4" fmla="*/ 381 w 1149"/>
                <a:gd name="T5" fmla="*/ 253 h 857"/>
                <a:gd name="T6" fmla="*/ 33 w 1149"/>
                <a:gd name="T7" fmla="*/ 0 h 857"/>
                <a:gd name="T8" fmla="*/ 0 w 1149"/>
                <a:gd name="T9" fmla="*/ 46 h 857"/>
                <a:gd name="T10" fmla="*/ 349 w 1149"/>
                <a:gd name="T11" fmla="*/ 300 h 857"/>
                <a:gd name="T12" fmla="*/ 315 w 1149"/>
                <a:gd name="T13" fmla="*/ 346 h 857"/>
                <a:gd name="T14" fmla="*/ 580 w 1149"/>
                <a:gd name="T15" fmla="*/ 538 h 857"/>
                <a:gd name="T16" fmla="*/ 608 w 1149"/>
                <a:gd name="T17" fmla="*/ 488 h 857"/>
                <a:gd name="T18" fmla="*/ 1116 w 1149"/>
                <a:gd name="T19" fmla="*/ 857 h 857"/>
                <a:gd name="T20" fmla="*/ 1149 w 1149"/>
                <a:gd name="T21" fmla="*/ 811 h 857"/>
                <a:gd name="T22" fmla="*/ 635 w 1149"/>
                <a:gd name="T23" fmla="*/ 437 h 857"/>
                <a:gd name="T24" fmla="*/ 660 w 1149"/>
                <a:gd name="T25" fmla="*/ 385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49" h="857">
                  <a:moveTo>
                    <a:pt x="660" y="385"/>
                  </a:moveTo>
                  <a:cubicBezTo>
                    <a:pt x="409" y="203"/>
                    <a:pt x="409" y="203"/>
                    <a:pt x="409" y="203"/>
                  </a:cubicBezTo>
                  <a:cubicBezTo>
                    <a:pt x="400" y="220"/>
                    <a:pt x="391" y="237"/>
                    <a:pt x="381" y="253"/>
                  </a:cubicBezTo>
                  <a:cubicBezTo>
                    <a:pt x="33" y="0"/>
                    <a:pt x="33" y="0"/>
                    <a:pt x="33" y="0"/>
                  </a:cubicBezTo>
                  <a:cubicBezTo>
                    <a:pt x="23" y="17"/>
                    <a:pt x="12" y="32"/>
                    <a:pt x="0" y="46"/>
                  </a:cubicBezTo>
                  <a:cubicBezTo>
                    <a:pt x="349" y="300"/>
                    <a:pt x="349" y="300"/>
                    <a:pt x="349" y="300"/>
                  </a:cubicBezTo>
                  <a:cubicBezTo>
                    <a:pt x="338" y="316"/>
                    <a:pt x="327" y="331"/>
                    <a:pt x="315" y="346"/>
                  </a:cubicBezTo>
                  <a:cubicBezTo>
                    <a:pt x="580" y="538"/>
                    <a:pt x="580" y="538"/>
                    <a:pt x="580" y="538"/>
                  </a:cubicBezTo>
                  <a:cubicBezTo>
                    <a:pt x="590" y="522"/>
                    <a:pt x="599" y="505"/>
                    <a:pt x="608" y="488"/>
                  </a:cubicBezTo>
                  <a:cubicBezTo>
                    <a:pt x="1116" y="857"/>
                    <a:pt x="1116" y="857"/>
                    <a:pt x="1116" y="857"/>
                  </a:cubicBezTo>
                  <a:cubicBezTo>
                    <a:pt x="1149" y="811"/>
                    <a:pt x="1149" y="811"/>
                    <a:pt x="1149" y="811"/>
                  </a:cubicBezTo>
                  <a:cubicBezTo>
                    <a:pt x="635" y="437"/>
                    <a:pt x="635" y="437"/>
                    <a:pt x="635" y="437"/>
                  </a:cubicBezTo>
                  <a:cubicBezTo>
                    <a:pt x="643" y="420"/>
                    <a:pt x="652" y="403"/>
                    <a:pt x="660" y="38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9"/>
            <p:cNvSpPr>
              <a:spLocks/>
            </p:cNvSpPr>
            <p:nvPr userDrawn="1"/>
          </p:nvSpPr>
          <p:spPr bwMode="auto">
            <a:xfrm>
              <a:off x="-6542" y="2257"/>
              <a:ext cx="1624" cy="574"/>
            </a:xfrm>
            <a:custGeom>
              <a:avLst/>
              <a:gdLst>
                <a:gd name="T0" fmla="*/ 701 w 1329"/>
                <a:gd name="T1" fmla="*/ 163 h 481"/>
                <a:gd name="T2" fmla="*/ 432 w 1329"/>
                <a:gd name="T3" fmla="*/ 75 h 481"/>
                <a:gd name="T4" fmla="*/ 419 w 1329"/>
                <a:gd name="T5" fmla="*/ 131 h 481"/>
                <a:gd name="T6" fmla="*/ 17 w 1329"/>
                <a:gd name="T7" fmla="*/ 0 h 481"/>
                <a:gd name="T8" fmla="*/ 0 w 1329"/>
                <a:gd name="T9" fmla="*/ 55 h 481"/>
                <a:gd name="T10" fmla="*/ 403 w 1329"/>
                <a:gd name="T11" fmla="*/ 185 h 481"/>
                <a:gd name="T12" fmla="*/ 383 w 1329"/>
                <a:gd name="T13" fmla="*/ 239 h 481"/>
                <a:gd name="T14" fmla="*/ 661 w 1329"/>
                <a:gd name="T15" fmla="*/ 329 h 481"/>
                <a:gd name="T16" fmla="*/ 676 w 1329"/>
                <a:gd name="T17" fmla="*/ 274 h 481"/>
                <a:gd name="T18" fmla="*/ 1312 w 1329"/>
                <a:gd name="T19" fmla="*/ 481 h 481"/>
                <a:gd name="T20" fmla="*/ 1329 w 1329"/>
                <a:gd name="T21" fmla="*/ 427 h 481"/>
                <a:gd name="T22" fmla="*/ 689 w 1329"/>
                <a:gd name="T23" fmla="*/ 219 h 481"/>
                <a:gd name="T24" fmla="*/ 701 w 1329"/>
                <a:gd name="T25" fmla="*/ 16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29" h="481">
                  <a:moveTo>
                    <a:pt x="701" y="163"/>
                  </a:moveTo>
                  <a:cubicBezTo>
                    <a:pt x="432" y="75"/>
                    <a:pt x="432" y="75"/>
                    <a:pt x="432" y="75"/>
                  </a:cubicBezTo>
                  <a:cubicBezTo>
                    <a:pt x="428" y="94"/>
                    <a:pt x="424" y="113"/>
                    <a:pt x="419" y="131"/>
                  </a:cubicBezTo>
                  <a:cubicBezTo>
                    <a:pt x="17" y="0"/>
                    <a:pt x="17" y="0"/>
                    <a:pt x="17" y="0"/>
                  </a:cubicBezTo>
                  <a:cubicBezTo>
                    <a:pt x="13" y="19"/>
                    <a:pt x="7" y="37"/>
                    <a:pt x="0" y="55"/>
                  </a:cubicBezTo>
                  <a:cubicBezTo>
                    <a:pt x="403" y="185"/>
                    <a:pt x="403" y="185"/>
                    <a:pt x="403" y="185"/>
                  </a:cubicBezTo>
                  <a:cubicBezTo>
                    <a:pt x="396" y="204"/>
                    <a:pt x="390" y="221"/>
                    <a:pt x="383" y="239"/>
                  </a:cubicBezTo>
                  <a:cubicBezTo>
                    <a:pt x="661" y="329"/>
                    <a:pt x="661" y="329"/>
                    <a:pt x="661" y="329"/>
                  </a:cubicBezTo>
                  <a:cubicBezTo>
                    <a:pt x="667" y="311"/>
                    <a:pt x="671" y="293"/>
                    <a:pt x="676" y="274"/>
                  </a:cubicBezTo>
                  <a:cubicBezTo>
                    <a:pt x="1312" y="481"/>
                    <a:pt x="1312" y="481"/>
                    <a:pt x="1312" y="481"/>
                  </a:cubicBezTo>
                  <a:cubicBezTo>
                    <a:pt x="1329" y="427"/>
                    <a:pt x="1329" y="427"/>
                    <a:pt x="1329" y="427"/>
                  </a:cubicBezTo>
                  <a:cubicBezTo>
                    <a:pt x="689" y="219"/>
                    <a:pt x="689" y="219"/>
                    <a:pt x="689" y="219"/>
                  </a:cubicBezTo>
                  <a:cubicBezTo>
                    <a:pt x="693" y="200"/>
                    <a:pt x="698" y="182"/>
                    <a:pt x="701" y="16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0"/>
            <p:cNvSpPr>
              <a:spLocks/>
            </p:cNvSpPr>
            <p:nvPr userDrawn="1"/>
          </p:nvSpPr>
          <p:spPr bwMode="auto">
            <a:xfrm>
              <a:off x="-8213" y="468"/>
              <a:ext cx="1048" cy="1373"/>
            </a:xfrm>
            <a:custGeom>
              <a:avLst/>
              <a:gdLst>
                <a:gd name="T0" fmla="*/ 38 w 857"/>
                <a:gd name="T1" fmla="*/ 182 h 1150"/>
                <a:gd name="T2" fmla="*/ 463 w 857"/>
                <a:gd name="T3" fmla="*/ 767 h 1150"/>
                <a:gd name="T4" fmla="*/ 508 w 857"/>
                <a:gd name="T5" fmla="*/ 733 h 1150"/>
                <a:gd name="T6" fmla="*/ 811 w 857"/>
                <a:gd name="T7" fmla="*/ 1150 h 1150"/>
                <a:gd name="T8" fmla="*/ 857 w 857"/>
                <a:gd name="T9" fmla="*/ 1116 h 1150"/>
                <a:gd name="T10" fmla="*/ 556 w 857"/>
                <a:gd name="T11" fmla="*/ 702 h 1150"/>
                <a:gd name="T12" fmla="*/ 606 w 857"/>
                <a:gd name="T13" fmla="*/ 674 h 1150"/>
                <a:gd name="T14" fmla="*/ 196 w 857"/>
                <a:gd name="T15" fmla="*/ 110 h 1150"/>
                <a:gd name="T16" fmla="*/ 142 w 857"/>
                <a:gd name="T17" fmla="*/ 132 h 1150"/>
                <a:gd name="T18" fmla="*/ 46 w 857"/>
                <a:gd name="T19" fmla="*/ 0 h 1150"/>
                <a:gd name="T20" fmla="*/ 0 w 857"/>
                <a:gd name="T21" fmla="*/ 34 h 1150"/>
                <a:gd name="T22" fmla="*/ 89 w 857"/>
                <a:gd name="T23" fmla="*/ 156 h 1150"/>
                <a:gd name="T24" fmla="*/ 38 w 857"/>
                <a:gd name="T25" fmla="*/ 182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38" y="182"/>
                  </a:moveTo>
                  <a:cubicBezTo>
                    <a:pt x="463" y="767"/>
                    <a:pt x="463" y="767"/>
                    <a:pt x="463" y="767"/>
                  </a:cubicBezTo>
                  <a:cubicBezTo>
                    <a:pt x="477" y="755"/>
                    <a:pt x="493" y="744"/>
                    <a:pt x="508" y="733"/>
                  </a:cubicBezTo>
                  <a:cubicBezTo>
                    <a:pt x="811" y="1150"/>
                    <a:pt x="811" y="1150"/>
                    <a:pt x="811" y="1150"/>
                  </a:cubicBezTo>
                  <a:cubicBezTo>
                    <a:pt x="825" y="1137"/>
                    <a:pt x="841" y="1126"/>
                    <a:pt x="857" y="1116"/>
                  </a:cubicBezTo>
                  <a:cubicBezTo>
                    <a:pt x="556" y="702"/>
                    <a:pt x="556" y="702"/>
                    <a:pt x="556" y="702"/>
                  </a:cubicBezTo>
                  <a:cubicBezTo>
                    <a:pt x="573" y="692"/>
                    <a:pt x="589" y="683"/>
                    <a:pt x="606" y="674"/>
                  </a:cubicBezTo>
                  <a:cubicBezTo>
                    <a:pt x="196" y="110"/>
                    <a:pt x="196" y="110"/>
                    <a:pt x="196" y="110"/>
                  </a:cubicBezTo>
                  <a:cubicBezTo>
                    <a:pt x="178" y="117"/>
                    <a:pt x="160" y="125"/>
                    <a:pt x="142" y="132"/>
                  </a:cubicBezTo>
                  <a:cubicBezTo>
                    <a:pt x="46" y="0"/>
                    <a:pt x="46" y="0"/>
                    <a:pt x="46" y="0"/>
                  </a:cubicBezTo>
                  <a:cubicBezTo>
                    <a:pt x="0" y="34"/>
                    <a:pt x="0" y="34"/>
                    <a:pt x="0" y="34"/>
                  </a:cubicBezTo>
                  <a:cubicBezTo>
                    <a:pt x="89" y="156"/>
                    <a:pt x="89" y="156"/>
                    <a:pt x="89" y="156"/>
                  </a:cubicBezTo>
                  <a:cubicBezTo>
                    <a:pt x="72" y="165"/>
                    <a:pt x="54" y="173"/>
                    <a:pt x="38" y="182"/>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21"/>
            <p:cNvSpPr>
              <a:spLocks/>
            </p:cNvSpPr>
            <p:nvPr userDrawn="1"/>
          </p:nvSpPr>
          <p:spPr bwMode="auto">
            <a:xfrm>
              <a:off x="-9056" y="2059"/>
              <a:ext cx="1686" cy="203"/>
            </a:xfrm>
            <a:custGeom>
              <a:avLst/>
              <a:gdLst>
                <a:gd name="T0" fmla="*/ 840 w 1379"/>
                <a:gd name="T1" fmla="*/ 113 h 170"/>
                <a:gd name="T2" fmla="*/ 1379 w 1379"/>
                <a:gd name="T3" fmla="*/ 113 h 170"/>
                <a:gd name="T4" fmla="*/ 1378 w 1379"/>
                <a:gd name="T5" fmla="*/ 85 h 170"/>
                <a:gd name="T6" fmla="*/ 1379 w 1379"/>
                <a:gd name="T7" fmla="*/ 57 h 170"/>
                <a:gd name="T8" fmla="*/ 840 w 1379"/>
                <a:gd name="T9" fmla="*/ 57 h 170"/>
                <a:gd name="T10" fmla="*/ 843 w 1379"/>
                <a:gd name="T11" fmla="*/ 0 h 170"/>
                <a:gd name="T12" fmla="*/ 0 w 1379"/>
                <a:gd name="T13" fmla="*/ 0 h 170"/>
                <a:gd name="T14" fmla="*/ 0 w 1379"/>
                <a:gd name="T15" fmla="*/ 57 h 170"/>
                <a:gd name="T16" fmla="*/ 0 w 1379"/>
                <a:gd name="T17" fmla="*/ 113 h 170"/>
                <a:gd name="T18" fmla="*/ 0 w 1379"/>
                <a:gd name="T19" fmla="*/ 170 h 170"/>
                <a:gd name="T20" fmla="*/ 843 w 1379"/>
                <a:gd name="T21" fmla="*/ 170 h 170"/>
                <a:gd name="T22" fmla="*/ 840 w 1379"/>
                <a:gd name="T23" fmla="*/ 1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79" h="170">
                  <a:moveTo>
                    <a:pt x="840" y="113"/>
                  </a:moveTo>
                  <a:cubicBezTo>
                    <a:pt x="1379" y="113"/>
                    <a:pt x="1379" y="113"/>
                    <a:pt x="1379" y="113"/>
                  </a:cubicBezTo>
                  <a:cubicBezTo>
                    <a:pt x="1379" y="104"/>
                    <a:pt x="1378" y="95"/>
                    <a:pt x="1378" y="85"/>
                  </a:cubicBezTo>
                  <a:cubicBezTo>
                    <a:pt x="1378" y="75"/>
                    <a:pt x="1379" y="66"/>
                    <a:pt x="1379" y="57"/>
                  </a:cubicBezTo>
                  <a:cubicBezTo>
                    <a:pt x="840" y="57"/>
                    <a:pt x="840" y="57"/>
                    <a:pt x="840" y="57"/>
                  </a:cubicBezTo>
                  <a:cubicBezTo>
                    <a:pt x="841" y="37"/>
                    <a:pt x="842" y="18"/>
                    <a:pt x="843" y="0"/>
                  </a:cubicBezTo>
                  <a:cubicBezTo>
                    <a:pt x="0" y="0"/>
                    <a:pt x="0" y="0"/>
                    <a:pt x="0" y="0"/>
                  </a:cubicBezTo>
                  <a:cubicBezTo>
                    <a:pt x="0" y="57"/>
                    <a:pt x="0" y="57"/>
                    <a:pt x="0" y="57"/>
                  </a:cubicBezTo>
                  <a:cubicBezTo>
                    <a:pt x="0" y="113"/>
                    <a:pt x="0" y="113"/>
                    <a:pt x="0" y="113"/>
                  </a:cubicBezTo>
                  <a:cubicBezTo>
                    <a:pt x="0" y="170"/>
                    <a:pt x="0" y="170"/>
                    <a:pt x="0" y="170"/>
                  </a:cubicBezTo>
                  <a:cubicBezTo>
                    <a:pt x="843" y="170"/>
                    <a:pt x="843" y="170"/>
                    <a:pt x="843" y="170"/>
                  </a:cubicBezTo>
                  <a:cubicBezTo>
                    <a:pt x="842" y="152"/>
                    <a:pt x="841" y="133"/>
                    <a:pt x="840" y="113"/>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22"/>
            <p:cNvSpPr>
              <a:spLocks/>
            </p:cNvSpPr>
            <p:nvPr userDrawn="1"/>
          </p:nvSpPr>
          <p:spPr bwMode="auto">
            <a:xfrm>
              <a:off x="-8984" y="1429"/>
              <a:ext cx="1646" cy="634"/>
            </a:xfrm>
            <a:custGeom>
              <a:avLst/>
              <a:gdLst>
                <a:gd name="T0" fmla="*/ 818 w 1346"/>
                <a:gd name="T1" fmla="*/ 365 h 531"/>
                <a:gd name="T2" fmla="*/ 1329 w 1346"/>
                <a:gd name="T3" fmla="*/ 531 h 531"/>
                <a:gd name="T4" fmla="*/ 1346 w 1346"/>
                <a:gd name="T5" fmla="*/ 476 h 531"/>
                <a:gd name="T6" fmla="*/ 837 w 1346"/>
                <a:gd name="T7" fmla="*/ 311 h 531"/>
                <a:gd name="T8" fmla="*/ 859 w 1346"/>
                <a:gd name="T9" fmla="*/ 258 h 531"/>
                <a:gd name="T10" fmla="*/ 65 w 1346"/>
                <a:gd name="T11" fmla="*/ 0 h 531"/>
                <a:gd name="T12" fmla="*/ 0 w 1346"/>
                <a:gd name="T13" fmla="*/ 159 h 531"/>
                <a:gd name="T14" fmla="*/ 803 w 1346"/>
                <a:gd name="T15" fmla="*/ 419 h 531"/>
                <a:gd name="T16" fmla="*/ 818 w 1346"/>
                <a:gd name="T17" fmla="*/ 365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18" y="365"/>
                  </a:moveTo>
                  <a:cubicBezTo>
                    <a:pt x="1329" y="531"/>
                    <a:pt x="1329" y="531"/>
                    <a:pt x="1329" y="531"/>
                  </a:cubicBezTo>
                  <a:cubicBezTo>
                    <a:pt x="1333" y="512"/>
                    <a:pt x="1339" y="494"/>
                    <a:pt x="1346" y="476"/>
                  </a:cubicBezTo>
                  <a:cubicBezTo>
                    <a:pt x="837" y="311"/>
                    <a:pt x="837" y="311"/>
                    <a:pt x="837" y="311"/>
                  </a:cubicBezTo>
                  <a:cubicBezTo>
                    <a:pt x="844" y="293"/>
                    <a:pt x="851" y="275"/>
                    <a:pt x="859" y="258"/>
                  </a:cubicBezTo>
                  <a:cubicBezTo>
                    <a:pt x="65" y="0"/>
                    <a:pt x="65" y="0"/>
                    <a:pt x="65" y="0"/>
                  </a:cubicBezTo>
                  <a:cubicBezTo>
                    <a:pt x="40" y="51"/>
                    <a:pt x="19" y="104"/>
                    <a:pt x="0" y="159"/>
                  </a:cubicBezTo>
                  <a:cubicBezTo>
                    <a:pt x="803" y="419"/>
                    <a:pt x="803" y="419"/>
                    <a:pt x="803" y="419"/>
                  </a:cubicBezTo>
                  <a:cubicBezTo>
                    <a:pt x="807" y="401"/>
                    <a:pt x="812" y="383"/>
                    <a:pt x="818" y="365"/>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3"/>
            <p:cNvSpPr>
              <a:spLocks/>
            </p:cNvSpPr>
            <p:nvPr userDrawn="1"/>
          </p:nvSpPr>
          <p:spPr bwMode="auto">
            <a:xfrm>
              <a:off x="-8213" y="2479"/>
              <a:ext cx="1048" cy="1373"/>
            </a:xfrm>
            <a:custGeom>
              <a:avLst/>
              <a:gdLst>
                <a:gd name="T0" fmla="*/ 606 w 857"/>
                <a:gd name="T1" fmla="*/ 476 h 1150"/>
                <a:gd name="T2" fmla="*/ 556 w 857"/>
                <a:gd name="T3" fmla="*/ 448 h 1150"/>
                <a:gd name="T4" fmla="*/ 857 w 857"/>
                <a:gd name="T5" fmla="*/ 34 h 1150"/>
                <a:gd name="T6" fmla="*/ 811 w 857"/>
                <a:gd name="T7" fmla="*/ 0 h 1150"/>
                <a:gd name="T8" fmla="*/ 508 w 857"/>
                <a:gd name="T9" fmla="*/ 417 h 1150"/>
                <a:gd name="T10" fmla="*/ 463 w 857"/>
                <a:gd name="T11" fmla="*/ 383 h 1150"/>
                <a:gd name="T12" fmla="*/ 38 w 857"/>
                <a:gd name="T13" fmla="*/ 968 h 1150"/>
                <a:gd name="T14" fmla="*/ 89 w 857"/>
                <a:gd name="T15" fmla="*/ 994 h 1150"/>
                <a:gd name="T16" fmla="*/ 0 w 857"/>
                <a:gd name="T17" fmla="*/ 1116 h 1150"/>
                <a:gd name="T18" fmla="*/ 46 w 857"/>
                <a:gd name="T19" fmla="*/ 1150 h 1150"/>
                <a:gd name="T20" fmla="*/ 142 w 857"/>
                <a:gd name="T21" fmla="*/ 1018 h 1150"/>
                <a:gd name="T22" fmla="*/ 196 w 857"/>
                <a:gd name="T23" fmla="*/ 1040 h 1150"/>
                <a:gd name="T24" fmla="*/ 606 w 857"/>
                <a:gd name="T25" fmla="*/ 476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7" h="1150">
                  <a:moveTo>
                    <a:pt x="606" y="476"/>
                  </a:moveTo>
                  <a:cubicBezTo>
                    <a:pt x="589" y="467"/>
                    <a:pt x="573" y="458"/>
                    <a:pt x="556" y="448"/>
                  </a:cubicBezTo>
                  <a:cubicBezTo>
                    <a:pt x="857" y="34"/>
                    <a:pt x="857" y="34"/>
                    <a:pt x="857" y="34"/>
                  </a:cubicBezTo>
                  <a:cubicBezTo>
                    <a:pt x="841" y="24"/>
                    <a:pt x="825" y="13"/>
                    <a:pt x="811" y="0"/>
                  </a:cubicBezTo>
                  <a:cubicBezTo>
                    <a:pt x="508" y="417"/>
                    <a:pt x="508" y="417"/>
                    <a:pt x="508" y="417"/>
                  </a:cubicBezTo>
                  <a:cubicBezTo>
                    <a:pt x="493" y="406"/>
                    <a:pt x="477" y="395"/>
                    <a:pt x="463" y="383"/>
                  </a:cubicBezTo>
                  <a:cubicBezTo>
                    <a:pt x="38" y="968"/>
                    <a:pt x="38" y="968"/>
                    <a:pt x="38" y="968"/>
                  </a:cubicBezTo>
                  <a:cubicBezTo>
                    <a:pt x="54" y="977"/>
                    <a:pt x="72" y="985"/>
                    <a:pt x="89" y="994"/>
                  </a:cubicBezTo>
                  <a:cubicBezTo>
                    <a:pt x="0" y="1116"/>
                    <a:pt x="0" y="1116"/>
                    <a:pt x="0" y="1116"/>
                  </a:cubicBezTo>
                  <a:cubicBezTo>
                    <a:pt x="46" y="1150"/>
                    <a:pt x="46" y="1150"/>
                    <a:pt x="46" y="1150"/>
                  </a:cubicBezTo>
                  <a:cubicBezTo>
                    <a:pt x="142" y="1018"/>
                    <a:pt x="142" y="1018"/>
                    <a:pt x="142" y="1018"/>
                  </a:cubicBezTo>
                  <a:cubicBezTo>
                    <a:pt x="160" y="1025"/>
                    <a:pt x="178" y="1033"/>
                    <a:pt x="196" y="1040"/>
                  </a:cubicBezTo>
                  <a:lnTo>
                    <a:pt x="606" y="476"/>
                  </a:ln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4"/>
            <p:cNvSpPr>
              <a:spLocks/>
            </p:cNvSpPr>
            <p:nvPr userDrawn="1"/>
          </p:nvSpPr>
          <p:spPr bwMode="auto">
            <a:xfrm>
              <a:off x="-8984" y="2257"/>
              <a:ext cx="1646" cy="634"/>
            </a:xfrm>
            <a:custGeom>
              <a:avLst/>
              <a:gdLst>
                <a:gd name="T0" fmla="*/ 837 w 1346"/>
                <a:gd name="T1" fmla="*/ 220 h 531"/>
                <a:gd name="T2" fmla="*/ 1346 w 1346"/>
                <a:gd name="T3" fmla="*/ 55 h 531"/>
                <a:gd name="T4" fmla="*/ 1329 w 1346"/>
                <a:gd name="T5" fmla="*/ 0 h 531"/>
                <a:gd name="T6" fmla="*/ 818 w 1346"/>
                <a:gd name="T7" fmla="*/ 166 h 531"/>
                <a:gd name="T8" fmla="*/ 803 w 1346"/>
                <a:gd name="T9" fmla="*/ 111 h 531"/>
                <a:gd name="T10" fmla="*/ 0 w 1346"/>
                <a:gd name="T11" fmla="*/ 372 h 531"/>
                <a:gd name="T12" fmla="*/ 65 w 1346"/>
                <a:gd name="T13" fmla="*/ 531 h 531"/>
                <a:gd name="T14" fmla="*/ 859 w 1346"/>
                <a:gd name="T15" fmla="*/ 273 h 531"/>
                <a:gd name="T16" fmla="*/ 837 w 1346"/>
                <a:gd name="T17" fmla="*/ 22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6" h="531">
                  <a:moveTo>
                    <a:pt x="837" y="220"/>
                  </a:moveTo>
                  <a:cubicBezTo>
                    <a:pt x="1346" y="55"/>
                    <a:pt x="1346" y="55"/>
                    <a:pt x="1346" y="55"/>
                  </a:cubicBezTo>
                  <a:cubicBezTo>
                    <a:pt x="1339" y="37"/>
                    <a:pt x="1333" y="19"/>
                    <a:pt x="1329" y="0"/>
                  </a:cubicBezTo>
                  <a:cubicBezTo>
                    <a:pt x="818" y="166"/>
                    <a:pt x="818" y="166"/>
                    <a:pt x="818" y="166"/>
                  </a:cubicBezTo>
                  <a:cubicBezTo>
                    <a:pt x="812" y="148"/>
                    <a:pt x="807" y="130"/>
                    <a:pt x="803" y="111"/>
                  </a:cubicBezTo>
                  <a:cubicBezTo>
                    <a:pt x="0" y="372"/>
                    <a:pt x="0" y="372"/>
                    <a:pt x="0" y="372"/>
                  </a:cubicBezTo>
                  <a:cubicBezTo>
                    <a:pt x="19" y="427"/>
                    <a:pt x="40" y="480"/>
                    <a:pt x="65" y="531"/>
                  </a:cubicBezTo>
                  <a:cubicBezTo>
                    <a:pt x="859" y="273"/>
                    <a:pt x="859" y="273"/>
                    <a:pt x="859" y="273"/>
                  </a:cubicBezTo>
                  <a:cubicBezTo>
                    <a:pt x="851" y="256"/>
                    <a:pt x="844" y="238"/>
                    <a:pt x="837" y="220"/>
                  </a:cubicBezTo>
                  <a:close/>
                </a:path>
              </a:pathLst>
            </a:custGeom>
            <a:solidFill>
              <a:srgbClr val="00B6C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5"/>
            <p:cNvSpPr>
              <a:spLocks/>
            </p:cNvSpPr>
            <p:nvPr userDrawn="1"/>
          </p:nvSpPr>
          <p:spPr bwMode="auto">
            <a:xfrm>
              <a:off x="3584" y="1682"/>
              <a:ext cx="427" cy="1255"/>
            </a:xfrm>
            <a:custGeom>
              <a:avLst/>
              <a:gdLst>
                <a:gd name="T0" fmla="*/ 0 w 427"/>
                <a:gd name="T1" fmla="*/ 0 h 1255"/>
                <a:gd name="T2" fmla="*/ 0 w 427"/>
                <a:gd name="T3" fmla="*/ 1255 h 1255"/>
                <a:gd name="T4" fmla="*/ 427 w 427"/>
                <a:gd name="T5" fmla="*/ 1255 h 1255"/>
                <a:gd name="T6" fmla="*/ 427 w 427"/>
                <a:gd name="T7" fmla="*/ 1013 h 1255"/>
                <a:gd name="T8" fmla="*/ 427 w 427"/>
                <a:gd name="T9" fmla="*/ 0 h 1255"/>
                <a:gd name="T10" fmla="*/ 0 w 427"/>
                <a:gd name="T11" fmla="*/ 0 h 1255"/>
              </a:gdLst>
              <a:ahLst/>
              <a:cxnLst>
                <a:cxn ang="0">
                  <a:pos x="T0" y="T1"/>
                </a:cxn>
                <a:cxn ang="0">
                  <a:pos x="T2" y="T3"/>
                </a:cxn>
                <a:cxn ang="0">
                  <a:pos x="T4" y="T5"/>
                </a:cxn>
                <a:cxn ang="0">
                  <a:pos x="T6" y="T7"/>
                </a:cxn>
                <a:cxn ang="0">
                  <a:pos x="T8" y="T9"/>
                </a:cxn>
                <a:cxn ang="0">
                  <a:pos x="T10" y="T11"/>
                </a:cxn>
              </a:cxnLst>
              <a:rect l="0" t="0" r="r" b="b"/>
              <a:pathLst>
                <a:path w="427" h="1255">
                  <a:moveTo>
                    <a:pt x="0" y="0"/>
                  </a:moveTo>
                  <a:lnTo>
                    <a:pt x="0" y="1255"/>
                  </a:lnTo>
                  <a:lnTo>
                    <a:pt x="427" y="1255"/>
                  </a:lnTo>
                  <a:lnTo>
                    <a:pt x="427" y="1013"/>
                  </a:lnTo>
                  <a:lnTo>
                    <a:pt x="427"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6"/>
            <p:cNvSpPr>
              <a:spLocks/>
            </p:cNvSpPr>
            <p:nvPr userDrawn="1"/>
          </p:nvSpPr>
          <p:spPr bwMode="auto">
            <a:xfrm>
              <a:off x="3565" y="1133"/>
              <a:ext cx="465" cy="315"/>
            </a:xfrm>
            <a:custGeom>
              <a:avLst/>
              <a:gdLst>
                <a:gd name="T0" fmla="*/ 0 w 465"/>
                <a:gd name="T1" fmla="*/ 0 h 315"/>
                <a:gd name="T2" fmla="*/ 0 w 465"/>
                <a:gd name="T3" fmla="*/ 315 h 315"/>
                <a:gd name="T4" fmla="*/ 465 w 465"/>
                <a:gd name="T5" fmla="*/ 315 h 315"/>
                <a:gd name="T6" fmla="*/ 465 w 465"/>
                <a:gd name="T7" fmla="*/ 133 h 315"/>
                <a:gd name="T8" fmla="*/ 465 w 465"/>
                <a:gd name="T9" fmla="*/ 0 h 315"/>
                <a:gd name="T10" fmla="*/ 0 w 465"/>
                <a:gd name="T11" fmla="*/ 0 h 315"/>
              </a:gdLst>
              <a:ahLst/>
              <a:cxnLst>
                <a:cxn ang="0">
                  <a:pos x="T0" y="T1"/>
                </a:cxn>
                <a:cxn ang="0">
                  <a:pos x="T2" y="T3"/>
                </a:cxn>
                <a:cxn ang="0">
                  <a:pos x="T4" y="T5"/>
                </a:cxn>
                <a:cxn ang="0">
                  <a:pos x="T6" y="T7"/>
                </a:cxn>
                <a:cxn ang="0">
                  <a:pos x="T8" y="T9"/>
                </a:cxn>
                <a:cxn ang="0">
                  <a:pos x="T10" y="T11"/>
                </a:cxn>
              </a:cxnLst>
              <a:rect l="0" t="0" r="r" b="b"/>
              <a:pathLst>
                <a:path w="465" h="315">
                  <a:moveTo>
                    <a:pt x="0" y="0"/>
                  </a:moveTo>
                  <a:lnTo>
                    <a:pt x="0" y="315"/>
                  </a:lnTo>
                  <a:lnTo>
                    <a:pt x="465" y="315"/>
                  </a:lnTo>
                  <a:lnTo>
                    <a:pt x="465" y="133"/>
                  </a:lnTo>
                  <a:lnTo>
                    <a:pt x="465" y="0"/>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7"/>
            <p:cNvSpPr>
              <a:spLocks/>
            </p:cNvSpPr>
            <p:nvPr userDrawn="1"/>
          </p:nvSpPr>
          <p:spPr bwMode="auto">
            <a:xfrm>
              <a:off x="2423"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10" y="1"/>
                    <a:pt x="684" y="0"/>
                    <a:pt x="654" y="0"/>
                  </a:cubicBezTo>
                  <a:cubicBezTo>
                    <a:pt x="593" y="0"/>
                    <a:pt x="542" y="14"/>
                    <a:pt x="500" y="42"/>
                  </a:cubicBezTo>
                  <a:cubicBezTo>
                    <a:pt x="456" y="70"/>
                    <a:pt x="420"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8"/>
            <p:cNvSpPr>
              <a:spLocks/>
            </p:cNvSpPr>
            <p:nvPr userDrawn="1"/>
          </p:nvSpPr>
          <p:spPr bwMode="auto">
            <a:xfrm>
              <a:off x="5955" y="1660"/>
              <a:ext cx="939" cy="1277"/>
            </a:xfrm>
            <a:custGeom>
              <a:avLst/>
              <a:gdLst>
                <a:gd name="T0" fmla="*/ 628 w 768"/>
                <a:gd name="T1" fmla="*/ 294 h 1070"/>
                <a:gd name="T2" fmla="*/ 723 w 768"/>
                <a:gd name="T3" fmla="*/ 304 h 1070"/>
                <a:gd name="T4" fmla="*/ 768 w 768"/>
                <a:gd name="T5" fmla="*/ 12 h 1070"/>
                <a:gd name="T6" fmla="*/ 731 w 768"/>
                <a:gd name="T7" fmla="*/ 4 h 1070"/>
                <a:gd name="T8" fmla="*/ 654 w 768"/>
                <a:gd name="T9" fmla="*/ 0 h 1070"/>
                <a:gd name="T10" fmla="*/ 500 w 768"/>
                <a:gd name="T11" fmla="*/ 42 h 1070"/>
                <a:gd name="T12" fmla="*/ 390 w 768"/>
                <a:gd name="T13" fmla="*/ 147 h 1070"/>
                <a:gd name="T14" fmla="*/ 354 w 768"/>
                <a:gd name="T15" fmla="*/ 197 h 1070"/>
                <a:gd name="T16" fmla="*/ 336 w 768"/>
                <a:gd name="T17" fmla="*/ 19 h 1070"/>
                <a:gd name="T18" fmla="*/ 0 w 768"/>
                <a:gd name="T19" fmla="*/ 19 h 1070"/>
                <a:gd name="T20" fmla="*/ 0 w 768"/>
                <a:gd name="T21" fmla="*/ 1070 h 1070"/>
                <a:gd name="T22" fmla="*/ 348 w 768"/>
                <a:gd name="T23" fmla="*/ 1070 h 1070"/>
                <a:gd name="T24" fmla="*/ 348 w 768"/>
                <a:gd name="T25" fmla="*/ 600 h 1070"/>
                <a:gd name="T26" fmla="*/ 628 w 768"/>
                <a:gd name="T27" fmla="*/ 294 h 10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68" h="1070">
                  <a:moveTo>
                    <a:pt x="628" y="294"/>
                  </a:moveTo>
                  <a:cubicBezTo>
                    <a:pt x="660" y="294"/>
                    <a:pt x="692" y="298"/>
                    <a:pt x="723" y="304"/>
                  </a:cubicBezTo>
                  <a:cubicBezTo>
                    <a:pt x="768" y="12"/>
                    <a:pt x="768" y="12"/>
                    <a:pt x="768" y="12"/>
                  </a:cubicBezTo>
                  <a:cubicBezTo>
                    <a:pt x="757" y="9"/>
                    <a:pt x="744" y="6"/>
                    <a:pt x="731" y="4"/>
                  </a:cubicBezTo>
                  <a:cubicBezTo>
                    <a:pt x="709" y="1"/>
                    <a:pt x="683" y="0"/>
                    <a:pt x="654" y="0"/>
                  </a:cubicBezTo>
                  <a:cubicBezTo>
                    <a:pt x="593" y="0"/>
                    <a:pt x="541" y="14"/>
                    <a:pt x="500" y="42"/>
                  </a:cubicBezTo>
                  <a:cubicBezTo>
                    <a:pt x="456" y="70"/>
                    <a:pt x="419" y="106"/>
                    <a:pt x="390" y="147"/>
                  </a:cubicBezTo>
                  <a:cubicBezTo>
                    <a:pt x="354" y="197"/>
                    <a:pt x="354" y="197"/>
                    <a:pt x="354" y="197"/>
                  </a:cubicBezTo>
                  <a:cubicBezTo>
                    <a:pt x="336" y="19"/>
                    <a:pt x="336" y="19"/>
                    <a:pt x="336" y="19"/>
                  </a:cubicBezTo>
                  <a:cubicBezTo>
                    <a:pt x="0" y="19"/>
                    <a:pt x="0" y="19"/>
                    <a:pt x="0" y="19"/>
                  </a:cubicBezTo>
                  <a:cubicBezTo>
                    <a:pt x="0" y="1070"/>
                    <a:pt x="0" y="1070"/>
                    <a:pt x="0" y="1070"/>
                  </a:cubicBezTo>
                  <a:cubicBezTo>
                    <a:pt x="348" y="1070"/>
                    <a:pt x="348" y="1070"/>
                    <a:pt x="348" y="1070"/>
                  </a:cubicBezTo>
                  <a:cubicBezTo>
                    <a:pt x="348" y="600"/>
                    <a:pt x="348" y="600"/>
                    <a:pt x="348" y="600"/>
                  </a:cubicBezTo>
                  <a:cubicBezTo>
                    <a:pt x="348" y="397"/>
                    <a:pt x="442" y="294"/>
                    <a:pt x="628" y="294"/>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9"/>
            <p:cNvSpPr>
              <a:spLocks noEditPoints="1"/>
            </p:cNvSpPr>
            <p:nvPr userDrawn="1"/>
          </p:nvSpPr>
          <p:spPr bwMode="auto">
            <a:xfrm>
              <a:off x="4298" y="1637"/>
              <a:ext cx="1377" cy="1345"/>
            </a:xfrm>
            <a:custGeom>
              <a:avLst/>
              <a:gdLst>
                <a:gd name="T0" fmla="*/ 969 w 1126"/>
                <a:gd name="T1" fmla="*/ 164 h 1126"/>
                <a:gd name="T2" fmla="*/ 792 w 1126"/>
                <a:gd name="T3" fmla="*/ 44 h 1126"/>
                <a:gd name="T4" fmla="*/ 563 w 1126"/>
                <a:gd name="T5" fmla="*/ 0 h 1126"/>
                <a:gd name="T6" fmla="*/ 334 w 1126"/>
                <a:gd name="T7" fmla="*/ 44 h 1126"/>
                <a:gd name="T8" fmla="*/ 157 w 1126"/>
                <a:gd name="T9" fmla="*/ 164 h 1126"/>
                <a:gd name="T10" fmla="*/ 42 w 1126"/>
                <a:gd name="T11" fmla="*/ 343 h 1126"/>
                <a:gd name="T12" fmla="*/ 0 w 1126"/>
                <a:gd name="T13" fmla="*/ 563 h 1126"/>
                <a:gd name="T14" fmla="*/ 42 w 1126"/>
                <a:gd name="T15" fmla="*/ 784 h 1126"/>
                <a:gd name="T16" fmla="*/ 157 w 1126"/>
                <a:gd name="T17" fmla="*/ 963 h 1126"/>
                <a:gd name="T18" fmla="*/ 334 w 1126"/>
                <a:gd name="T19" fmla="*/ 1082 h 1126"/>
                <a:gd name="T20" fmla="*/ 563 w 1126"/>
                <a:gd name="T21" fmla="*/ 1126 h 1126"/>
                <a:gd name="T22" fmla="*/ 792 w 1126"/>
                <a:gd name="T23" fmla="*/ 1082 h 1126"/>
                <a:gd name="T24" fmla="*/ 969 w 1126"/>
                <a:gd name="T25" fmla="*/ 963 h 1126"/>
                <a:gd name="T26" fmla="*/ 1085 w 1126"/>
                <a:gd name="T27" fmla="*/ 784 h 1126"/>
                <a:gd name="T28" fmla="*/ 1126 w 1126"/>
                <a:gd name="T29" fmla="*/ 563 h 1126"/>
                <a:gd name="T30" fmla="*/ 1085 w 1126"/>
                <a:gd name="T31" fmla="*/ 343 h 1126"/>
                <a:gd name="T32" fmla="*/ 969 w 1126"/>
                <a:gd name="T33" fmla="*/ 164 h 1126"/>
                <a:gd name="T34" fmla="*/ 737 w 1126"/>
                <a:gd name="T35" fmla="*/ 751 h 1126"/>
                <a:gd name="T36" fmla="*/ 563 w 1126"/>
                <a:gd name="T37" fmla="*/ 827 h 1126"/>
                <a:gd name="T38" fmla="*/ 389 w 1126"/>
                <a:gd name="T39" fmla="*/ 751 h 1126"/>
                <a:gd name="T40" fmla="*/ 325 w 1126"/>
                <a:gd name="T41" fmla="*/ 563 h 1126"/>
                <a:gd name="T42" fmla="*/ 389 w 1126"/>
                <a:gd name="T43" fmla="*/ 375 h 1126"/>
                <a:gd name="T44" fmla="*/ 563 w 1126"/>
                <a:gd name="T45" fmla="*/ 299 h 1126"/>
                <a:gd name="T46" fmla="*/ 737 w 1126"/>
                <a:gd name="T47" fmla="*/ 375 h 1126"/>
                <a:gd name="T48" fmla="*/ 801 w 1126"/>
                <a:gd name="T49" fmla="*/ 563 h 1126"/>
                <a:gd name="T50" fmla="*/ 737 w 1126"/>
                <a:gd name="T51" fmla="*/ 751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26" h="1126">
                  <a:moveTo>
                    <a:pt x="969" y="164"/>
                  </a:moveTo>
                  <a:cubicBezTo>
                    <a:pt x="920" y="113"/>
                    <a:pt x="861" y="73"/>
                    <a:pt x="792" y="44"/>
                  </a:cubicBezTo>
                  <a:cubicBezTo>
                    <a:pt x="724" y="15"/>
                    <a:pt x="647" y="0"/>
                    <a:pt x="563" y="0"/>
                  </a:cubicBezTo>
                  <a:cubicBezTo>
                    <a:pt x="479" y="0"/>
                    <a:pt x="402" y="15"/>
                    <a:pt x="334" y="44"/>
                  </a:cubicBezTo>
                  <a:cubicBezTo>
                    <a:pt x="266" y="73"/>
                    <a:pt x="206" y="113"/>
                    <a:pt x="157" y="164"/>
                  </a:cubicBezTo>
                  <a:cubicBezTo>
                    <a:pt x="108" y="214"/>
                    <a:pt x="69" y="275"/>
                    <a:pt x="42" y="343"/>
                  </a:cubicBezTo>
                  <a:cubicBezTo>
                    <a:pt x="14" y="411"/>
                    <a:pt x="0" y="486"/>
                    <a:pt x="0" y="563"/>
                  </a:cubicBezTo>
                  <a:cubicBezTo>
                    <a:pt x="0" y="642"/>
                    <a:pt x="14" y="717"/>
                    <a:pt x="42" y="784"/>
                  </a:cubicBezTo>
                  <a:cubicBezTo>
                    <a:pt x="69" y="852"/>
                    <a:pt x="108" y="912"/>
                    <a:pt x="157" y="963"/>
                  </a:cubicBezTo>
                  <a:cubicBezTo>
                    <a:pt x="206" y="1013"/>
                    <a:pt x="266" y="1053"/>
                    <a:pt x="334" y="1082"/>
                  </a:cubicBezTo>
                  <a:cubicBezTo>
                    <a:pt x="402" y="1111"/>
                    <a:pt x="479" y="1126"/>
                    <a:pt x="563" y="1126"/>
                  </a:cubicBezTo>
                  <a:cubicBezTo>
                    <a:pt x="647" y="1126"/>
                    <a:pt x="724" y="1111"/>
                    <a:pt x="792" y="1082"/>
                  </a:cubicBezTo>
                  <a:cubicBezTo>
                    <a:pt x="861" y="1053"/>
                    <a:pt x="920" y="1013"/>
                    <a:pt x="969" y="963"/>
                  </a:cubicBezTo>
                  <a:cubicBezTo>
                    <a:pt x="1018" y="912"/>
                    <a:pt x="1057" y="852"/>
                    <a:pt x="1085" y="784"/>
                  </a:cubicBezTo>
                  <a:cubicBezTo>
                    <a:pt x="1112" y="717"/>
                    <a:pt x="1126" y="642"/>
                    <a:pt x="1126" y="563"/>
                  </a:cubicBezTo>
                  <a:cubicBezTo>
                    <a:pt x="1126" y="486"/>
                    <a:pt x="1112" y="412"/>
                    <a:pt x="1085" y="343"/>
                  </a:cubicBezTo>
                  <a:cubicBezTo>
                    <a:pt x="1057" y="274"/>
                    <a:pt x="1018" y="214"/>
                    <a:pt x="969" y="164"/>
                  </a:cubicBezTo>
                  <a:close/>
                  <a:moveTo>
                    <a:pt x="737" y="751"/>
                  </a:moveTo>
                  <a:cubicBezTo>
                    <a:pt x="694" y="801"/>
                    <a:pt x="635" y="827"/>
                    <a:pt x="563" y="827"/>
                  </a:cubicBezTo>
                  <a:cubicBezTo>
                    <a:pt x="491" y="827"/>
                    <a:pt x="432" y="801"/>
                    <a:pt x="389" y="751"/>
                  </a:cubicBezTo>
                  <a:cubicBezTo>
                    <a:pt x="347" y="702"/>
                    <a:pt x="325" y="639"/>
                    <a:pt x="325" y="563"/>
                  </a:cubicBezTo>
                  <a:cubicBezTo>
                    <a:pt x="325" y="488"/>
                    <a:pt x="347" y="424"/>
                    <a:pt x="389" y="375"/>
                  </a:cubicBezTo>
                  <a:cubicBezTo>
                    <a:pt x="432" y="325"/>
                    <a:pt x="491" y="299"/>
                    <a:pt x="563" y="299"/>
                  </a:cubicBezTo>
                  <a:cubicBezTo>
                    <a:pt x="635" y="299"/>
                    <a:pt x="694" y="325"/>
                    <a:pt x="737" y="375"/>
                  </a:cubicBezTo>
                  <a:cubicBezTo>
                    <a:pt x="780" y="425"/>
                    <a:pt x="801" y="488"/>
                    <a:pt x="801" y="563"/>
                  </a:cubicBezTo>
                  <a:cubicBezTo>
                    <a:pt x="801" y="639"/>
                    <a:pt x="780" y="702"/>
                    <a:pt x="737" y="751"/>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30"/>
            <p:cNvSpPr>
              <a:spLocks noEditPoints="1"/>
            </p:cNvSpPr>
            <p:nvPr userDrawn="1"/>
          </p:nvSpPr>
          <p:spPr bwMode="auto">
            <a:xfrm>
              <a:off x="-724" y="1657"/>
              <a:ext cx="1346" cy="1838"/>
            </a:xfrm>
            <a:custGeom>
              <a:avLst/>
              <a:gdLst>
                <a:gd name="T0" fmla="*/ 448 w 1101"/>
                <a:gd name="T1" fmla="*/ 1096 h 1539"/>
                <a:gd name="T2" fmla="*/ 542 w 1101"/>
                <a:gd name="T3" fmla="*/ 1105 h 1539"/>
                <a:gd name="T4" fmla="*/ 762 w 1101"/>
                <a:gd name="T5" fmla="*/ 1065 h 1539"/>
                <a:gd name="T6" fmla="*/ 939 w 1101"/>
                <a:gd name="T7" fmla="*/ 952 h 1539"/>
                <a:gd name="T8" fmla="*/ 1058 w 1101"/>
                <a:gd name="T9" fmla="*/ 771 h 1539"/>
                <a:gd name="T10" fmla="*/ 1101 w 1101"/>
                <a:gd name="T11" fmla="*/ 523 h 1539"/>
                <a:gd name="T12" fmla="*/ 1070 w 1101"/>
                <a:gd name="T13" fmla="*/ 324 h 1539"/>
                <a:gd name="T14" fmla="*/ 983 w 1101"/>
                <a:gd name="T15" fmla="*/ 158 h 1539"/>
                <a:gd name="T16" fmla="*/ 841 w 1101"/>
                <a:gd name="T17" fmla="*/ 43 h 1539"/>
                <a:gd name="T18" fmla="*/ 647 w 1101"/>
                <a:gd name="T19" fmla="*/ 0 h 1539"/>
                <a:gd name="T20" fmla="*/ 593 w 1101"/>
                <a:gd name="T21" fmla="*/ 4 h 1539"/>
                <a:gd name="T22" fmla="*/ 526 w 1101"/>
                <a:gd name="T23" fmla="*/ 22 h 1539"/>
                <a:gd name="T24" fmla="*/ 454 w 1101"/>
                <a:gd name="T25" fmla="*/ 60 h 1539"/>
                <a:gd name="T26" fmla="*/ 391 w 1101"/>
                <a:gd name="T27" fmla="*/ 125 h 1539"/>
                <a:gd name="T28" fmla="*/ 357 w 1101"/>
                <a:gd name="T29" fmla="*/ 174 h 1539"/>
                <a:gd name="T30" fmla="*/ 335 w 1101"/>
                <a:gd name="T31" fmla="*/ 21 h 1539"/>
                <a:gd name="T32" fmla="*/ 0 w 1101"/>
                <a:gd name="T33" fmla="*/ 21 h 1539"/>
                <a:gd name="T34" fmla="*/ 0 w 1101"/>
                <a:gd name="T35" fmla="*/ 1539 h 1539"/>
                <a:gd name="T36" fmla="*/ 346 w 1101"/>
                <a:gd name="T37" fmla="*/ 1539 h 1539"/>
                <a:gd name="T38" fmla="*/ 346 w 1101"/>
                <a:gd name="T39" fmla="*/ 1072 h 1539"/>
                <a:gd name="T40" fmla="*/ 376 w 1101"/>
                <a:gd name="T41" fmla="*/ 1080 h 1539"/>
                <a:gd name="T42" fmla="*/ 448 w 1101"/>
                <a:gd name="T43" fmla="*/ 1096 h 1539"/>
                <a:gd name="T44" fmla="*/ 349 w 1101"/>
                <a:gd name="T45" fmla="*/ 797 h 1539"/>
                <a:gd name="T46" fmla="*/ 349 w 1101"/>
                <a:gd name="T47" fmla="*/ 525 h 1539"/>
                <a:gd name="T48" fmla="*/ 396 w 1101"/>
                <a:gd name="T49" fmla="*/ 360 h 1539"/>
                <a:gd name="T50" fmla="*/ 556 w 1101"/>
                <a:gd name="T51" fmla="*/ 289 h 1539"/>
                <a:gd name="T52" fmla="*/ 646 w 1101"/>
                <a:gd name="T53" fmla="*/ 314 h 1539"/>
                <a:gd name="T54" fmla="*/ 707 w 1101"/>
                <a:gd name="T55" fmla="*/ 375 h 1539"/>
                <a:gd name="T56" fmla="*/ 740 w 1101"/>
                <a:gd name="T57" fmla="*/ 456 h 1539"/>
                <a:gd name="T58" fmla="*/ 750 w 1101"/>
                <a:gd name="T59" fmla="*/ 539 h 1539"/>
                <a:gd name="T60" fmla="*/ 683 w 1101"/>
                <a:gd name="T61" fmla="*/ 760 h 1539"/>
                <a:gd name="T62" fmla="*/ 510 w 1101"/>
                <a:gd name="T63" fmla="*/ 829 h 1539"/>
                <a:gd name="T64" fmla="*/ 363 w 1101"/>
                <a:gd name="T65" fmla="*/ 803 h 1539"/>
                <a:gd name="T66" fmla="*/ 349 w 1101"/>
                <a:gd name="T67" fmla="*/ 797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01" h="1539">
                  <a:moveTo>
                    <a:pt x="448" y="1096"/>
                  </a:moveTo>
                  <a:cubicBezTo>
                    <a:pt x="478" y="1102"/>
                    <a:pt x="510" y="1105"/>
                    <a:pt x="542" y="1105"/>
                  </a:cubicBezTo>
                  <a:cubicBezTo>
                    <a:pt x="620" y="1105"/>
                    <a:pt x="694" y="1091"/>
                    <a:pt x="762" y="1065"/>
                  </a:cubicBezTo>
                  <a:cubicBezTo>
                    <a:pt x="829" y="1039"/>
                    <a:pt x="889" y="1001"/>
                    <a:pt x="939" y="952"/>
                  </a:cubicBezTo>
                  <a:cubicBezTo>
                    <a:pt x="990" y="903"/>
                    <a:pt x="1030" y="843"/>
                    <a:pt x="1058" y="771"/>
                  </a:cubicBezTo>
                  <a:cubicBezTo>
                    <a:pt x="1086" y="699"/>
                    <a:pt x="1101" y="616"/>
                    <a:pt x="1101" y="523"/>
                  </a:cubicBezTo>
                  <a:cubicBezTo>
                    <a:pt x="1101" y="454"/>
                    <a:pt x="1090" y="387"/>
                    <a:pt x="1070" y="324"/>
                  </a:cubicBezTo>
                  <a:cubicBezTo>
                    <a:pt x="1050" y="262"/>
                    <a:pt x="1021" y="206"/>
                    <a:pt x="983" y="158"/>
                  </a:cubicBezTo>
                  <a:cubicBezTo>
                    <a:pt x="945" y="110"/>
                    <a:pt x="898" y="71"/>
                    <a:pt x="841" y="43"/>
                  </a:cubicBezTo>
                  <a:cubicBezTo>
                    <a:pt x="785" y="14"/>
                    <a:pt x="720" y="0"/>
                    <a:pt x="647" y="0"/>
                  </a:cubicBezTo>
                  <a:cubicBezTo>
                    <a:pt x="633" y="0"/>
                    <a:pt x="615" y="1"/>
                    <a:pt x="593" y="4"/>
                  </a:cubicBezTo>
                  <a:cubicBezTo>
                    <a:pt x="572" y="7"/>
                    <a:pt x="550" y="13"/>
                    <a:pt x="526" y="22"/>
                  </a:cubicBezTo>
                  <a:cubicBezTo>
                    <a:pt x="502" y="30"/>
                    <a:pt x="478" y="43"/>
                    <a:pt x="454" y="60"/>
                  </a:cubicBezTo>
                  <a:cubicBezTo>
                    <a:pt x="431" y="76"/>
                    <a:pt x="410" y="98"/>
                    <a:pt x="391" y="125"/>
                  </a:cubicBezTo>
                  <a:cubicBezTo>
                    <a:pt x="357" y="174"/>
                    <a:pt x="357" y="174"/>
                    <a:pt x="357" y="174"/>
                  </a:cubicBezTo>
                  <a:cubicBezTo>
                    <a:pt x="335" y="21"/>
                    <a:pt x="335" y="21"/>
                    <a:pt x="335" y="21"/>
                  </a:cubicBezTo>
                  <a:cubicBezTo>
                    <a:pt x="0" y="21"/>
                    <a:pt x="0" y="21"/>
                    <a:pt x="0" y="21"/>
                  </a:cubicBezTo>
                  <a:cubicBezTo>
                    <a:pt x="0" y="1539"/>
                    <a:pt x="0" y="1539"/>
                    <a:pt x="0" y="1539"/>
                  </a:cubicBezTo>
                  <a:cubicBezTo>
                    <a:pt x="346" y="1539"/>
                    <a:pt x="346" y="1539"/>
                    <a:pt x="346" y="1539"/>
                  </a:cubicBezTo>
                  <a:cubicBezTo>
                    <a:pt x="346" y="1072"/>
                    <a:pt x="346" y="1072"/>
                    <a:pt x="346" y="1072"/>
                  </a:cubicBezTo>
                  <a:cubicBezTo>
                    <a:pt x="376" y="1080"/>
                    <a:pt x="376" y="1080"/>
                    <a:pt x="376" y="1080"/>
                  </a:cubicBezTo>
                  <a:cubicBezTo>
                    <a:pt x="392" y="1084"/>
                    <a:pt x="415" y="1089"/>
                    <a:pt x="448" y="1096"/>
                  </a:cubicBezTo>
                  <a:close/>
                  <a:moveTo>
                    <a:pt x="349" y="797"/>
                  </a:moveTo>
                  <a:cubicBezTo>
                    <a:pt x="349" y="525"/>
                    <a:pt x="349" y="525"/>
                    <a:pt x="349" y="525"/>
                  </a:cubicBezTo>
                  <a:cubicBezTo>
                    <a:pt x="349" y="460"/>
                    <a:pt x="365" y="404"/>
                    <a:pt x="396" y="360"/>
                  </a:cubicBezTo>
                  <a:cubicBezTo>
                    <a:pt x="429" y="313"/>
                    <a:pt x="483" y="289"/>
                    <a:pt x="556" y="289"/>
                  </a:cubicBezTo>
                  <a:cubicBezTo>
                    <a:pt x="590" y="289"/>
                    <a:pt x="620" y="298"/>
                    <a:pt x="646" y="314"/>
                  </a:cubicBezTo>
                  <a:cubicBezTo>
                    <a:pt x="670" y="330"/>
                    <a:pt x="691" y="350"/>
                    <a:pt x="707" y="375"/>
                  </a:cubicBezTo>
                  <a:cubicBezTo>
                    <a:pt x="722" y="399"/>
                    <a:pt x="733" y="426"/>
                    <a:pt x="740" y="456"/>
                  </a:cubicBezTo>
                  <a:cubicBezTo>
                    <a:pt x="747" y="485"/>
                    <a:pt x="750" y="513"/>
                    <a:pt x="750" y="539"/>
                  </a:cubicBezTo>
                  <a:cubicBezTo>
                    <a:pt x="750" y="640"/>
                    <a:pt x="727" y="714"/>
                    <a:pt x="683" y="760"/>
                  </a:cubicBezTo>
                  <a:cubicBezTo>
                    <a:pt x="638" y="805"/>
                    <a:pt x="580" y="829"/>
                    <a:pt x="510" y="829"/>
                  </a:cubicBezTo>
                  <a:cubicBezTo>
                    <a:pt x="451" y="829"/>
                    <a:pt x="401" y="820"/>
                    <a:pt x="363" y="803"/>
                  </a:cubicBezTo>
                  <a:lnTo>
                    <a:pt x="349" y="797"/>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31"/>
            <p:cNvSpPr>
              <a:spLocks/>
            </p:cNvSpPr>
            <p:nvPr userDrawn="1"/>
          </p:nvSpPr>
          <p:spPr bwMode="auto">
            <a:xfrm>
              <a:off x="-4139" y="1082"/>
              <a:ext cx="1511" cy="1900"/>
            </a:xfrm>
            <a:custGeom>
              <a:avLst/>
              <a:gdLst>
                <a:gd name="T0" fmla="*/ 1189 w 1236"/>
                <a:gd name="T1" fmla="*/ 1309 h 1591"/>
                <a:gd name="T2" fmla="*/ 1236 w 1236"/>
                <a:gd name="T3" fmla="*/ 1122 h 1591"/>
                <a:gd name="T4" fmla="*/ 1196 w 1236"/>
                <a:gd name="T5" fmla="*/ 923 h 1591"/>
                <a:gd name="T6" fmla="*/ 1094 w 1236"/>
                <a:gd name="T7" fmla="*/ 788 h 1591"/>
                <a:gd name="T8" fmla="*/ 954 w 1236"/>
                <a:gd name="T9" fmla="*/ 701 h 1591"/>
                <a:gd name="T10" fmla="*/ 794 w 1236"/>
                <a:gd name="T11" fmla="*/ 642 h 1591"/>
                <a:gd name="T12" fmla="*/ 720 w 1236"/>
                <a:gd name="T13" fmla="*/ 618 h 1591"/>
                <a:gd name="T14" fmla="*/ 627 w 1236"/>
                <a:gd name="T15" fmla="*/ 587 h 1591"/>
                <a:gd name="T16" fmla="*/ 549 w 1236"/>
                <a:gd name="T17" fmla="*/ 551 h 1591"/>
                <a:gd name="T18" fmla="*/ 494 w 1236"/>
                <a:gd name="T19" fmla="*/ 499 h 1591"/>
                <a:gd name="T20" fmla="*/ 472 w 1236"/>
                <a:gd name="T21" fmla="*/ 426 h 1591"/>
                <a:gd name="T22" fmla="*/ 492 w 1236"/>
                <a:gd name="T23" fmla="*/ 358 h 1591"/>
                <a:gd name="T24" fmla="*/ 539 w 1236"/>
                <a:gd name="T25" fmla="*/ 314 h 1591"/>
                <a:gd name="T26" fmla="*/ 600 w 1236"/>
                <a:gd name="T27" fmla="*/ 291 h 1591"/>
                <a:gd name="T28" fmla="*/ 666 w 1236"/>
                <a:gd name="T29" fmla="*/ 283 h 1591"/>
                <a:gd name="T30" fmla="*/ 857 w 1236"/>
                <a:gd name="T31" fmla="*/ 324 h 1591"/>
                <a:gd name="T32" fmla="*/ 1014 w 1236"/>
                <a:gd name="T33" fmla="*/ 413 h 1591"/>
                <a:gd name="T34" fmla="*/ 1198 w 1236"/>
                <a:gd name="T35" fmla="*/ 180 h 1591"/>
                <a:gd name="T36" fmla="*/ 1141 w 1236"/>
                <a:gd name="T37" fmla="*/ 134 h 1591"/>
                <a:gd name="T38" fmla="*/ 1026 w 1236"/>
                <a:gd name="T39" fmla="*/ 71 h 1591"/>
                <a:gd name="T40" fmla="*/ 866 w 1236"/>
                <a:gd name="T41" fmla="*/ 21 h 1591"/>
                <a:gd name="T42" fmla="*/ 664 w 1236"/>
                <a:gd name="T43" fmla="*/ 0 h 1591"/>
                <a:gd name="T44" fmla="*/ 412 w 1236"/>
                <a:gd name="T45" fmla="*/ 38 h 1591"/>
                <a:gd name="T46" fmla="*/ 232 w 1236"/>
                <a:gd name="T47" fmla="*/ 140 h 1591"/>
                <a:gd name="T48" fmla="*/ 122 w 1236"/>
                <a:gd name="T49" fmla="*/ 294 h 1591"/>
                <a:gd name="T50" fmla="*/ 84 w 1236"/>
                <a:gd name="T51" fmla="*/ 484 h 1591"/>
                <a:gd name="T52" fmla="*/ 118 w 1236"/>
                <a:gd name="T53" fmla="*/ 641 h 1591"/>
                <a:gd name="T54" fmla="*/ 207 w 1236"/>
                <a:gd name="T55" fmla="*/ 758 h 1591"/>
                <a:gd name="T56" fmla="*/ 334 w 1236"/>
                <a:gd name="T57" fmla="*/ 844 h 1591"/>
                <a:gd name="T58" fmla="*/ 477 w 1236"/>
                <a:gd name="T59" fmla="*/ 903 h 1591"/>
                <a:gd name="T60" fmla="*/ 563 w 1236"/>
                <a:gd name="T61" fmla="*/ 931 h 1591"/>
                <a:gd name="T62" fmla="*/ 750 w 1236"/>
                <a:gd name="T63" fmla="*/ 1013 h 1591"/>
                <a:gd name="T64" fmla="*/ 822 w 1236"/>
                <a:gd name="T65" fmla="*/ 1133 h 1591"/>
                <a:gd name="T66" fmla="*/ 802 w 1236"/>
                <a:gd name="T67" fmla="*/ 1207 h 1591"/>
                <a:gd name="T68" fmla="*/ 752 w 1236"/>
                <a:gd name="T69" fmla="*/ 1252 h 1591"/>
                <a:gd name="T70" fmla="*/ 686 w 1236"/>
                <a:gd name="T71" fmla="*/ 1274 h 1591"/>
                <a:gd name="T72" fmla="*/ 619 w 1236"/>
                <a:gd name="T73" fmla="*/ 1280 h 1591"/>
                <a:gd name="T74" fmla="*/ 378 w 1236"/>
                <a:gd name="T75" fmla="*/ 1224 h 1591"/>
                <a:gd name="T76" fmla="*/ 220 w 1236"/>
                <a:gd name="T77" fmla="*/ 1118 h 1591"/>
                <a:gd name="T78" fmla="*/ 0 w 1236"/>
                <a:gd name="T79" fmla="*/ 1383 h 1591"/>
                <a:gd name="T80" fmla="*/ 244 w 1236"/>
                <a:gd name="T81" fmla="*/ 1531 h 1591"/>
                <a:gd name="T82" fmla="*/ 626 w 1236"/>
                <a:gd name="T83" fmla="*/ 1591 h 1591"/>
                <a:gd name="T84" fmla="*/ 866 w 1236"/>
                <a:gd name="T85" fmla="*/ 1556 h 1591"/>
                <a:gd name="T86" fmla="*/ 1059 w 1236"/>
                <a:gd name="T87" fmla="*/ 1458 h 1591"/>
                <a:gd name="T88" fmla="*/ 1189 w 1236"/>
                <a:gd name="T89" fmla="*/ 1309 h 1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36" h="1591">
                  <a:moveTo>
                    <a:pt x="1189" y="1309"/>
                  </a:moveTo>
                  <a:cubicBezTo>
                    <a:pt x="1220" y="1252"/>
                    <a:pt x="1236" y="1189"/>
                    <a:pt x="1236" y="1122"/>
                  </a:cubicBezTo>
                  <a:cubicBezTo>
                    <a:pt x="1236" y="1043"/>
                    <a:pt x="1223" y="976"/>
                    <a:pt x="1196" y="923"/>
                  </a:cubicBezTo>
                  <a:cubicBezTo>
                    <a:pt x="1170" y="869"/>
                    <a:pt x="1136" y="824"/>
                    <a:pt x="1094" y="788"/>
                  </a:cubicBezTo>
                  <a:cubicBezTo>
                    <a:pt x="1053" y="751"/>
                    <a:pt x="1006" y="722"/>
                    <a:pt x="954" y="701"/>
                  </a:cubicBezTo>
                  <a:cubicBezTo>
                    <a:pt x="900" y="678"/>
                    <a:pt x="846" y="658"/>
                    <a:pt x="794" y="642"/>
                  </a:cubicBezTo>
                  <a:cubicBezTo>
                    <a:pt x="720" y="618"/>
                    <a:pt x="720" y="618"/>
                    <a:pt x="720" y="618"/>
                  </a:cubicBezTo>
                  <a:cubicBezTo>
                    <a:pt x="687" y="607"/>
                    <a:pt x="656" y="597"/>
                    <a:pt x="627" y="587"/>
                  </a:cubicBezTo>
                  <a:cubicBezTo>
                    <a:pt x="596" y="576"/>
                    <a:pt x="570" y="564"/>
                    <a:pt x="549" y="551"/>
                  </a:cubicBezTo>
                  <a:cubicBezTo>
                    <a:pt x="526" y="536"/>
                    <a:pt x="507" y="519"/>
                    <a:pt x="494" y="499"/>
                  </a:cubicBezTo>
                  <a:cubicBezTo>
                    <a:pt x="480" y="479"/>
                    <a:pt x="472" y="454"/>
                    <a:pt x="472" y="426"/>
                  </a:cubicBezTo>
                  <a:cubicBezTo>
                    <a:pt x="472" y="399"/>
                    <a:pt x="479" y="376"/>
                    <a:pt x="492" y="358"/>
                  </a:cubicBezTo>
                  <a:cubicBezTo>
                    <a:pt x="504" y="340"/>
                    <a:pt x="520" y="325"/>
                    <a:pt x="539" y="314"/>
                  </a:cubicBezTo>
                  <a:cubicBezTo>
                    <a:pt x="557" y="304"/>
                    <a:pt x="578" y="296"/>
                    <a:pt x="600" y="291"/>
                  </a:cubicBezTo>
                  <a:cubicBezTo>
                    <a:pt x="622" y="286"/>
                    <a:pt x="644" y="283"/>
                    <a:pt x="666" y="283"/>
                  </a:cubicBezTo>
                  <a:cubicBezTo>
                    <a:pt x="731" y="283"/>
                    <a:pt x="796" y="297"/>
                    <a:pt x="857" y="324"/>
                  </a:cubicBezTo>
                  <a:cubicBezTo>
                    <a:pt x="911" y="347"/>
                    <a:pt x="964" y="377"/>
                    <a:pt x="1014" y="413"/>
                  </a:cubicBezTo>
                  <a:cubicBezTo>
                    <a:pt x="1198" y="180"/>
                    <a:pt x="1198" y="180"/>
                    <a:pt x="1198" y="180"/>
                  </a:cubicBezTo>
                  <a:cubicBezTo>
                    <a:pt x="1183" y="166"/>
                    <a:pt x="1164" y="150"/>
                    <a:pt x="1141" y="134"/>
                  </a:cubicBezTo>
                  <a:cubicBezTo>
                    <a:pt x="1109" y="112"/>
                    <a:pt x="1071" y="91"/>
                    <a:pt x="1026" y="71"/>
                  </a:cubicBezTo>
                  <a:cubicBezTo>
                    <a:pt x="981" y="52"/>
                    <a:pt x="927" y="35"/>
                    <a:pt x="866" y="21"/>
                  </a:cubicBezTo>
                  <a:cubicBezTo>
                    <a:pt x="806" y="7"/>
                    <a:pt x="738" y="0"/>
                    <a:pt x="664" y="0"/>
                  </a:cubicBezTo>
                  <a:cubicBezTo>
                    <a:pt x="569" y="0"/>
                    <a:pt x="484" y="13"/>
                    <a:pt x="412" y="38"/>
                  </a:cubicBezTo>
                  <a:cubicBezTo>
                    <a:pt x="341" y="62"/>
                    <a:pt x="280" y="97"/>
                    <a:pt x="232" y="140"/>
                  </a:cubicBezTo>
                  <a:cubicBezTo>
                    <a:pt x="184" y="184"/>
                    <a:pt x="147" y="235"/>
                    <a:pt x="122" y="294"/>
                  </a:cubicBezTo>
                  <a:cubicBezTo>
                    <a:pt x="97" y="352"/>
                    <a:pt x="84" y="416"/>
                    <a:pt x="84" y="484"/>
                  </a:cubicBezTo>
                  <a:cubicBezTo>
                    <a:pt x="84" y="544"/>
                    <a:pt x="96" y="597"/>
                    <a:pt x="118" y="641"/>
                  </a:cubicBezTo>
                  <a:cubicBezTo>
                    <a:pt x="141" y="685"/>
                    <a:pt x="171" y="725"/>
                    <a:pt x="207" y="758"/>
                  </a:cubicBezTo>
                  <a:cubicBezTo>
                    <a:pt x="245" y="791"/>
                    <a:pt x="287" y="820"/>
                    <a:pt x="334" y="844"/>
                  </a:cubicBezTo>
                  <a:cubicBezTo>
                    <a:pt x="382" y="868"/>
                    <a:pt x="430" y="888"/>
                    <a:pt x="477" y="903"/>
                  </a:cubicBezTo>
                  <a:cubicBezTo>
                    <a:pt x="563" y="931"/>
                    <a:pt x="563" y="931"/>
                    <a:pt x="563" y="931"/>
                  </a:cubicBezTo>
                  <a:cubicBezTo>
                    <a:pt x="644" y="958"/>
                    <a:pt x="707" y="986"/>
                    <a:pt x="750" y="1013"/>
                  </a:cubicBezTo>
                  <a:cubicBezTo>
                    <a:pt x="798" y="1044"/>
                    <a:pt x="822" y="1085"/>
                    <a:pt x="822" y="1133"/>
                  </a:cubicBezTo>
                  <a:cubicBezTo>
                    <a:pt x="822" y="1163"/>
                    <a:pt x="815" y="1188"/>
                    <a:pt x="802" y="1207"/>
                  </a:cubicBezTo>
                  <a:cubicBezTo>
                    <a:pt x="789" y="1226"/>
                    <a:pt x="772" y="1241"/>
                    <a:pt x="752" y="1252"/>
                  </a:cubicBezTo>
                  <a:cubicBezTo>
                    <a:pt x="733" y="1262"/>
                    <a:pt x="711" y="1270"/>
                    <a:pt x="686" y="1274"/>
                  </a:cubicBezTo>
                  <a:cubicBezTo>
                    <a:pt x="663" y="1278"/>
                    <a:pt x="641" y="1280"/>
                    <a:pt x="619" y="1280"/>
                  </a:cubicBezTo>
                  <a:cubicBezTo>
                    <a:pt x="532" y="1280"/>
                    <a:pt x="451" y="1261"/>
                    <a:pt x="378" y="1224"/>
                  </a:cubicBezTo>
                  <a:cubicBezTo>
                    <a:pt x="315" y="1192"/>
                    <a:pt x="262" y="1156"/>
                    <a:pt x="220" y="1118"/>
                  </a:cubicBezTo>
                  <a:cubicBezTo>
                    <a:pt x="0" y="1383"/>
                    <a:pt x="0" y="1383"/>
                    <a:pt x="0" y="1383"/>
                  </a:cubicBezTo>
                  <a:cubicBezTo>
                    <a:pt x="67" y="1444"/>
                    <a:pt x="149" y="1494"/>
                    <a:pt x="244" y="1531"/>
                  </a:cubicBezTo>
                  <a:cubicBezTo>
                    <a:pt x="346" y="1571"/>
                    <a:pt x="474" y="1591"/>
                    <a:pt x="626" y="1591"/>
                  </a:cubicBezTo>
                  <a:cubicBezTo>
                    <a:pt x="711" y="1591"/>
                    <a:pt x="791" y="1579"/>
                    <a:pt x="866" y="1556"/>
                  </a:cubicBezTo>
                  <a:cubicBezTo>
                    <a:pt x="940" y="1533"/>
                    <a:pt x="1005" y="1500"/>
                    <a:pt x="1059" y="1458"/>
                  </a:cubicBezTo>
                  <a:cubicBezTo>
                    <a:pt x="1113" y="1417"/>
                    <a:pt x="1157" y="1367"/>
                    <a:pt x="1189" y="1309"/>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32"/>
            <p:cNvSpPr>
              <a:spLocks/>
            </p:cNvSpPr>
            <p:nvPr userDrawn="1"/>
          </p:nvSpPr>
          <p:spPr bwMode="auto">
            <a:xfrm>
              <a:off x="-2360" y="1682"/>
              <a:ext cx="1300" cy="1291"/>
            </a:xfrm>
            <a:custGeom>
              <a:avLst/>
              <a:gdLst>
                <a:gd name="T0" fmla="*/ 107 w 1063"/>
                <a:gd name="T1" fmla="*/ 986 h 1081"/>
                <a:gd name="T2" fmla="*/ 223 w 1063"/>
                <a:gd name="T3" fmla="*/ 1058 h 1081"/>
                <a:gd name="T4" fmla="*/ 374 w 1063"/>
                <a:gd name="T5" fmla="*/ 1081 h 1081"/>
                <a:gd name="T6" fmla="*/ 441 w 1063"/>
                <a:gd name="T7" fmla="*/ 1074 h 1081"/>
                <a:gd name="T8" fmla="*/ 522 w 1063"/>
                <a:gd name="T9" fmla="*/ 1052 h 1081"/>
                <a:gd name="T10" fmla="*/ 604 w 1063"/>
                <a:gd name="T11" fmla="*/ 1010 h 1081"/>
                <a:gd name="T12" fmla="*/ 674 w 1063"/>
                <a:gd name="T13" fmla="*/ 947 h 1081"/>
                <a:gd name="T14" fmla="*/ 708 w 1063"/>
                <a:gd name="T15" fmla="*/ 906 h 1081"/>
                <a:gd name="T16" fmla="*/ 726 w 1063"/>
                <a:gd name="T17" fmla="*/ 1051 h 1081"/>
                <a:gd name="T18" fmla="*/ 1063 w 1063"/>
                <a:gd name="T19" fmla="*/ 1051 h 1081"/>
                <a:gd name="T20" fmla="*/ 1063 w 1063"/>
                <a:gd name="T21" fmla="*/ 0 h 1081"/>
                <a:gd name="T22" fmla="*/ 715 w 1063"/>
                <a:gd name="T23" fmla="*/ 0 h 1081"/>
                <a:gd name="T24" fmla="*/ 715 w 1063"/>
                <a:gd name="T25" fmla="*/ 565 h 1081"/>
                <a:gd name="T26" fmla="*/ 706 w 1063"/>
                <a:gd name="T27" fmla="*/ 639 h 1081"/>
                <a:gd name="T28" fmla="*/ 674 w 1063"/>
                <a:gd name="T29" fmla="*/ 709 h 1081"/>
                <a:gd name="T30" fmla="*/ 615 w 1063"/>
                <a:gd name="T31" fmla="*/ 761 h 1081"/>
                <a:gd name="T32" fmla="*/ 526 w 1063"/>
                <a:gd name="T33" fmla="*/ 780 h 1081"/>
                <a:gd name="T34" fmla="*/ 386 w 1063"/>
                <a:gd name="T35" fmla="*/ 721 h 1081"/>
                <a:gd name="T36" fmla="*/ 349 w 1063"/>
                <a:gd name="T37" fmla="*/ 577 h 1081"/>
                <a:gd name="T38" fmla="*/ 349 w 1063"/>
                <a:gd name="T39" fmla="*/ 0 h 1081"/>
                <a:gd name="T40" fmla="*/ 0 w 1063"/>
                <a:gd name="T41" fmla="*/ 0 h 1081"/>
                <a:gd name="T42" fmla="*/ 0 w 1063"/>
                <a:gd name="T43" fmla="*/ 670 h 1081"/>
                <a:gd name="T44" fmla="*/ 29 w 1063"/>
                <a:gd name="T45" fmla="*/ 860 h 1081"/>
                <a:gd name="T46" fmla="*/ 107 w 1063"/>
                <a:gd name="T47" fmla="*/ 986 h 10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3" h="1081">
                  <a:moveTo>
                    <a:pt x="107" y="986"/>
                  </a:moveTo>
                  <a:cubicBezTo>
                    <a:pt x="139" y="1019"/>
                    <a:pt x="178" y="1043"/>
                    <a:pt x="223" y="1058"/>
                  </a:cubicBezTo>
                  <a:cubicBezTo>
                    <a:pt x="268" y="1073"/>
                    <a:pt x="319" y="1081"/>
                    <a:pt x="374" y="1081"/>
                  </a:cubicBezTo>
                  <a:cubicBezTo>
                    <a:pt x="393" y="1081"/>
                    <a:pt x="415" y="1079"/>
                    <a:pt x="441" y="1074"/>
                  </a:cubicBezTo>
                  <a:cubicBezTo>
                    <a:pt x="467" y="1070"/>
                    <a:pt x="494" y="1063"/>
                    <a:pt x="522" y="1052"/>
                  </a:cubicBezTo>
                  <a:cubicBezTo>
                    <a:pt x="550" y="1042"/>
                    <a:pt x="578" y="1028"/>
                    <a:pt x="604" y="1010"/>
                  </a:cubicBezTo>
                  <a:cubicBezTo>
                    <a:pt x="630" y="993"/>
                    <a:pt x="654" y="972"/>
                    <a:pt x="674" y="947"/>
                  </a:cubicBezTo>
                  <a:cubicBezTo>
                    <a:pt x="708" y="906"/>
                    <a:pt x="708" y="906"/>
                    <a:pt x="708" y="906"/>
                  </a:cubicBezTo>
                  <a:cubicBezTo>
                    <a:pt x="726" y="1051"/>
                    <a:pt x="726" y="1051"/>
                    <a:pt x="726" y="1051"/>
                  </a:cubicBezTo>
                  <a:cubicBezTo>
                    <a:pt x="1063" y="1051"/>
                    <a:pt x="1063" y="1051"/>
                    <a:pt x="1063" y="1051"/>
                  </a:cubicBezTo>
                  <a:cubicBezTo>
                    <a:pt x="1063" y="0"/>
                    <a:pt x="1063" y="0"/>
                    <a:pt x="1063" y="0"/>
                  </a:cubicBezTo>
                  <a:cubicBezTo>
                    <a:pt x="715" y="0"/>
                    <a:pt x="715" y="0"/>
                    <a:pt x="715" y="0"/>
                  </a:cubicBezTo>
                  <a:cubicBezTo>
                    <a:pt x="715" y="565"/>
                    <a:pt x="715" y="565"/>
                    <a:pt x="715" y="565"/>
                  </a:cubicBezTo>
                  <a:cubicBezTo>
                    <a:pt x="715" y="590"/>
                    <a:pt x="712" y="615"/>
                    <a:pt x="706" y="639"/>
                  </a:cubicBezTo>
                  <a:cubicBezTo>
                    <a:pt x="700" y="665"/>
                    <a:pt x="689" y="688"/>
                    <a:pt x="674" y="709"/>
                  </a:cubicBezTo>
                  <a:cubicBezTo>
                    <a:pt x="659" y="731"/>
                    <a:pt x="639" y="748"/>
                    <a:pt x="615" y="761"/>
                  </a:cubicBezTo>
                  <a:cubicBezTo>
                    <a:pt x="590" y="773"/>
                    <a:pt x="561" y="780"/>
                    <a:pt x="526" y="780"/>
                  </a:cubicBezTo>
                  <a:cubicBezTo>
                    <a:pt x="460" y="780"/>
                    <a:pt x="414" y="760"/>
                    <a:pt x="386" y="721"/>
                  </a:cubicBezTo>
                  <a:cubicBezTo>
                    <a:pt x="361" y="684"/>
                    <a:pt x="349" y="636"/>
                    <a:pt x="349" y="577"/>
                  </a:cubicBezTo>
                  <a:cubicBezTo>
                    <a:pt x="349" y="0"/>
                    <a:pt x="349" y="0"/>
                    <a:pt x="349" y="0"/>
                  </a:cubicBezTo>
                  <a:cubicBezTo>
                    <a:pt x="0" y="0"/>
                    <a:pt x="0" y="0"/>
                    <a:pt x="0" y="0"/>
                  </a:cubicBezTo>
                  <a:cubicBezTo>
                    <a:pt x="0" y="670"/>
                    <a:pt x="0" y="670"/>
                    <a:pt x="0" y="670"/>
                  </a:cubicBezTo>
                  <a:cubicBezTo>
                    <a:pt x="0" y="745"/>
                    <a:pt x="10" y="809"/>
                    <a:pt x="29" y="860"/>
                  </a:cubicBezTo>
                  <a:cubicBezTo>
                    <a:pt x="48" y="911"/>
                    <a:pt x="74" y="954"/>
                    <a:pt x="107" y="986"/>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3"/>
            <p:cNvSpPr>
              <a:spLocks noEditPoints="1"/>
            </p:cNvSpPr>
            <p:nvPr userDrawn="1"/>
          </p:nvSpPr>
          <p:spPr bwMode="auto">
            <a:xfrm>
              <a:off x="843" y="1637"/>
              <a:ext cx="1308" cy="1345"/>
            </a:xfrm>
            <a:custGeom>
              <a:avLst/>
              <a:gdLst>
                <a:gd name="T0" fmla="*/ 1070 w 1070"/>
                <a:gd name="T1" fmla="*/ 605 h 1126"/>
                <a:gd name="T2" fmla="*/ 1030 w 1070"/>
                <a:gd name="T3" fmla="*/ 336 h 1126"/>
                <a:gd name="T4" fmla="*/ 919 w 1070"/>
                <a:gd name="T5" fmla="*/ 148 h 1126"/>
                <a:gd name="T6" fmla="*/ 755 w 1070"/>
                <a:gd name="T7" fmla="*/ 37 h 1126"/>
                <a:gd name="T8" fmla="*/ 552 w 1070"/>
                <a:gd name="T9" fmla="*/ 0 h 1126"/>
                <a:gd name="T10" fmla="*/ 308 w 1070"/>
                <a:gd name="T11" fmla="*/ 49 h 1126"/>
                <a:gd name="T12" fmla="*/ 136 w 1070"/>
                <a:gd name="T13" fmla="*/ 178 h 1126"/>
                <a:gd name="T14" fmla="*/ 34 w 1070"/>
                <a:gd name="T15" fmla="*/ 359 h 1126"/>
                <a:gd name="T16" fmla="*/ 0 w 1070"/>
                <a:gd name="T17" fmla="*/ 568 h 1126"/>
                <a:gd name="T18" fmla="*/ 154 w 1070"/>
                <a:gd name="T19" fmla="*/ 980 h 1126"/>
                <a:gd name="T20" fmla="*/ 603 w 1070"/>
                <a:gd name="T21" fmla="*/ 1126 h 1126"/>
                <a:gd name="T22" fmla="*/ 753 w 1070"/>
                <a:gd name="T23" fmla="*/ 1114 h 1126"/>
                <a:gd name="T24" fmla="*/ 881 w 1070"/>
                <a:gd name="T25" fmla="*/ 1084 h 1126"/>
                <a:gd name="T26" fmla="*/ 980 w 1070"/>
                <a:gd name="T27" fmla="*/ 1048 h 1126"/>
                <a:gd name="T28" fmla="*/ 1030 w 1070"/>
                <a:gd name="T29" fmla="*/ 1023 h 1126"/>
                <a:gd name="T30" fmla="*/ 927 w 1070"/>
                <a:gd name="T31" fmla="*/ 808 h 1126"/>
                <a:gd name="T32" fmla="*/ 814 w 1070"/>
                <a:gd name="T33" fmla="*/ 852 h 1126"/>
                <a:gd name="T34" fmla="*/ 624 w 1070"/>
                <a:gd name="T35" fmla="*/ 878 h 1126"/>
                <a:gd name="T36" fmla="*/ 488 w 1070"/>
                <a:gd name="T37" fmla="*/ 861 h 1126"/>
                <a:gd name="T38" fmla="*/ 395 w 1070"/>
                <a:gd name="T39" fmla="*/ 813 h 1126"/>
                <a:gd name="T40" fmla="*/ 345 w 1070"/>
                <a:gd name="T41" fmla="*/ 747 h 1126"/>
                <a:gd name="T42" fmla="*/ 328 w 1070"/>
                <a:gd name="T43" fmla="*/ 682 h 1126"/>
                <a:gd name="T44" fmla="*/ 326 w 1070"/>
                <a:gd name="T45" fmla="*/ 657 h 1126"/>
                <a:gd name="T46" fmla="*/ 1070 w 1070"/>
                <a:gd name="T47" fmla="*/ 657 h 1126"/>
                <a:gd name="T48" fmla="*/ 1070 w 1070"/>
                <a:gd name="T49" fmla="*/ 605 h 1126"/>
                <a:gd name="T50" fmla="*/ 766 w 1070"/>
                <a:gd name="T51" fmla="*/ 470 h 1126"/>
                <a:gd name="T52" fmla="*/ 330 w 1070"/>
                <a:gd name="T53" fmla="*/ 470 h 1126"/>
                <a:gd name="T54" fmla="*/ 330 w 1070"/>
                <a:gd name="T55" fmla="*/ 446 h 1126"/>
                <a:gd name="T56" fmla="*/ 343 w 1070"/>
                <a:gd name="T57" fmla="*/ 380 h 1126"/>
                <a:gd name="T58" fmla="*/ 383 w 1070"/>
                <a:gd name="T59" fmla="*/ 316 h 1126"/>
                <a:gd name="T60" fmla="*/ 451 w 1070"/>
                <a:gd name="T61" fmla="*/ 268 h 1126"/>
                <a:gd name="T62" fmla="*/ 547 w 1070"/>
                <a:gd name="T63" fmla="*/ 248 h 1126"/>
                <a:gd name="T64" fmla="*/ 645 w 1070"/>
                <a:gd name="T65" fmla="*/ 268 h 1126"/>
                <a:gd name="T66" fmla="*/ 712 w 1070"/>
                <a:gd name="T67" fmla="*/ 316 h 1126"/>
                <a:gd name="T68" fmla="*/ 753 w 1070"/>
                <a:gd name="T69" fmla="*/ 380 h 1126"/>
                <a:gd name="T70" fmla="*/ 766 w 1070"/>
                <a:gd name="T71" fmla="*/ 446 h 1126"/>
                <a:gd name="T72" fmla="*/ 766 w 1070"/>
                <a:gd name="T73" fmla="*/ 470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70" h="1126">
                  <a:moveTo>
                    <a:pt x="1070" y="605"/>
                  </a:moveTo>
                  <a:cubicBezTo>
                    <a:pt x="1070" y="503"/>
                    <a:pt x="1057" y="412"/>
                    <a:pt x="1030" y="336"/>
                  </a:cubicBezTo>
                  <a:cubicBezTo>
                    <a:pt x="1003" y="261"/>
                    <a:pt x="966" y="198"/>
                    <a:pt x="919" y="148"/>
                  </a:cubicBezTo>
                  <a:cubicBezTo>
                    <a:pt x="873" y="99"/>
                    <a:pt x="817" y="62"/>
                    <a:pt x="755" y="37"/>
                  </a:cubicBezTo>
                  <a:cubicBezTo>
                    <a:pt x="692" y="13"/>
                    <a:pt x="623" y="0"/>
                    <a:pt x="552" y="0"/>
                  </a:cubicBezTo>
                  <a:cubicBezTo>
                    <a:pt x="459" y="0"/>
                    <a:pt x="377" y="17"/>
                    <a:pt x="308" y="49"/>
                  </a:cubicBezTo>
                  <a:cubicBezTo>
                    <a:pt x="239" y="82"/>
                    <a:pt x="181" y="125"/>
                    <a:pt x="136" y="178"/>
                  </a:cubicBezTo>
                  <a:cubicBezTo>
                    <a:pt x="91" y="230"/>
                    <a:pt x="57" y="291"/>
                    <a:pt x="34" y="359"/>
                  </a:cubicBezTo>
                  <a:cubicBezTo>
                    <a:pt x="12" y="427"/>
                    <a:pt x="0" y="498"/>
                    <a:pt x="0" y="568"/>
                  </a:cubicBezTo>
                  <a:cubicBezTo>
                    <a:pt x="0" y="744"/>
                    <a:pt x="52" y="883"/>
                    <a:pt x="154" y="980"/>
                  </a:cubicBezTo>
                  <a:cubicBezTo>
                    <a:pt x="257" y="1077"/>
                    <a:pt x="408" y="1126"/>
                    <a:pt x="603" y="1126"/>
                  </a:cubicBezTo>
                  <a:cubicBezTo>
                    <a:pt x="656" y="1126"/>
                    <a:pt x="706" y="1122"/>
                    <a:pt x="753" y="1114"/>
                  </a:cubicBezTo>
                  <a:cubicBezTo>
                    <a:pt x="801" y="1105"/>
                    <a:pt x="844" y="1095"/>
                    <a:pt x="881" y="1084"/>
                  </a:cubicBezTo>
                  <a:cubicBezTo>
                    <a:pt x="919" y="1073"/>
                    <a:pt x="952" y="1060"/>
                    <a:pt x="980" y="1048"/>
                  </a:cubicBezTo>
                  <a:cubicBezTo>
                    <a:pt x="999" y="1039"/>
                    <a:pt x="1016" y="1031"/>
                    <a:pt x="1030" y="1023"/>
                  </a:cubicBezTo>
                  <a:cubicBezTo>
                    <a:pt x="927" y="808"/>
                    <a:pt x="927" y="808"/>
                    <a:pt x="927" y="808"/>
                  </a:cubicBezTo>
                  <a:cubicBezTo>
                    <a:pt x="897" y="823"/>
                    <a:pt x="859" y="838"/>
                    <a:pt x="814" y="852"/>
                  </a:cubicBezTo>
                  <a:cubicBezTo>
                    <a:pt x="757" y="869"/>
                    <a:pt x="693" y="878"/>
                    <a:pt x="624" y="878"/>
                  </a:cubicBezTo>
                  <a:cubicBezTo>
                    <a:pt x="571" y="878"/>
                    <a:pt x="525" y="872"/>
                    <a:pt x="488" y="861"/>
                  </a:cubicBezTo>
                  <a:cubicBezTo>
                    <a:pt x="450" y="849"/>
                    <a:pt x="419" y="833"/>
                    <a:pt x="395" y="813"/>
                  </a:cubicBezTo>
                  <a:cubicBezTo>
                    <a:pt x="372" y="793"/>
                    <a:pt x="355" y="771"/>
                    <a:pt x="345" y="747"/>
                  </a:cubicBezTo>
                  <a:cubicBezTo>
                    <a:pt x="335" y="725"/>
                    <a:pt x="329" y="703"/>
                    <a:pt x="328" y="682"/>
                  </a:cubicBezTo>
                  <a:cubicBezTo>
                    <a:pt x="326" y="657"/>
                    <a:pt x="326" y="657"/>
                    <a:pt x="326" y="657"/>
                  </a:cubicBezTo>
                  <a:cubicBezTo>
                    <a:pt x="1070" y="657"/>
                    <a:pt x="1070" y="657"/>
                    <a:pt x="1070" y="657"/>
                  </a:cubicBezTo>
                  <a:lnTo>
                    <a:pt x="1070" y="605"/>
                  </a:lnTo>
                  <a:close/>
                  <a:moveTo>
                    <a:pt x="766" y="470"/>
                  </a:moveTo>
                  <a:cubicBezTo>
                    <a:pt x="330" y="470"/>
                    <a:pt x="330" y="470"/>
                    <a:pt x="330" y="470"/>
                  </a:cubicBezTo>
                  <a:cubicBezTo>
                    <a:pt x="330" y="446"/>
                    <a:pt x="330" y="446"/>
                    <a:pt x="330" y="446"/>
                  </a:cubicBezTo>
                  <a:cubicBezTo>
                    <a:pt x="330" y="425"/>
                    <a:pt x="334" y="402"/>
                    <a:pt x="343" y="380"/>
                  </a:cubicBezTo>
                  <a:cubicBezTo>
                    <a:pt x="352" y="357"/>
                    <a:pt x="365" y="336"/>
                    <a:pt x="383" y="316"/>
                  </a:cubicBezTo>
                  <a:cubicBezTo>
                    <a:pt x="400" y="297"/>
                    <a:pt x="423" y="281"/>
                    <a:pt x="451" y="268"/>
                  </a:cubicBezTo>
                  <a:cubicBezTo>
                    <a:pt x="479" y="255"/>
                    <a:pt x="511" y="248"/>
                    <a:pt x="547" y="248"/>
                  </a:cubicBezTo>
                  <a:cubicBezTo>
                    <a:pt x="585" y="248"/>
                    <a:pt x="617" y="255"/>
                    <a:pt x="645" y="268"/>
                  </a:cubicBezTo>
                  <a:cubicBezTo>
                    <a:pt x="671" y="281"/>
                    <a:pt x="694" y="297"/>
                    <a:pt x="712" y="316"/>
                  </a:cubicBezTo>
                  <a:cubicBezTo>
                    <a:pt x="730" y="335"/>
                    <a:pt x="744" y="357"/>
                    <a:pt x="753" y="380"/>
                  </a:cubicBezTo>
                  <a:cubicBezTo>
                    <a:pt x="762" y="403"/>
                    <a:pt x="766" y="425"/>
                    <a:pt x="766" y="446"/>
                  </a:cubicBezTo>
                  <a:lnTo>
                    <a:pt x="766" y="47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4"/>
            <p:cNvSpPr>
              <a:spLocks/>
            </p:cNvSpPr>
            <p:nvPr userDrawn="1"/>
          </p:nvSpPr>
          <p:spPr bwMode="auto">
            <a:xfrm>
              <a:off x="6951" y="1132"/>
              <a:ext cx="1702" cy="1805"/>
            </a:xfrm>
            <a:custGeom>
              <a:avLst/>
              <a:gdLst>
                <a:gd name="T0" fmla="*/ 0 w 1702"/>
                <a:gd name="T1" fmla="*/ 0 h 1805"/>
                <a:gd name="T2" fmla="*/ 296 w 1702"/>
                <a:gd name="T3" fmla="*/ 0 h 1805"/>
                <a:gd name="T4" fmla="*/ 859 w 1702"/>
                <a:gd name="T5" fmla="*/ 1483 h 1805"/>
                <a:gd name="T6" fmla="*/ 1422 w 1702"/>
                <a:gd name="T7" fmla="*/ 0 h 1805"/>
                <a:gd name="T8" fmla="*/ 1702 w 1702"/>
                <a:gd name="T9" fmla="*/ 0 h 1805"/>
                <a:gd name="T10" fmla="*/ 987 w 1702"/>
                <a:gd name="T11" fmla="*/ 1805 h 1805"/>
                <a:gd name="T12" fmla="*/ 715 w 1702"/>
                <a:gd name="T13" fmla="*/ 1805 h 1805"/>
                <a:gd name="T14" fmla="*/ 0 w 1702"/>
                <a:gd name="T15" fmla="*/ 0 h 18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2" h="1805">
                  <a:moveTo>
                    <a:pt x="0" y="0"/>
                  </a:moveTo>
                  <a:lnTo>
                    <a:pt x="296" y="0"/>
                  </a:lnTo>
                  <a:lnTo>
                    <a:pt x="859" y="1483"/>
                  </a:lnTo>
                  <a:lnTo>
                    <a:pt x="1422" y="0"/>
                  </a:lnTo>
                  <a:lnTo>
                    <a:pt x="1702" y="0"/>
                  </a:lnTo>
                  <a:lnTo>
                    <a:pt x="987" y="1805"/>
                  </a:lnTo>
                  <a:lnTo>
                    <a:pt x="715" y="1805"/>
                  </a:lnTo>
                  <a:lnTo>
                    <a:pt x="0"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5"/>
            <p:cNvSpPr>
              <a:spLocks noEditPoints="1"/>
            </p:cNvSpPr>
            <p:nvPr userDrawn="1"/>
          </p:nvSpPr>
          <p:spPr bwMode="auto">
            <a:xfrm>
              <a:off x="8846"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7 w 280"/>
                <a:gd name="T13" fmla="*/ 499 h 1757"/>
                <a:gd name="T14" fmla="*/ 267 w 280"/>
                <a:gd name="T15" fmla="*/ 499 h 1757"/>
                <a:gd name="T16" fmla="*/ 267 w 280"/>
                <a:gd name="T17" fmla="*/ 1563 h 1757"/>
                <a:gd name="T18" fmla="*/ 267 w 280"/>
                <a:gd name="T19" fmla="*/ 1757 h 1757"/>
                <a:gd name="T20" fmla="*/ 17 w 280"/>
                <a:gd name="T21" fmla="*/ 1757 h 1757"/>
                <a:gd name="T22" fmla="*/ 17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7" y="499"/>
                  </a:moveTo>
                  <a:lnTo>
                    <a:pt x="267" y="499"/>
                  </a:lnTo>
                  <a:lnTo>
                    <a:pt x="267" y="1563"/>
                  </a:lnTo>
                  <a:lnTo>
                    <a:pt x="267" y="1757"/>
                  </a:lnTo>
                  <a:lnTo>
                    <a:pt x="17" y="1757"/>
                  </a:lnTo>
                  <a:lnTo>
                    <a:pt x="17"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6"/>
            <p:cNvSpPr>
              <a:spLocks/>
            </p:cNvSpPr>
            <p:nvPr userDrawn="1"/>
          </p:nvSpPr>
          <p:spPr bwMode="auto">
            <a:xfrm>
              <a:off x="9399" y="1638"/>
              <a:ext cx="1086" cy="1338"/>
            </a:xfrm>
            <a:custGeom>
              <a:avLst/>
              <a:gdLst>
                <a:gd name="T0" fmla="*/ 124 w 888"/>
                <a:gd name="T1" fmla="*/ 823 h 1120"/>
                <a:gd name="T2" fmla="*/ 260 w 888"/>
                <a:gd name="T3" fmla="*/ 913 h 1120"/>
                <a:gd name="T4" fmla="*/ 444 w 888"/>
                <a:gd name="T5" fmla="*/ 947 h 1120"/>
                <a:gd name="T6" fmla="*/ 614 w 888"/>
                <a:gd name="T7" fmla="*/ 914 h 1120"/>
                <a:gd name="T8" fmla="*/ 682 w 888"/>
                <a:gd name="T9" fmla="*/ 811 h 1120"/>
                <a:gd name="T10" fmla="*/ 667 w 888"/>
                <a:gd name="T11" fmla="*/ 749 h 1120"/>
                <a:gd name="T12" fmla="*/ 617 w 888"/>
                <a:gd name="T13" fmla="*/ 702 h 1120"/>
                <a:gd name="T14" fmla="*/ 524 w 888"/>
                <a:gd name="T15" fmla="*/ 665 h 1120"/>
                <a:gd name="T16" fmla="*/ 380 w 888"/>
                <a:gd name="T17" fmla="*/ 628 h 1120"/>
                <a:gd name="T18" fmla="*/ 259 w 888"/>
                <a:gd name="T19" fmla="*/ 591 h 1120"/>
                <a:gd name="T20" fmla="*/ 151 w 888"/>
                <a:gd name="T21" fmla="*/ 531 h 1120"/>
                <a:gd name="T22" fmla="*/ 74 w 888"/>
                <a:gd name="T23" fmla="*/ 441 h 1120"/>
                <a:gd name="T24" fmla="*/ 45 w 888"/>
                <a:gd name="T25" fmla="*/ 312 h 1120"/>
                <a:gd name="T26" fmla="*/ 80 w 888"/>
                <a:gd name="T27" fmla="*/ 178 h 1120"/>
                <a:gd name="T28" fmla="*/ 174 w 888"/>
                <a:gd name="T29" fmla="*/ 80 h 1120"/>
                <a:gd name="T30" fmla="*/ 307 w 888"/>
                <a:gd name="T31" fmla="*/ 20 h 1120"/>
                <a:gd name="T32" fmla="*/ 460 w 888"/>
                <a:gd name="T33" fmla="*/ 0 h 1120"/>
                <a:gd name="T34" fmla="*/ 690 w 888"/>
                <a:gd name="T35" fmla="*/ 35 h 1120"/>
                <a:gd name="T36" fmla="*/ 859 w 888"/>
                <a:gd name="T37" fmla="*/ 133 h 1120"/>
                <a:gd name="T38" fmla="*/ 748 w 888"/>
                <a:gd name="T39" fmla="*/ 274 h 1120"/>
                <a:gd name="T40" fmla="*/ 629 w 888"/>
                <a:gd name="T41" fmla="*/ 201 h 1120"/>
                <a:gd name="T42" fmla="*/ 462 w 888"/>
                <a:gd name="T43" fmla="*/ 172 h 1120"/>
                <a:gd name="T44" fmla="*/ 306 w 888"/>
                <a:gd name="T45" fmla="*/ 204 h 1120"/>
                <a:gd name="T46" fmla="*/ 247 w 888"/>
                <a:gd name="T47" fmla="*/ 308 h 1120"/>
                <a:gd name="T48" fmla="*/ 325 w 888"/>
                <a:gd name="T49" fmla="*/ 409 h 1120"/>
                <a:gd name="T50" fmla="*/ 530 w 888"/>
                <a:gd name="T51" fmla="*/ 471 h 1120"/>
                <a:gd name="T52" fmla="*/ 669 w 888"/>
                <a:gd name="T53" fmla="*/ 513 h 1120"/>
                <a:gd name="T54" fmla="*/ 783 w 888"/>
                <a:gd name="T55" fmla="*/ 574 h 1120"/>
                <a:gd name="T56" fmla="*/ 860 w 888"/>
                <a:gd name="T57" fmla="*/ 666 h 1120"/>
                <a:gd name="T58" fmla="*/ 888 w 888"/>
                <a:gd name="T59" fmla="*/ 798 h 1120"/>
                <a:gd name="T60" fmla="*/ 852 w 888"/>
                <a:gd name="T61" fmla="*/ 937 h 1120"/>
                <a:gd name="T62" fmla="*/ 754 w 888"/>
                <a:gd name="T63" fmla="*/ 1038 h 1120"/>
                <a:gd name="T64" fmla="*/ 614 w 888"/>
                <a:gd name="T65" fmla="*/ 1099 h 1120"/>
                <a:gd name="T66" fmla="*/ 448 w 888"/>
                <a:gd name="T67" fmla="*/ 1120 h 1120"/>
                <a:gd name="T68" fmla="*/ 0 w 888"/>
                <a:gd name="T69" fmla="*/ 959 h 1120"/>
                <a:gd name="T70" fmla="*/ 124 w 888"/>
                <a:gd name="T71" fmla="*/ 82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88" h="1120">
                  <a:moveTo>
                    <a:pt x="124" y="823"/>
                  </a:moveTo>
                  <a:cubicBezTo>
                    <a:pt x="162" y="860"/>
                    <a:pt x="207" y="891"/>
                    <a:pt x="260" y="913"/>
                  </a:cubicBezTo>
                  <a:cubicBezTo>
                    <a:pt x="313" y="936"/>
                    <a:pt x="374" y="947"/>
                    <a:pt x="444" y="947"/>
                  </a:cubicBezTo>
                  <a:cubicBezTo>
                    <a:pt x="512" y="947"/>
                    <a:pt x="569" y="936"/>
                    <a:pt x="614" y="914"/>
                  </a:cubicBezTo>
                  <a:cubicBezTo>
                    <a:pt x="659" y="892"/>
                    <a:pt x="682" y="858"/>
                    <a:pt x="682" y="811"/>
                  </a:cubicBezTo>
                  <a:cubicBezTo>
                    <a:pt x="682" y="787"/>
                    <a:pt x="677" y="766"/>
                    <a:pt x="667" y="749"/>
                  </a:cubicBezTo>
                  <a:cubicBezTo>
                    <a:pt x="657" y="732"/>
                    <a:pt x="641" y="716"/>
                    <a:pt x="617" y="702"/>
                  </a:cubicBezTo>
                  <a:cubicBezTo>
                    <a:pt x="594" y="689"/>
                    <a:pt x="563" y="676"/>
                    <a:pt x="524" y="665"/>
                  </a:cubicBezTo>
                  <a:cubicBezTo>
                    <a:pt x="486" y="654"/>
                    <a:pt x="438" y="641"/>
                    <a:pt x="380" y="628"/>
                  </a:cubicBezTo>
                  <a:cubicBezTo>
                    <a:pt x="340" y="619"/>
                    <a:pt x="299" y="606"/>
                    <a:pt x="259" y="591"/>
                  </a:cubicBezTo>
                  <a:cubicBezTo>
                    <a:pt x="219" y="576"/>
                    <a:pt x="183" y="556"/>
                    <a:pt x="151" y="531"/>
                  </a:cubicBezTo>
                  <a:cubicBezTo>
                    <a:pt x="120" y="506"/>
                    <a:pt x="94" y="476"/>
                    <a:pt x="74" y="441"/>
                  </a:cubicBezTo>
                  <a:cubicBezTo>
                    <a:pt x="55" y="405"/>
                    <a:pt x="45" y="362"/>
                    <a:pt x="45" y="312"/>
                  </a:cubicBezTo>
                  <a:cubicBezTo>
                    <a:pt x="45" y="261"/>
                    <a:pt x="57" y="216"/>
                    <a:pt x="80" y="178"/>
                  </a:cubicBezTo>
                  <a:cubicBezTo>
                    <a:pt x="103" y="139"/>
                    <a:pt x="135" y="106"/>
                    <a:pt x="174" y="80"/>
                  </a:cubicBezTo>
                  <a:cubicBezTo>
                    <a:pt x="213" y="54"/>
                    <a:pt x="258" y="34"/>
                    <a:pt x="307" y="20"/>
                  </a:cubicBezTo>
                  <a:cubicBezTo>
                    <a:pt x="356" y="6"/>
                    <a:pt x="407" y="0"/>
                    <a:pt x="460" y="0"/>
                  </a:cubicBezTo>
                  <a:cubicBezTo>
                    <a:pt x="549" y="0"/>
                    <a:pt x="626" y="11"/>
                    <a:pt x="690" y="35"/>
                  </a:cubicBezTo>
                  <a:cubicBezTo>
                    <a:pt x="754" y="58"/>
                    <a:pt x="810" y="91"/>
                    <a:pt x="859" y="133"/>
                  </a:cubicBezTo>
                  <a:cubicBezTo>
                    <a:pt x="748" y="274"/>
                    <a:pt x="748" y="274"/>
                    <a:pt x="748" y="274"/>
                  </a:cubicBezTo>
                  <a:cubicBezTo>
                    <a:pt x="716" y="245"/>
                    <a:pt x="676" y="221"/>
                    <a:pt x="629" y="201"/>
                  </a:cubicBezTo>
                  <a:cubicBezTo>
                    <a:pt x="581" y="182"/>
                    <a:pt x="525" y="172"/>
                    <a:pt x="462" y="172"/>
                  </a:cubicBezTo>
                  <a:cubicBezTo>
                    <a:pt x="397" y="172"/>
                    <a:pt x="345" y="182"/>
                    <a:pt x="306" y="204"/>
                  </a:cubicBezTo>
                  <a:cubicBezTo>
                    <a:pt x="266" y="225"/>
                    <a:pt x="247" y="260"/>
                    <a:pt x="247" y="308"/>
                  </a:cubicBezTo>
                  <a:cubicBezTo>
                    <a:pt x="247" y="353"/>
                    <a:pt x="273" y="387"/>
                    <a:pt x="325" y="409"/>
                  </a:cubicBezTo>
                  <a:cubicBezTo>
                    <a:pt x="377" y="431"/>
                    <a:pt x="445" y="452"/>
                    <a:pt x="530" y="471"/>
                  </a:cubicBezTo>
                  <a:cubicBezTo>
                    <a:pt x="580" y="483"/>
                    <a:pt x="626" y="497"/>
                    <a:pt x="669" y="513"/>
                  </a:cubicBezTo>
                  <a:cubicBezTo>
                    <a:pt x="713" y="529"/>
                    <a:pt x="750" y="549"/>
                    <a:pt x="783" y="574"/>
                  </a:cubicBezTo>
                  <a:cubicBezTo>
                    <a:pt x="815" y="599"/>
                    <a:pt x="841" y="630"/>
                    <a:pt x="860" y="666"/>
                  </a:cubicBezTo>
                  <a:cubicBezTo>
                    <a:pt x="879" y="702"/>
                    <a:pt x="888" y="746"/>
                    <a:pt x="888" y="798"/>
                  </a:cubicBezTo>
                  <a:cubicBezTo>
                    <a:pt x="888" y="851"/>
                    <a:pt x="876" y="897"/>
                    <a:pt x="852" y="937"/>
                  </a:cubicBezTo>
                  <a:cubicBezTo>
                    <a:pt x="828" y="977"/>
                    <a:pt x="795" y="1011"/>
                    <a:pt x="754" y="1038"/>
                  </a:cubicBezTo>
                  <a:cubicBezTo>
                    <a:pt x="714" y="1065"/>
                    <a:pt x="667" y="1086"/>
                    <a:pt x="614" y="1099"/>
                  </a:cubicBezTo>
                  <a:cubicBezTo>
                    <a:pt x="561" y="1113"/>
                    <a:pt x="506" y="1120"/>
                    <a:pt x="448" y="1120"/>
                  </a:cubicBezTo>
                  <a:cubicBezTo>
                    <a:pt x="249" y="1120"/>
                    <a:pt x="99" y="1066"/>
                    <a:pt x="0" y="959"/>
                  </a:cubicBezTo>
                  <a:lnTo>
                    <a:pt x="124" y="823"/>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37"/>
            <p:cNvSpPr>
              <a:spLocks noEditPoints="1"/>
            </p:cNvSpPr>
            <p:nvPr userDrawn="1"/>
          </p:nvSpPr>
          <p:spPr bwMode="auto">
            <a:xfrm>
              <a:off x="10771" y="1180"/>
              <a:ext cx="280" cy="1757"/>
            </a:xfrm>
            <a:custGeom>
              <a:avLst/>
              <a:gdLst>
                <a:gd name="T0" fmla="*/ 0 w 280"/>
                <a:gd name="T1" fmla="*/ 0 h 1757"/>
                <a:gd name="T2" fmla="*/ 280 w 280"/>
                <a:gd name="T3" fmla="*/ 0 h 1757"/>
                <a:gd name="T4" fmla="*/ 280 w 280"/>
                <a:gd name="T5" fmla="*/ 108 h 1757"/>
                <a:gd name="T6" fmla="*/ 280 w 280"/>
                <a:gd name="T7" fmla="*/ 273 h 1757"/>
                <a:gd name="T8" fmla="*/ 0 w 280"/>
                <a:gd name="T9" fmla="*/ 273 h 1757"/>
                <a:gd name="T10" fmla="*/ 0 w 280"/>
                <a:gd name="T11" fmla="*/ 0 h 1757"/>
                <a:gd name="T12" fmla="*/ 16 w 280"/>
                <a:gd name="T13" fmla="*/ 499 h 1757"/>
                <a:gd name="T14" fmla="*/ 265 w 280"/>
                <a:gd name="T15" fmla="*/ 499 h 1757"/>
                <a:gd name="T16" fmla="*/ 265 w 280"/>
                <a:gd name="T17" fmla="*/ 1588 h 1757"/>
                <a:gd name="T18" fmla="*/ 265 w 280"/>
                <a:gd name="T19" fmla="*/ 1757 h 1757"/>
                <a:gd name="T20" fmla="*/ 16 w 280"/>
                <a:gd name="T21" fmla="*/ 1757 h 1757"/>
                <a:gd name="T22" fmla="*/ 16 w 280"/>
                <a:gd name="T23" fmla="*/ 499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0" h="1757">
                  <a:moveTo>
                    <a:pt x="0" y="0"/>
                  </a:moveTo>
                  <a:lnTo>
                    <a:pt x="280" y="0"/>
                  </a:lnTo>
                  <a:lnTo>
                    <a:pt x="280" y="108"/>
                  </a:lnTo>
                  <a:lnTo>
                    <a:pt x="280" y="273"/>
                  </a:lnTo>
                  <a:lnTo>
                    <a:pt x="0" y="273"/>
                  </a:lnTo>
                  <a:lnTo>
                    <a:pt x="0" y="0"/>
                  </a:lnTo>
                  <a:close/>
                  <a:moveTo>
                    <a:pt x="16" y="499"/>
                  </a:moveTo>
                  <a:lnTo>
                    <a:pt x="265" y="499"/>
                  </a:lnTo>
                  <a:lnTo>
                    <a:pt x="265" y="1588"/>
                  </a:lnTo>
                  <a:lnTo>
                    <a:pt x="265" y="1757"/>
                  </a:lnTo>
                  <a:lnTo>
                    <a:pt x="16" y="1757"/>
                  </a:lnTo>
                  <a:lnTo>
                    <a:pt x="16" y="49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8"/>
            <p:cNvSpPr>
              <a:spLocks noEditPoints="1"/>
            </p:cNvSpPr>
            <p:nvPr userDrawn="1"/>
          </p:nvSpPr>
          <p:spPr bwMode="auto">
            <a:xfrm>
              <a:off x="11331" y="1638"/>
              <a:ext cx="1363" cy="1338"/>
            </a:xfrm>
            <a:custGeom>
              <a:avLst/>
              <a:gdLst>
                <a:gd name="T0" fmla="*/ 557 w 1115"/>
                <a:gd name="T1" fmla="*/ 1120 h 1120"/>
                <a:gd name="T2" fmla="*/ 333 w 1115"/>
                <a:gd name="T3" fmla="*/ 1075 h 1120"/>
                <a:gd name="T4" fmla="*/ 157 w 1115"/>
                <a:gd name="T5" fmla="*/ 954 h 1120"/>
                <a:gd name="T6" fmla="*/ 42 w 1115"/>
                <a:gd name="T7" fmla="*/ 776 h 1120"/>
                <a:gd name="T8" fmla="*/ 0 w 1115"/>
                <a:gd name="T9" fmla="*/ 560 h 1120"/>
                <a:gd name="T10" fmla="*/ 42 w 1115"/>
                <a:gd name="T11" fmla="*/ 343 h 1120"/>
                <a:gd name="T12" fmla="*/ 157 w 1115"/>
                <a:gd name="T13" fmla="*/ 165 h 1120"/>
                <a:gd name="T14" fmla="*/ 333 w 1115"/>
                <a:gd name="T15" fmla="*/ 44 h 1120"/>
                <a:gd name="T16" fmla="*/ 557 w 1115"/>
                <a:gd name="T17" fmla="*/ 0 h 1120"/>
                <a:gd name="T18" fmla="*/ 780 w 1115"/>
                <a:gd name="T19" fmla="*/ 44 h 1120"/>
                <a:gd name="T20" fmla="*/ 956 w 1115"/>
                <a:gd name="T21" fmla="*/ 165 h 1120"/>
                <a:gd name="T22" fmla="*/ 1073 w 1115"/>
                <a:gd name="T23" fmla="*/ 343 h 1120"/>
                <a:gd name="T24" fmla="*/ 1115 w 1115"/>
                <a:gd name="T25" fmla="*/ 560 h 1120"/>
                <a:gd name="T26" fmla="*/ 1073 w 1115"/>
                <a:gd name="T27" fmla="*/ 776 h 1120"/>
                <a:gd name="T28" fmla="*/ 956 w 1115"/>
                <a:gd name="T29" fmla="*/ 954 h 1120"/>
                <a:gd name="T30" fmla="*/ 780 w 1115"/>
                <a:gd name="T31" fmla="*/ 1075 h 1120"/>
                <a:gd name="T32" fmla="*/ 557 w 1115"/>
                <a:gd name="T33" fmla="*/ 1120 h 1120"/>
                <a:gd name="T34" fmla="*/ 557 w 1115"/>
                <a:gd name="T35" fmla="*/ 943 h 1120"/>
                <a:gd name="T36" fmla="*/ 705 w 1115"/>
                <a:gd name="T37" fmla="*/ 910 h 1120"/>
                <a:gd name="T38" fmla="*/ 816 w 1115"/>
                <a:gd name="T39" fmla="*/ 824 h 1120"/>
                <a:gd name="T40" fmla="*/ 885 w 1115"/>
                <a:gd name="T41" fmla="*/ 701 h 1120"/>
                <a:gd name="T42" fmla="*/ 909 w 1115"/>
                <a:gd name="T43" fmla="*/ 560 h 1120"/>
                <a:gd name="T44" fmla="*/ 885 w 1115"/>
                <a:gd name="T45" fmla="*/ 420 h 1120"/>
                <a:gd name="T46" fmla="*/ 815 w 1115"/>
                <a:gd name="T47" fmla="*/ 297 h 1120"/>
                <a:gd name="T48" fmla="*/ 704 w 1115"/>
                <a:gd name="T49" fmla="*/ 209 h 1120"/>
                <a:gd name="T50" fmla="*/ 557 w 1115"/>
                <a:gd name="T51" fmla="*/ 176 h 1120"/>
                <a:gd name="T52" fmla="*/ 410 w 1115"/>
                <a:gd name="T53" fmla="*/ 209 h 1120"/>
                <a:gd name="T54" fmla="*/ 299 w 1115"/>
                <a:gd name="T55" fmla="*/ 295 h 1120"/>
                <a:gd name="T56" fmla="*/ 230 w 1115"/>
                <a:gd name="T57" fmla="*/ 418 h 1120"/>
                <a:gd name="T58" fmla="*/ 206 w 1115"/>
                <a:gd name="T59" fmla="*/ 560 h 1120"/>
                <a:gd name="T60" fmla="*/ 230 w 1115"/>
                <a:gd name="T61" fmla="*/ 700 h 1120"/>
                <a:gd name="T62" fmla="*/ 300 w 1115"/>
                <a:gd name="T63" fmla="*/ 823 h 1120"/>
                <a:gd name="T64" fmla="*/ 411 w 1115"/>
                <a:gd name="T65" fmla="*/ 910 h 1120"/>
                <a:gd name="T66" fmla="*/ 557 w 1115"/>
                <a:gd name="T67" fmla="*/ 943 h 1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15" h="1120">
                  <a:moveTo>
                    <a:pt x="557" y="1120"/>
                  </a:moveTo>
                  <a:cubicBezTo>
                    <a:pt x="476" y="1120"/>
                    <a:pt x="401" y="1105"/>
                    <a:pt x="333" y="1075"/>
                  </a:cubicBezTo>
                  <a:cubicBezTo>
                    <a:pt x="265" y="1046"/>
                    <a:pt x="206" y="1005"/>
                    <a:pt x="157" y="954"/>
                  </a:cubicBezTo>
                  <a:cubicBezTo>
                    <a:pt x="108" y="903"/>
                    <a:pt x="70" y="843"/>
                    <a:pt x="42" y="776"/>
                  </a:cubicBezTo>
                  <a:cubicBezTo>
                    <a:pt x="14" y="709"/>
                    <a:pt x="0" y="637"/>
                    <a:pt x="0" y="560"/>
                  </a:cubicBezTo>
                  <a:cubicBezTo>
                    <a:pt x="0" y="482"/>
                    <a:pt x="14" y="410"/>
                    <a:pt x="42" y="343"/>
                  </a:cubicBezTo>
                  <a:cubicBezTo>
                    <a:pt x="70" y="276"/>
                    <a:pt x="108" y="216"/>
                    <a:pt x="157" y="165"/>
                  </a:cubicBezTo>
                  <a:cubicBezTo>
                    <a:pt x="206" y="114"/>
                    <a:pt x="265" y="73"/>
                    <a:pt x="333" y="44"/>
                  </a:cubicBezTo>
                  <a:cubicBezTo>
                    <a:pt x="401" y="14"/>
                    <a:pt x="476" y="0"/>
                    <a:pt x="557" y="0"/>
                  </a:cubicBezTo>
                  <a:cubicBezTo>
                    <a:pt x="638" y="0"/>
                    <a:pt x="712" y="14"/>
                    <a:pt x="780" y="44"/>
                  </a:cubicBezTo>
                  <a:cubicBezTo>
                    <a:pt x="848" y="73"/>
                    <a:pt x="907" y="114"/>
                    <a:pt x="956" y="165"/>
                  </a:cubicBezTo>
                  <a:cubicBezTo>
                    <a:pt x="1006" y="216"/>
                    <a:pt x="1045" y="276"/>
                    <a:pt x="1073" y="343"/>
                  </a:cubicBezTo>
                  <a:cubicBezTo>
                    <a:pt x="1101" y="410"/>
                    <a:pt x="1115" y="482"/>
                    <a:pt x="1115" y="560"/>
                  </a:cubicBezTo>
                  <a:cubicBezTo>
                    <a:pt x="1115" y="637"/>
                    <a:pt x="1101" y="709"/>
                    <a:pt x="1073" y="776"/>
                  </a:cubicBezTo>
                  <a:cubicBezTo>
                    <a:pt x="1045" y="843"/>
                    <a:pt x="1006" y="903"/>
                    <a:pt x="956" y="954"/>
                  </a:cubicBezTo>
                  <a:cubicBezTo>
                    <a:pt x="907" y="1005"/>
                    <a:pt x="848" y="1046"/>
                    <a:pt x="780" y="1075"/>
                  </a:cubicBezTo>
                  <a:cubicBezTo>
                    <a:pt x="712" y="1105"/>
                    <a:pt x="638" y="1120"/>
                    <a:pt x="557" y="1120"/>
                  </a:cubicBezTo>
                  <a:close/>
                  <a:moveTo>
                    <a:pt x="557" y="943"/>
                  </a:moveTo>
                  <a:cubicBezTo>
                    <a:pt x="612" y="943"/>
                    <a:pt x="661" y="932"/>
                    <a:pt x="705" y="910"/>
                  </a:cubicBezTo>
                  <a:cubicBezTo>
                    <a:pt x="749" y="888"/>
                    <a:pt x="786" y="859"/>
                    <a:pt x="816" y="824"/>
                  </a:cubicBezTo>
                  <a:cubicBezTo>
                    <a:pt x="846" y="788"/>
                    <a:pt x="869" y="747"/>
                    <a:pt x="885" y="701"/>
                  </a:cubicBezTo>
                  <a:cubicBezTo>
                    <a:pt x="901" y="655"/>
                    <a:pt x="909" y="608"/>
                    <a:pt x="909" y="560"/>
                  </a:cubicBezTo>
                  <a:cubicBezTo>
                    <a:pt x="909" y="513"/>
                    <a:pt x="901" y="466"/>
                    <a:pt x="885" y="420"/>
                  </a:cubicBezTo>
                  <a:cubicBezTo>
                    <a:pt x="869" y="374"/>
                    <a:pt x="846" y="333"/>
                    <a:pt x="815" y="297"/>
                  </a:cubicBezTo>
                  <a:cubicBezTo>
                    <a:pt x="784" y="260"/>
                    <a:pt x="747" y="231"/>
                    <a:pt x="704" y="209"/>
                  </a:cubicBezTo>
                  <a:cubicBezTo>
                    <a:pt x="661" y="187"/>
                    <a:pt x="612" y="176"/>
                    <a:pt x="557" y="176"/>
                  </a:cubicBezTo>
                  <a:cubicBezTo>
                    <a:pt x="503" y="176"/>
                    <a:pt x="454" y="187"/>
                    <a:pt x="410" y="209"/>
                  </a:cubicBezTo>
                  <a:cubicBezTo>
                    <a:pt x="366" y="231"/>
                    <a:pt x="329" y="260"/>
                    <a:pt x="299" y="295"/>
                  </a:cubicBezTo>
                  <a:cubicBezTo>
                    <a:pt x="269" y="331"/>
                    <a:pt x="246" y="372"/>
                    <a:pt x="230" y="418"/>
                  </a:cubicBezTo>
                  <a:cubicBezTo>
                    <a:pt x="214" y="464"/>
                    <a:pt x="206" y="511"/>
                    <a:pt x="206" y="560"/>
                  </a:cubicBezTo>
                  <a:cubicBezTo>
                    <a:pt x="206" y="608"/>
                    <a:pt x="214" y="655"/>
                    <a:pt x="230" y="700"/>
                  </a:cubicBezTo>
                  <a:cubicBezTo>
                    <a:pt x="246" y="745"/>
                    <a:pt x="269" y="786"/>
                    <a:pt x="300" y="823"/>
                  </a:cubicBezTo>
                  <a:cubicBezTo>
                    <a:pt x="331" y="859"/>
                    <a:pt x="368" y="888"/>
                    <a:pt x="411" y="910"/>
                  </a:cubicBezTo>
                  <a:cubicBezTo>
                    <a:pt x="454" y="932"/>
                    <a:pt x="503" y="943"/>
                    <a:pt x="557" y="943"/>
                  </a:cubicBez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9"/>
            <p:cNvSpPr>
              <a:spLocks/>
            </p:cNvSpPr>
            <p:nvPr userDrawn="1"/>
          </p:nvSpPr>
          <p:spPr bwMode="auto">
            <a:xfrm>
              <a:off x="12974" y="1649"/>
              <a:ext cx="1175" cy="1288"/>
            </a:xfrm>
            <a:custGeom>
              <a:avLst/>
              <a:gdLst>
                <a:gd name="T0" fmla="*/ 2 w 961"/>
                <a:gd name="T1" fmla="*/ 1079 h 1079"/>
                <a:gd name="T2" fmla="*/ 2 w 961"/>
                <a:gd name="T3" fmla="*/ 133 h 1079"/>
                <a:gd name="T4" fmla="*/ 0 w 961"/>
                <a:gd name="T5" fmla="*/ 25 h 1079"/>
                <a:gd name="T6" fmla="*/ 195 w 961"/>
                <a:gd name="T7" fmla="*/ 25 h 1079"/>
                <a:gd name="T8" fmla="*/ 202 w 961"/>
                <a:gd name="T9" fmla="*/ 183 h 1079"/>
                <a:gd name="T10" fmla="*/ 252 w 961"/>
                <a:gd name="T11" fmla="*/ 123 h 1079"/>
                <a:gd name="T12" fmla="*/ 324 w 961"/>
                <a:gd name="T13" fmla="*/ 63 h 1079"/>
                <a:gd name="T14" fmla="*/ 425 w 961"/>
                <a:gd name="T15" fmla="*/ 18 h 1079"/>
                <a:gd name="T16" fmla="*/ 556 w 961"/>
                <a:gd name="T17" fmla="*/ 0 h 1079"/>
                <a:gd name="T18" fmla="*/ 862 w 961"/>
                <a:gd name="T19" fmla="*/ 120 h 1079"/>
                <a:gd name="T20" fmla="*/ 961 w 961"/>
                <a:gd name="T21" fmla="*/ 446 h 1079"/>
                <a:gd name="T22" fmla="*/ 961 w 961"/>
                <a:gd name="T23" fmla="*/ 1079 h 1079"/>
                <a:gd name="T24" fmla="*/ 757 w 961"/>
                <a:gd name="T25" fmla="*/ 1079 h 1079"/>
                <a:gd name="T26" fmla="*/ 757 w 961"/>
                <a:gd name="T27" fmla="*/ 462 h 1079"/>
                <a:gd name="T28" fmla="*/ 694 w 961"/>
                <a:gd name="T29" fmla="*/ 246 h 1079"/>
                <a:gd name="T30" fmla="*/ 515 w 961"/>
                <a:gd name="T31" fmla="*/ 176 h 1079"/>
                <a:gd name="T32" fmla="*/ 367 w 961"/>
                <a:gd name="T33" fmla="*/ 213 h 1079"/>
                <a:gd name="T34" fmla="*/ 273 w 961"/>
                <a:gd name="T35" fmla="*/ 307 h 1079"/>
                <a:gd name="T36" fmla="*/ 222 w 961"/>
                <a:gd name="T37" fmla="*/ 438 h 1079"/>
                <a:gd name="T38" fmla="*/ 206 w 961"/>
                <a:gd name="T39" fmla="*/ 589 h 1079"/>
                <a:gd name="T40" fmla="*/ 206 w 961"/>
                <a:gd name="T41" fmla="*/ 1079 h 1079"/>
                <a:gd name="T42" fmla="*/ 2 w 961"/>
                <a:gd name="T43" fmla="*/ 1079 h 10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1" h="1079">
                  <a:moveTo>
                    <a:pt x="2" y="1079"/>
                  </a:moveTo>
                  <a:cubicBezTo>
                    <a:pt x="2" y="133"/>
                    <a:pt x="2" y="133"/>
                    <a:pt x="2" y="133"/>
                  </a:cubicBezTo>
                  <a:cubicBezTo>
                    <a:pt x="2" y="99"/>
                    <a:pt x="2" y="62"/>
                    <a:pt x="0" y="25"/>
                  </a:cubicBezTo>
                  <a:cubicBezTo>
                    <a:pt x="195" y="25"/>
                    <a:pt x="195" y="25"/>
                    <a:pt x="195" y="25"/>
                  </a:cubicBezTo>
                  <a:cubicBezTo>
                    <a:pt x="202" y="183"/>
                    <a:pt x="202" y="183"/>
                    <a:pt x="202" y="183"/>
                  </a:cubicBezTo>
                  <a:cubicBezTo>
                    <a:pt x="216" y="165"/>
                    <a:pt x="232" y="145"/>
                    <a:pt x="252" y="123"/>
                  </a:cubicBezTo>
                  <a:cubicBezTo>
                    <a:pt x="271" y="101"/>
                    <a:pt x="296" y="81"/>
                    <a:pt x="324" y="63"/>
                  </a:cubicBezTo>
                  <a:cubicBezTo>
                    <a:pt x="353" y="45"/>
                    <a:pt x="387" y="30"/>
                    <a:pt x="425" y="18"/>
                  </a:cubicBezTo>
                  <a:cubicBezTo>
                    <a:pt x="464" y="6"/>
                    <a:pt x="507" y="0"/>
                    <a:pt x="556" y="0"/>
                  </a:cubicBezTo>
                  <a:cubicBezTo>
                    <a:pt x="693" y="0"/>
                    <a:pt x="795" y="40"/>
                    <a:pt x="862" y="120"/>
                  </a:cubicBezTo>
                  <a:cubicBezTo>
                    <a:pt x="928" y="200"/>
                    <a:pt x="961" y="309"/>
                    <a:pt x="961" y="446"/>
                  </a:cubicBezTo>
                  <a:cubicBezTo>
                    <a:pt x="961" y="1079"/>
                    <a:pt x="961" y="1079"/>
                    <a:pt x="961" y="1079"/>
                  </a:cubicBezTo>
                  <a:cubicBezTo>
                    <a:pt x="757" y="1079"/>
                    <a:pt x="757" y="1079"/>
                    <a:pt x="757" y="1079"/>
                  </a:cubicBezTo>
                  <a:cubicBezTo>
                    <a:pt x="757" y="462"/>
                    <a:pt x="757" y="462"/>
                    <a:pt x="757" y="462"/>
                  </a:cubicBezTo>
                  <a:cubicBezTo>
                    <a:pt x="757" y="364"/>
                    <a:pt x="736" y="292"/>
                    <a:pt x="694" y="246"/>
                  </a:cubicBezTo>
                  <a:cubicBezTo>
                    <a:pt x="652" y="200"/>
                    <a:pt x="592" y="176"/>
                    <a:pt x="515" y="176"/>
                  </a:cubicBezTo>
                  <a:cubicBezTo>
                    <a:pt x="456" y="176"/>
                    <a:pt x="407" y="189"/>
                    <a:pt x="367" y="213"/>
                  </a:cubicBezTo>
                  <a:cubicBezTo>
                    <a:pt x="328" y="237"/>
                    <a:pt x="297" y="268"/>
                    <a:pt x="273" y="307"/>
                  </a:cubicBezTo>
                  <a:cubicBezTo>
                    <a:pt x="250" y="345"/>
                    <a:pt x="233" y="389"/>
                    <a:pt x="222" y="438"/>
                  </a:cubicBezTo>
                  <a:cubicBezTo>
                    <a:pt x="212" y="487"/>
                    <a:pt x="206" y="538"/>
                    <a:pt x="206" y="589"/>
                  </a:cubicBezTo>
                  <a:cubicBezTo>
                    <a:pt x="206" y="1079"/>
                    <a:pt x="206" y="1079"/>
                    <a:pt x="206" y="1079"/>
                  </a:cubicBezTo>
                  <a:lnTo>
                    <a:pt x="2" y="1079"/>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40"/>
            <p:cNvSpPr>
              <a:spLocks/>
            </p:cNvSpPr>
            <p:nvPr userDrawn="1"/>
          </p:nvSpPr>
          <p:spPr bwMode="auto">
            <a:xfrm>
              <a:off x="14150" y="1144"/>
              <a:ext cx="292" cy="328"/>
            </a:xfrm>
            <a:custGeom>
              <a:avLst/>
              <a:gdLst>
                <a:gd name="T0" fmla="*/ 114 w 292"/>
                <a:gd name="T1" fmla="*/ 55 h 328"/>
                <a:gd name="T2" fmla="*/ 0 w 292"/>
                <a:gd name="T3" fmla="*/ 55 h 328"/>
                <a:gd name="T4" fmla="*/ 0 w 292"/>
                <a:gd name="T5" fmla="*/ 0 h 328"/>
                <a:gd name="T6" fmla="*/ 292 w 292"/>
                <a:gd name="T7" fmla="*/ 0 h 328"/>
                <a:gd name="T8" fmla="*/ 292 w 292"/>
                <a:gd name="T9" fmla="*/ 55 h 328"/>
                <a:gd name="T10" fmla="*/ 177 w 292"/>
                <a:gd name="T11" fmla="*/ 55 h 328"/>
                <a:gd name="T12" fmla="*/ 177 w 292"/>
                <a:gd name="T13" fmla="*/ 328 h 328"/>
                <a:gd name="T14" fmla="*/ 114 w 292"/>
                <a:gd name="T15" fmla="*/ 328 h 328"/>
                <a:gd name="T16" fmla="*/ 114 w 292"/>
                <a:gd name="T17" fmla="*/ 55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2" h="328">
                  <a:moveTo>
                    <a:pt x="114" y="55"/>
                  </a:moveTo>
                  <a:lnTo>
                    <a:pt x="0" y="55"/>
                  </a:lnTo>
                  <a:lnTo>
                    <a:pt x="0" y="0"/>
                  </a:lnTo>
                  <a:lnTo>
                    <a:pt x="292" y="0"/>
                  </a:lnTo>
                  <a:lnTo>
                    <a:pt x="292" y="55"/>
                  </a:lnTo>
                  <a:lnTo>
                    <a:pt x="177" y="55"/>
                  </a:lnTo>
                  <a:lnTo>
                    <a:pt x="177" y="328"/>
                  </a:lnTo>
                  <a:lnTo>
                    <a:pt x="114" y="328"/>
                  </a:lnTo>
                  <a:lnTo>
                    <a:pt x="114" y="55"/>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41"/>
            <p:cNvSpPr>
              <a:spLocks/>
            </p:cNvSpPr>
            <p:nvPr userDrawn="1"/>
          </p:nvSpPr>
          <p:spPr bwMode="auto">
            <a:xfrm>
              <a:off x="14480" y="1144"/>
              <a:ext cx="335" cy="328"/>
            </a:xfrm>
            <a:custGeom>
              <a:avLst/>
              <a:gdLst>
                <a:gd name="T0" fmla="*/ 16 w 335"/>
                <a:gd name="T1" fmla="*/ 0 h 328"/>
                <a:gd name="T2" fmla="*/ 75 w 335"/>
                <a:gd name="T3" fmla="*/ 0 h 328"/>
                <a:gd name="T4" fmla="*/ 169 w 335"/>
                <a:gd name="T5" fmla="*/ 155 h 328"/>
                <a:gd name="T6" fmla="*/ 260 w 335"/>
                <a:gd name="T7" fmla="*/ 0 h 328"/>
                <a:gd name="T8" fmla="*/ 319 w 335"/>
                <a:gd name="T9" fmla="*/ 0 h 328"/>
                <a:gd name="T10" fmla="*/ 335 w 335"/>
                <a:gd name="T11" fmla="*/ 328 h 328"/>
                <a:gd name="T12" fmla="*/ 273 w 335"/>
                <a:gd name="T13" fmla="*/ 328 h 328"/>
                <a:gd name="T14" fmla="*/ 262 w 335"/>
                <a:gd name="T15" fmla="*/ 100 h 328"/>
                <a:gd name="T16" fmla="*/ 181 w 335"/>
                <a:gd name="T17" fmla="*/ 235 h 328"/>
                <a:gd name="T18" fmla="*/ 152 w 335"/>
                <a:gd name="T19" fmla="*/ 235 h 328"/>
                <a:gd name="T20" fmla="*/ 70 w 335"/>
                <a:gd name="T21" fmla="*/ 104 h 328"/>
                <a:gd name="T22" fmla="*/ 59 w 335"/>
                <a:gd name="T23" fmla="*/ 328 h 328"/>
                <a:gd name="T24" fmla="*/ 0 w 335"/>
                <a:gd name="T25" fmla="*/ 328 h 328"/>
                <a:gd name="T26" fmla="*/ 16 w 335"/>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328">
                  <a:moveTo>
                    <a:pt x="16" y="0"/>
                  </a:moveTo>
                  <a:lnTo>
                    <a:pt x="75" y="0"/>
                  </a:lnTo>
                  <a:lnTo>
                    <a:pt x="169" y="155"/>
                  </a:lnTo>
                  <a:lnTo>
                    <a:pt x="260" y="0"/>
                  </a:lnTo>
                  <a:lnTo>
                    <a:pt x="319" y="0"/>
                  </a:lnTo>
                  <a:lnTo>
                    <a:pt x="335" y="328"/>
                  </a:lnTo>
                  <a:lnTo>
                    <a:pt x="273" y="328"/>
                  </a:lnTo>
                  <a:lnTo>
                    <a:pt x="262" y="100"/>
                  </a:lnTo>
                  <a:lnTo>
                    <a:pt x="181" y="235"/>
                  </a:lnTo>
                  <a:lnTo>
                    <a:pt x="152" y="235"/>
                  </a:lnTo>
                  <a:lnTo>
                    <a:pt x="70" y="104"/>
                  </a:lnTo>
                  <a:lnTo>
                    <a:pt x="59" y="328"/>
                  </a:lnTo>
                  <a:lnTo>
                    <a:pt x="0" y="328"/>
                  </a:lnTo>
                  <a:lnTo>
                    <a:pt x="16" y="0"/>
                  </a:lnTo>
                  <a:close/>
                </a:path>
              </a:pathLst>
            </a:custGeom>
            <a:solidFill>
              <a:srgbClr val="2D4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5386059"/>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Lst>
  <p:txStyles>
    <p:titleStyle>
      <a:lvl1pPr algn="l" defTabSz="457200" rtl="0" eaLnBrk="1" latinLnBrk="0" hangingPunct="1">
        <a:spcBef>
          <a:spcPct val="0"/>
        </a:spcBef>
        <a:buNone/>
        <a:defRPr sz="2800" b="0" kern="1200">
          <a:solidFill>
            <a:schemeClr val="tx2"/>
          </a:solidFill>
          <a:latin typeface="+mj-lt"/>
          <a:ea typeface="+mj-ea"/>
          <a:cs typeface="+mj-cs"/>
        </a:defRPr>
      </a:lvl1pPr>
    </p:titleStyle>
    <p:body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7586451"/>
      </p:ext>
    </p:extLst>
  </p:cSld>
  <p:clrMap bg1="lt1" tx1="dk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C82442DB-57DC-2D79-E415-7E26031649D6}"/>
              </a:ext>
            </a:extLst>
          </p:cNvPr>
          <p:cNvPicPr>
            <a:picLocks noChangeAspect="1"/>
          </p:cNvPicPr>
          <p:nvPr userDrawn="1"/>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0800000">
            <a:off x="1" y="6176433"/>
            <a:ext cx="788319" cy="681567"/>
          </a:xfrm>
          <a:prstGeom prst="rect">
            <a:avLst/>
          </a:prstGeom>
        </p:spPr>
      </p:pic>
      <p:sp>
        <p:nvSpPr>
          <p:cNvPr id="8" name="TextBox 7">
            <a:extLst>
              <a:ext uri="{FF2B5EF4-FFF2-40B4-BE49-F238E27FC236}">
                <a16:creationId xmlns:a16="http://schemas.microsoft.com/office/drawing/2014/main" id="{FD32C3AF-F5BB-7C48-B103-7A49E46A6455}"/>
              </a:ext>
            </a:extLst>
          </p:cNvPr>
          <p:cNvSpPr txBox="1"/>
          <p:nvPr userDrawn="1"/>
        </p:nvSpPr>
        <p:spPr>
          <a:xfrm>
            <a:off x="362487" y="6409131"/>
            <a:ext cx="404391" cy="215444"/>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fld id="{BBF673B1-3092-44ED-86E9-FE11F35C7E7C}" type="slidenum">
              <a:rPr lang="en-US" sz="800" b="0" smtClean="0">
                <a:solidFill>
                  <a:schemeClr val="bg1">
                    <a:lumMod val="85000"/>
                  </a:schemeClr>
                </a:solidFill>
              </a:rPr>
              <a:pPr marL="0" marR="0" lvl="0" indent="0" algn="ctr" defTabSz="914194" rtl="0" eaLnBrk="1" fontAlgn="auto" latinLnBrk="0" hangingPunct="1">
                <a:lnSpc>
                  <a:spcPct val="100000"/>
                </a:lnSpc>
                <a:spcBef>
                  <a:spcPts val="0"/>
                </a:spcBef>
                <a:spcAft>
                  <a:spcPts val="0"/>
                </a:spcAft>
                <a:buClrTx/>
                <a:buSzTx/>
                <a:buFontTx/>
                <a:buNone/>
                <a:tabLst/>
                <a:defRPr/>
              </a:pPr>
              <a:t>‹#›</a:t>
            </a:fld>
            <a:endParaRPr lang="en-US" sz="800" b="0">
              <a:solidFill>
                <a:schemeClr val="bg1">
                  <a:lumMod val="85000"/>
                </a:schemeClr>
              </a:solidFill>
            </a:endParaRPr>
          </a:p>
        </p:txBody>
      </p:sp>
      <p:pic>
        <p:nvPicPr>
          <p:cNvPr id="9" name="Graphic 8">
            <a:extLst>
              <a:ext uri="{FF2B5EF4-FFF2-40B4-BE49-F238E27FC236}">
                <a16:creationId xmlns:a16="http://schemas.microsoft.com/office/drawing/2014/main" id="{64BDE17F-642A-2F40-B6E6-8DE943899128}"/>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53448" y="6385311"/>
            <a:ext cx="265611" cy="243840"/>
          </a:xfrm>
          <a:prstGeom prst="rect">
            <a:avLst/>
          </a:prstGeom>
        </p:spPr>
      </p:pic>
      <p:sp>
        <p:nvSpPr>
          <p:cNvPr id="10" name="TextBox 9">
            <a:extLst>
              <a:ext uri="{FF2B5EF4-FFF2-40B4-BE49-F238E27FC236}">
                <a16:creationId xmlns:a16="http://schemas.microsoft.com/office/drawing/2014/main" id="{411B80E1-6918-D940-A6DC-61700E610066}"/>
              </a:ext>
            </a:extLst>
          </p:cNvPr>
          <p:cNvSpPr txBox="1"/>
          <p:nvPr userDrawn="1"/>
        </p:nvSpPr>
        <p:spPr>
          <a:xfrm>
            <a:off x="914399" y="6396296"/>
            <a:ext cx="3849343" cy="215444"/>
          </a:xfrm>
          <a:prstGeom prst="rect">
            <a:avLst/>
          </a:prstGeom>
          <a:noFill/>
        </p:spPr>
        <p:txBody>
          <a:bodyPr wrap="square" lIns="0"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lang="en-US" sz="800" dirty="0">
                <a:solidFill>
                  <a:schemeClr val="bg1">
                    <a:lumMod val="50000"/>
                  </a:schemeClr>
                </a:solidFill>
                <a:latin typeface="+mn-lt"/>
              </a:rPr>
              <a:t>Classification: Confidential</a:t>
            </a:r>
          </a:p>
        </p:txBody>
      </p:sp>
      <p:sp>
        <p:nvSpPr>
          <p:cNvPr id="2" name="Title Placeholder 1">
            <a:extLst>
              <a:ext uri="{FF2B5EF4-FFF2-40B4-BE49-F238E27FC236}">
                <a16:creationId xmlns:a16="http://schemas.microsoft.com/office/drawing/2014/main" id="{625ADA3F-DAC6-9A47-8B71-F193C5D49973}"/>
              </a:ext>
            </a:extLst>
          </p:cNvPr>
          <p:cNvSpPr>
            <a:spLocks noGrp="1"/>
          </p:cNvSpPr>
          <p:nvPr>
            <p:ph type="title"/>
          </p:nvPr>
        </p:nvSpPr>
        <p:spPr>
          <a:xfrm>
            <a:off x="609600" y="0"/>
            <a:ext cx="10972800" cy="1498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2936525-2A79-5146-8585-E721DD73A860}"/>
              </a:ext>
            </a:extLst>
          </p:cNvPr>
          <p:cNvSpPr>
            <a:spLocks noGrp="1"/>
          </p:cNvSpPr>
          <p:nvPr>
            <p:ph type="body" idx="1"/>
          </p:nvPr>
        </p:nvSpPr>
        <p:spPr>
          <a:xfrm>
            <a:off x="609600" y="1651001"/>
            <a:ext cx="10972800" cy="4419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17720290"/>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Lst>
  <p:txStyles>
    <p:titleStyle>
      <a:lvl1pPr algn="l" defTabSz="1219170" rtl="0" eaLnBrk="1" latinLnBrk="0" hangingPunct="1">
        <a:lnSpc>
          <a:spcPct val="100000"/>
        </a:lnSpc>
        <a:spcBef>
          <a:spcPct val="0"/>
        </a:spcBef>
        <a:buNone/>
        <a:defRPr sz="3200" b="1" kern="1200">
          <a:solidFill>
            <a:schemeClr val="tx2"/>
          </a:solidFill>
          <a:latin typeface="Arial" panose="020B0604020202020204" pitchFamily="34" charset="0"/>
          <a:ea typeface="+mj-ea"/>
          <a:cs typeface="Arial" panose="020B0604020202020204" pitchFamily="34" charset="0"/>
        </a:defRPr>
      </a:lvl1pPr>
    </p:titleStyle>
    <p:bodyStyle>
      <a:lvl1pPr marL="0" indent="0" algn="l" defTabSz="1219170" rtl="0" eaLnBrk="1" latinLnBrk="0" hangingPunct="1">
        <a:lnSpc>
          <a:spcPct val="100000"/>
        </a:lnSpc>
        <a:spcBef>
          <a:spcPts val="1333"/>
        </a:spcBef>
        <a:buFont typeface="Arial" panose="020B0604020202020204" pitchFamily="34" charset="0"/>
        <a:buNone/>
        <a:defRPr sz="2667" kern="1200">
          <a:solidFill>
            <a:schemeClr val="tx1"/>
          </a:solidFill>
          <a:latin typeface="Arial" panose="020B0604020202020204" pitchFamily="34" charset="0"/>
          <a:ea typeface="+mn-ea"/>
          <a:cs typeface="Arial" panose="020B0604020202020204" pitchFamily="34" charset="0"/>
        </a:defRPr>
      </a:lvl1pPr>
      <a:lvl2pPr marL="309026"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2pPr>
      <a:lvl3pPr marL="611702"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3pPr>
      <a:lvl4pPr marL="916494"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4pPr>
      <a:lvl5pPr marL="1221287" indent="0" algn="l" defTabSz="1219170" rtl="0" eaLnBrk="1" latinLnBrk="0" hangingPunct="1">
        <a:lnSpc>
          <a:spcPct val="100000"/>
        </a:lnSpc>
        <a:spcBef>
          <a:spcPts val="667"/>
        </a:spcBef>
        <a:buFont typeface="Arial" panose="020B0604020202020204" pitchFamily="34" charset="0"/>
        <a:buNone/>
        <a:tabLst/>
        <a:defRPr sz="1800" kern="1200">
          <a:solidFill>
            <a:schemeClr val="tx1"/>
          </a:solidFill>
          <a:latin typeface="Arial" panose="020B0604020202020204" pitchFamily="34" charset="0"/>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8">
          <p15:clr>
            <a:srgbClr val="F26B43"/>
          </p15:clr>
        </p15:guide>
        <p15:guide id="2" orient="horz" pos="780">
          <p15:clr>
            <a:srgbClr val="F26B43"/>
          </p15:clr>
        </p15:guide>
        <p15:guide id="3" pos="288">
          <p15:clr>
            <a:srgbClr val="F26B43"/>
          </p15:clr>
        </p15:guide>
        <p15:guide id="4" pos="5472">
          <p15:clr>
            <a:srgbClr val="F26B43"/>
          </p15:clr>
        </p15:guide>
        <p15:guide id="5" orient="horz" pos="2868">
          <p15:clr>
            <a:srgbClr val="F26B43"/>
          </p15:clr>
        </p15:guide>
        <p15:guide id="6" orient="horz" pos="3108">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8.xml"/></Relationships>
</file>

<file path=ppt/slides/_rels/slide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8.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00.xml"/></Relationships>
</file>

<file path=ppt/slides/_rels/slide14.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9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94.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superiorvision.com/" TargetMode="Externa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99.xml"/><Relationship Id="rId4" Type="http://schemas.openxmlformats.org/officeDocument/2006/relationships/image" Target="../media/image50.emf"/></Relationships>
</file>

<file path=ppt/slides/_rels/slide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10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10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0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0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03.xml"/></Relationships>
</file>

<file path=ppt/slides/_rels/slide28.xml.rels><?xml version="1.0" encoding="UTF-8" standalone="yes"?>
<Relationships xmlns="http://schemas.openxmlformats.org/package/2006/relationships"><Relationship Id="rId3" Type="http://schemas.openxmlformats.org/officeDocument/2006/relationships/image" Target="../media/image59.bin"/><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60.bin"/><Relationship Id="rId2" Type="http://schemas.openxmlformats.org/officeDocument/2006/relationships/notesSlide" Target="../notesSlides/notesSlide15.xml"/><Relationship Id="rId1" Type="http://schemas.openxmlformats.org/officeDocument/2006/relationships/slideLayout" Target="../slideLayouts/slideLayout117.xml"/><Relationship Id="rId6" Type="http://schemas.openxmlformats.org/officeDocument/2006/relationships/image" Target="../media/image63.bin"/><Relationship Id="rId5" Type="http://schemas.openxmlformats.org/officeDocument/2006/relationships/image" Target="../media/image62.bin"/><Relationship Id="rId4" Type="http://schemas.openxmlformats.org/officeDocument/2006/relationships/image" Target="../media/image6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64.bin"/><Relationship Id="rId2" Type="http://schemas.openxmlformats.org/officeDocument/2006/relationships/notesSlide" Target="../notesSlides/notesSlide16.xml"/><Relationship Id="rId1" Type="http://schemas.openxmlformats.org/officeDocument/2006/relationships/slideLayout" Target="../slideLayouts/slideLayout1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8.xml"/></Relationships>
</file>

<file path=ppt/slides/_rels/slide33.xml.rels><?xml version="1.0" encoding="UTF-8" standalone="yes"?>
<Relationships xmlns="http://schemas.openxmlformats.org/package/2006/relationships"><Relationship Id="rId3" Type="http://schemas.openxmlformats.org/officeDocument/2006/relationships/image" Target="../media/image65.bin"/><Relationship Id="rId2" Type="http://schemas.openxmlformats.org/officeDocument/2006/relationships/notesSlide" Target="../notesSlides/notesSlide19.xml"/><Relationship Id="rId1" Type="http://schemas.openxmlformats.org/officeDocument/2006/relationships/slideLayout" Target="../slideLayouts/slideLayout114.xml"/></Relationships>
</file>

<file path=ppt/slides/_rels/slide34.xml.rels><?xml version="1.0" encoding="UTF-8" standalone="yes"?>
<Relationships xmlns="http://schemas.openxmlformats.org/package/2006/relationships"><Relationship Id="rId8" Type="http://schemas.openxmlformats.org/officeDocument/2006/relationships/image" Target="../media/image71.bin"/><Relationship Id="rId13" Type="http://schemas.openxmlformats.org/officeDocument/2006/relationships/image" Target="../media/image76.png"/><Relationship Id="rId3" Type="http://schemas.openxmlformats.org/officeDocument/2006/relationships/image" Target="../media/image66.bin"/><Relationship Id="rId7" Type="http://schemas.openxmlformats.org/officeDocument/2006/relationships/image" Target="../media/image70.bin"/><Relationship Id="rId12" Type="http://schemas.openxmlformats.org/officeDocument/2006/relationships/image" Target="../media/image75.svg"/><Relationship Id="rId2" Type="http://schemas.openxmlformats.org/officeDocument/2006/relationships/notesSlide" Target="../notesSlides/notesSlide20.xml"/><Relationship Id="rId1" Type="http://schemas.openxmlformats.org/officeDocument/2006/relationships/slideLayout" Target="../slideLayouts/slideLayout115.xml"/><Relationship Id="rId6" Type="http://schemas.openxmlformats.org/officeDocument/2006/relationships/image" Target="../media/image69.bin"/><Relationship Id="rId11" Type="http://schemas.openxmlformats.org/officeDocument/2006/relationships/image" Target="../media/image74.png"/><Relationship Id="rId5" Type="http://schemas.openxmlformats.org/officeDocument/2006/relationships/image" Target="../media/image68.bin"/><Relationship Id="rId15" Type="http://schemas.openxmlformats.org/officeDocument/2006/relationships/image" Target="../media/image78.bin"/><Relationship Id="rId10" Type="http://schemas.openxmlformats.org/officeDocument/2006/relationships/image" Target="../media/image73.svg"/><Relationship Id="rId4" Type="http://schemas.openxmlformats.org/officeDocument/2006/relationships/image" Target="../media/image67.bin"/><Relationship Id="rId9" Type="http://schemas.openxmlformats.org/officeDocument/2006/relationships/image" Target="../media/image72.png"/><Relationship Id="rId14" Type="http://schemas.openxmlformats.org/officeDocument/2006/relationships/image" Target="../media/image77.svg"/></Relationships>
</file>

<file path=ppt/slides/_rels/slide35.xml.rels><?xml version="1.0" encoding="UTF-8" standalone="yes"?>
<Relationships xmlns="http://schemas.openxmlformats.org/package/2006/relationships"><Relationship Id="rId3" Type="http://schemas.openxmlformats.org/officeDocument/2006/relationships/image" Target="../media/image79.bin"/><Relationship Id="rId2" Type="http://schemas.openxmlformats.org/officeDocument/2006/relationships/notesSlide" Target="../notesSlides/notesSlide21.xml"/><Relationship Id="rId1" Type="http://schemas.openxmlformats.org/officeDocument/2006/relationships/slideLayout" Target="../slideLayouts/slideLayout115.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bin"/></Relationships>
</file>

<file path=ppt/slides/_rels/slide36.xml.rels><?xml version="1.0" encoding="UTF-8" standalone="yes"?>
<Relationships xmlns="http://schemas.openxmlformats.org/package/2006/relationships"><Relationship Id="rId3" Type="http://schemas.openxmlformats.org/officeDocument/2006/relationships/image" Target="../media/image83.bin"/><Relationship Id="rId2" Type="http://schemas.openxmlformats.org/officeDocument/2006/relationships/notesSlide" Target="../notesSlides/notesSlide22.xml"/><Relationship Id="rId1" Type="http://schemas.openxmlformats.org/officeDocument/2006/relationships/slideLayout" Target="../slideLayouts/slideLayout115.xml"/></Relationships>
</file>

<file path=ppt/slides/_rels/slide37.xml.rels><?xml version="1.0" encoding="UTF-8" standalone="yes"?>
<Relationships xmlns="http://schemas.openxmlformats.org/package/2006/relationships"><Relationship Id="rId3" Type="http://schemas.openxmlformats.org/officeDocument/2006/relationships/image" Target="../media/image84.bin"/><Relationship Id="rId2" Type="http://schemas.openxmlformats.org/officeDocument/2006/relationships/notesSlide" Target="../notesSlides/notesSlide23.xml"/><Relationship Id="rId1" Type="http://schemas.openxmlformats.org/officeDocument/2006/relationships/slideLayout" Target="../slideLayouts/slideLayout113.xml"/></Relationships>
</file>

<file path=ppt/slides/_rels/slide38.xml.rels><?xml version="1.0" encoding="UTF-8" standalone="yes"?>
<Relationships xmlns="http://schemas.openxmlformats.org/package/2006/relationships"><Relationship Id="rId3" Type="http://schemas.openxmlformats.org/officeDocument/2006/relationships/image" Target="../media/image85.bin"/><Relationship Id="rId2" Type="http://schemas.openxmlformats.org/officeDocument/2006/relationships/notesSlide" Target="../notesSlides/notesSlide24.xml"/><Relationship Id="rId1" Type="http://schemas.openxmlformats.org/officeDocument/2006/relationships/slideLayout" Target="../slideLayouts/slideLayout1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83.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8.xml"/></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14350" y="2200939"/>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dirty="0">
                <a:ln>
                  <a:noFill/>
                </a:ln>
                <a:solidFill>
                  <a:srgbClr val="FFFFFF"/>
                </a:solidFill>
                <a:effectLst/>
                <a:uLnTx/>
                <a:uFillTx/>
                <a:latin typeface="Open Sans"/>
                <a:ea typeface="+mn-ea"/>
                <a:cs typeface="+mn-cs"/>
              </a:rPr>
              <a:t>Welcome!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logo&#10;&#10;Description automatically generated">
            <a:extLst>
              <a:ext uri="{FF2B5EF4-FFF2-40B4-BE49-F238E27FC236}">
                <a16:creationId xmlns:a16="http://schemas.microsoft.com/office/drawing/2014/main" id="{8218A10B-4DE8-347E-BB5C-E4030738A2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6094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ir of glasses&#10;&#10;Description automatically generated">
            <a:extLst>
              <a:ext uri="{FF2B5EF4-FFF2-40B4-BE49-F238E27FC236}">
                <a16:creationId xmlns:a16="http://schemas.microsoft.com/office/drawing/2014/main" id="{FE6761EE-EFE1-68E5-99DB-4AB3AE2547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37336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a field&#10;&#10;Description automatically generated">
            <a:extLst>
              <a:ext uri="{FF2B5EF4-FFF2-40B4-BE49-F238E27FC236}">
                <a16:creationId xmlns:a16="http://schemas.microsoft.com/office/drawing/2014/main" id="{6D729161-C76A-F4D3-3E34-5E804C274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517871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5B7AC-E44A-BBC0-8779-6D0C07B02532}"/>
              </a:ext>
            </a:extLst>
          </p:cNvPr>
          <p:cNvSpPr>
            <a:spLocks noGrp="1"/>
          </p:cNvSpPr>
          <p:nvPr>
            <p:ph type="ctrTitle"/>
          </p:nvPr>
        </p:nvSpPr>
        <p:spPr>
          <a:xfrm>
            <a:off x="741874" y="1097286"/>
            <a:ext cx="5068957" cy="3841474"/>
          </a:xfrm>
        </p:spPr>
        <p:txBody>
          <a:bodyPr/>
          <a:lstStyle/>
          <a:p>
            <a:pPr algn="ctr"/>
            <a:r>
              <a:rPr lang="en-US" b="1" dirty="0"/>
              <a:t>State of Oklahoma 2025 Option Period</a:t>
            </a:r>
          </a:p>
        </p:txBody>
      </p:sp>
      <p:sp>
        <p:nvSpPr>
          <p:cNvPr id="3" name="Subtitle 2">
            <a:extLst>
              <a:ext uri="{FF2B5EF4-FFF2-40B4-BE49-F238E27FC236}">
                <a16:creationId xmlns:a16="http://schemas.microsoft.com/office/drawing/2014/main" id="{6A9748E7-CEDE-6766-E8AC-A57D1EA759BA}"/>
              </a:ext>
            </a:extLst>
          </p:cNvPr>
          <p:cNvSpPr>
            <a:spLocks noGrp="1"/>
          </p:cNvSpPr>
          <p:nvPr>
            <p:ph type="subTitle" idx="1"/>
          </p:nvPr>
        </p:nvSpPr>
        <p:spPr/>
        <p:txBody>
          <a:bodyPr/>
          <a:lstStyle/>
          <a:p>
            <a:r>
              <a:rPr lang="en-US" dirty="0"/>
              <a:t>2025 Benefits Presentation</a:t>
            </a:r>
          </a:p>
        </p:txBody>
      </p:sp>
      <p:pic>
        <p:nvPicPr>
          <p:cNvPr id="4" name="Picture 3">
            <a:extLst>
              <a:ext uri="{FF2B5EF4-FFF2-40B4-BE49-F238E27FC236}">
                <a16:creationId xmlns:a16="http://schemas.microsoft.com/office/drawing/2014/main" id="{70FF392E-6712-3072-7AF3-C47AD4E29B7F}"/>
              </a:ext>
            </a:extLst>
          </p:cNvPr>
          <p:cNvPicPr>
            <a:picLocks noChangeAspect="1"/>
          </p:cNvPicPr>
          <p:nvPr/>
        </p:nvPicPr>
        <p:blipFill>
          <a:blip r:embed="rId2">
            <a:biLevel thresh="25000"/>
            <a:extLst>
              <a:ext uri="{28A0092B-C50C-407E-A947-70E740481C1C}">
                <a14:useLocalDpi xmlns:a14="http://schemas.microsoft.com/office/drawing/2010/main" val="0"/>
              </a:ext>
            </a:extLst>
          </a:blip>
          <a:stretch>
            <a:fillRect/>
          </a:stretch>
        </p:blipFill>
        <p:spPr>
          <a:xfrm>
            <a:off x="158617" y="255071"/>
            <a:ext cx="3117736" cy="640080"/>
          </a:xfrm>
          <a:prstGeom prst="rect">
            <a:avLst/>
          </a:prstGeom>
        </p:spPr>
      </p:pic>
    </p:spTree>
    <p:extLst>
      <p:ext uri="{BB962C8B-B14F-4D97-AF65-F5344CB8AC3E}">
        <p14:creationId xmlns:p14="http://schemas.microsoft.com/office/powerpoint/2010/main" val="3935243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overview of your vision benefits</a:t>
            </a:r>
          </a:p>
        </p:txBody>
      </p:sp>
      <p:sp>
        <p:nvSpPr>
          <p:cNvPr id="3" name="Content Placeholder 2"/>
          <p:cNvSpPr>
            <a:spLocks noGrp="1"/>
          </p:cNvSpPr>
          <p:nvPr>
            <p:ph idx="1"/>
          </p:nvPr>
        </p:nvSpPr>
        <p:spPr>
          <a:xfrm>
            <a:off x="640080" y="1777649"/>
            <a:ext cx="6707777" cy="3816429"/>
          </a:xfrm>
        </p:spPr>
        <p:txBody>
          <a:bodyPr wrap="square">
            <a:spAutoFit/>
          </a:bodyPr>
          <a:lstStyle/>
          <a:p>
            <a:pPr marL="285750" indent="-285750">
              <a:spcAft>
                <a:spcPts val="1200"/>
              </a:spcAft>
              <a:buFont typeface="Arial" panose="020B0604020202020204" pitchFamily="34" charset="0"/>
              <a:buChar char="•"/>
            </a:pPr>
            <a:r>
              <a:rPr lang="en-US" sz="1800" dirty="0"/>
              <a:t>In-network benefits available through network eye care professionals or go out-of-network and be reimbursed at your plan's out-of-network rates.</a:t>
            </a:r>
          </a:p>
          <a:p>
            <a:pPr marL="285750" indent="-285750">
              <a:spcAft>
                <a:spcPts val="1200"/>
              </a:spcAft>
              <a:buFont typeface="Arial" panose="020B0604020202020204" pitchFamily="34" charset="0"/>
              <a:buChar char="•"/>
            </a:pPr>
            <a:r>
              <a:rPr lang="en-US" sz="1800" dirty="0"/>
              <a:t>Find an in-network eye care professional at superiorvision.com. Call your eye doctor to verify network participation.</a:t>
            </a:r>
          </a:p>
          <a:p>
            <a:pPr marL="285750" indent="-285750">
              <a:spcAft>
                <a:spcPts val="1200"/>
              </a:spcAft>
              <a:buFont typeface="Arial" panose="020B0604020202020204" pitchFamily="34" charset="0"/>
              <a:buChar char="•"/>
            </a:pPr>
            <a:r>
              <a:rPr lang="en-US" sz="1800" dirty="0"/>
              <a:t>Obtain a vision exam with either an MD or OD.</a:t>
            </a:r>
          </a:p>
          <a:p>
            <a:pPr marL="285750" indent="-285750">
              <a:spcAft>
                <a:spcPts val="1200"/>
              </a:spcAft>
              <a:buFont typeface="Arial" panose="020B0604020202020204" pitchFamily="34" charset="0"/>
              <a:buChar char="•"/>
            </a:pPr>
            <a:r>
              <a:rPr lang="en-US" sz="1800" dirty="0"/>
              <a:t>Use different eye care professionals for exam and for eyewear.</a:t>
            </a:r>
          </a:p>
          <a:p>
            <a:pPr marL="285750" indent="-285750">
              <a:spcAft>
                <a:spcPts val="1200"/>
              </a:spcAft>
              <a:buFont typeface="Arial" panose="020B0604020202020204" pitchFamily="34" charset="0"/>
              <a:buChar char="•"/>
            </a:pPr>
            <a:r>
              <a:rPr lang="en-US" sz="1800" dirty="0"/>
              <a:t>No claim forms or vouchers required for in-network services.</a:t>
            </a:r>
          </a:p>
          <a:p>
            <a:pPr marL="285750" indent="-285750">
              <a:spcAft>
                <a:spcPts val="1200"/>
              </a:spcAft>
              <a:buFont typeface="Arial" panose="020B0604020202020204" pitchFamily="34" charset="0"/>
              <a:buChar char="•"/>
            </a:pPr>
            <a:r>
              <a:rPr lang="en-US" sz="1800" dirty="0"/>
              <a:t>Personalized ID card in the mail and in the app (not required, but recommended for convenience when visiting an eye </a:t>
            </a:r>
            <a:br>
              <a:rPr lang="en-US" sz="1800" dirty="0"/>
            </a:br>
            <a:r>
              <a:rPr lang="en-US" sz="1800" dirty="0"/>
              <a:t>care professional).</a:t>
            </a:r>
          </a:p>
        </p:txBody>
      </p:sp>
      <p:sp>
        <p:nvSpPr>
          <p:cNvPr id="4" name="Subtitle 3"/>
          <p:cNvSpPr>
            <a:spLocks noGrp="1"/>
          </p:cNvSpPr>
          <p:nvPr>
            <p:ph type="subTitle" idx="10"/>
          </p:nvPr>
        </p:nvSpPr>
        <p:spPr/>
        <p:txBody>
          <a:bodyPr/>
          <a:lstStyle/>
          <a:p>
            <a:r>
              <a:rPr lang="en-US" dirty="0"/>
              <a:t>Offers flexibility and choice</a:t>
            </a:r>
          </a:p>
        </p:txBody>
      </p:sp>
      <p:cxnSp>
        <p:nvCxnSpPr>
          <p:cNvPr id="12" name="Straight Connector 11"/>
          <p:cNvCxnSpPr/>
          <p:nvPr/>
        </p:nvCxnSpPr>
        <p:spPr>
          <a:xfrm flipH="1" flipV="1">
            <a:off x="8119136" y="-30348"/>
            <a:ext cx="1828800" cy="3930442"/>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9947936" y="3900094"/>
            <a:ext cx="2244064" cy="696454"/>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5" name="Picture 4" descr="People with children outdoors in fall">
            <a:extLst>
              <a:ext uri="{FF2B5EF4-FFF2-40B4-BE49-F238E27FC236}">
                <a16:creationId xmlns:a16="http://schemas.microsoft.com/office/drawing/2014/main" id="{82A3896A-2AC8-48D8-C3E8-ABAACFDEF984}"/>
              </a:ext>
            </a:extLst>
          </p:cNvPr>
          <p:cNvPicPr>
            <a:picLocks noChangeAspect="1"/>
          </p:cNvPicPr>
          <p:nvPr/>
        </p:nvPicPr>
        <p:blipFill>
          <a:blip r:embed="rId2"/>
          <a:srcRect/>
          <a:stretch/>
        </p:blipFill>
        <p:spPr>
          <a:xfrm>
            <a:off x="8228202" y="1496109"/>
            <a:ext cx="3490187" cy="3100439"/>
          </a:xfrm>
          <a:prstGeom prst="rect">
            <a:avLst/>
          </a:prstGeom>
        </p:spPr>
      </p:pic>
    </p:spTree>
    <p:extLst>
      <p:ext uri="{BB962C8B-B14F-4D97-AF65-F5344CB8AC3E}">
        <p14:creationId xmlns:p14="http://schemas.microsoft.com/office/powerpoint/2010/main" val="8055848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nvGraphicFramePr>
        <p:xfrm>
          <a:off x="640080" y="1440426"/>
          <a:ext cx="7747986" cy="2240840"/>
        </p:xfrm>
        <a:graphic>
          <a:graphicData uri="http://schemas.openxmlformats.org/drawingml/2006/table">
            <a:tbl>
              <a:tblPr firstRow="1" bandRow="1">
                <a:tableStyleId>{5C22544A-7EE6-4342-B048-85BDC9FD1C3A}</a:tableStyleId>
              </a:tblPr>
              <a:tblGrid>
                <a:gridCol w="4803353">
                  <a:extLst>
                    <a:ext uri="{9D8B030D-6E8A-4147-A177-3AD203B41FA5}">
                      <a16:colId xmlns:a16="http://schemas.microsoft.com/office/drawing/2014/main" val="20004"/>
                    </a:ext>
                  </a:extLst>
                </a:gridCol>
                <a:gridCol w="2944633">
                  <a:extLst>
                    <a:ext uri="{9D8B030D-6E8A-4147-A177-3AD203B41FA5}">
                      <a16:colId xmlns:a16="http://schemas.microsoft.com/office/drawing/2014/main" val="20000"/>
                    </a:ext>
                  </a:extLst>
                </a:gridCol>
              </a:tblGrid>
              <a:tr h="457200">
                <a:tc>
                  <a:txBody>
                    <a:bodyPr/>
                    <a:lstStyle/>
                    <a:p>
                      <a:pPr algn="l"/>
                      <a:r>
                        <a:rPr lang="en-US" sz="1400" b="0" dirty="0">
                          <a:solidFill>
                            <a:schemeClr val="bg1"/>
                          </a:solidFill>
                          <a:latin typeface="+mj-lt"/>
                        </a:rPr>
                        <a:t>In-network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dirty="0">
                          <a:solidFill>
                            <a:schemeClr val="bg1"/>
                          </a:solidFill>
                          <a:latin typeface="+mj-lt"/>
                        </a:rPr>
                        <a:t>Member copays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1400" b="1" kern="1200" dirty="0">
                          <a:solidFill>
                            <a:schemeClr val="tx1"/>
                          </a:solidFill>
                          <a:latin typeface="+mn-lt"/>
                          <a:ea typeface="+mn-ea"/>
                          <a:cs typeface="+mn-cs"/>
                        </a:rPr>
                        <a:t>Routine</a:t>
                      </a:r>
                      <a:r>
                        <a:rPr lang="en-US" sz="1400" b="1" kern="1200" baseline="0" dirty="0">
                          <a:solidFill>
                            <a:schemeClr val="tx1"/>
                          </a:solidFill>
                          <a:latin typeface="+mn-lt"/>
                          <a:ea typeface="+mn-ea"/>
                          <a:cs typeface="+mn-cs"/>
                        </a:rPr>
                        <a:t> e</a:t>
                      </a:r>
                      <a:r>
                        <a:rPr lang="en-US" sz="1400" b="1" kern="1200" dirty="0">
                          <a:solidFill>
                            <a:schemeClr val="tx1"/>
                          </a:solidFill>
                          <a:latin typeface="+mn-lt"/>
                          <a:ea typeface="+mn-ea"/>
                          <a:cs typeface="+mn-cs"/>
                        </a:rPr>
                        <a:t>ye exam (one</a:t>
                      </a:r>
                      <a:r>
                        <a:rPr lang="en-US" sz="1400" b="1" kern="1200" baseline="0" dirty="0">
                          <a:solidFill>
                            <a:schemeClr val="tx1"/>
                          </a:solidFill>
                          <a:latin typeface="+mn-lt"/>
                          <a:ea typeface="+mn-ea"/>
                          <a:cs typeface="+mn-cs"/>
                        </a:rPr>
                        <a:t> per calendar year</a:t>
                      </a:r>
                      <a:r>
                        <a:rPr lang="en-US" sz="1400" b="1" kern="1200" dirty="0">
                          <a:solidFill>
                            <a:schemeClr val="tx1"/>
                          </a:solidFill>
                          <a:latin typeface="+mn-lt"/>
                          <a:ea typeface="+mn-ea"/>
                          <a:cs typeface="+mn-cs"/>
                        </a:rPr>
                        <a:t>) </a:t>
                      </a:r>
                    </a:p>
                    <a:p>
                      <a:pPr algn="l"/>
                      <a:r>
                        <a:rPr lang="en-US" sz="1400" b="0" kern="1200" dirty="0">
                          <a:solidFill>
                            <a:schemeClr val="tx1"/>
                          </a:solidFill>
                          <a:latin typeface="+mn-lt"/>
                          <a:ea typeface="+mn-ea"/>
                          <a:cs typeface="+mn-cs"/>
                        </a:rPr>
                        <a:t> Ophthalmologist</a:t>
                      </a:r>
                      <a:r>
                        <a:rPr lang="en-US" sz="1400" b="0" kern="1200" baseline="0" dirty="0">
                          <a:solidFill>
                            <a:schemeClr val="tx1"/>
                          </a:solidFill>
                          <a:latin typeface="+mn-lt"/>
                          <a:ea typeface="+mn-ea"/>
                          <a:cs typeface="+mn-cs"/>
                        </a:rPr>
                        <a:t> (MD) or </a:t>
                      </a:r>
                      <a:r>
                        <a:rPr lang="en-US" sz="1400" b="0" kern="1200" dirty="0">
                          <a:solidFill>
                            <a:schemeClr val="tx1"/>
                          </a:solidFill>
                          <a:latin typeface="+mn-lt"/>
                          <a:ea typeface="+mn-ea"/>
                          <a:cs typeface="+mn-cs"/>
                        </a:rPr>
                        <a:t>Optometrist</a:t>
                      </a:r>
                      <a:r>
                        <a:rPr lang="en-US" sz="1400" b="0" kern="1200" baseline="0" dirty="0">
                          <a:solidFill>
                            <a:schemeClr val="tx1"/>
                          </a:solidFill>
                          <a:latin typeface="+mn-lt"/>
                          <a:ea typeface="+mn-ea"/>
                          <a:cs typeface="+mn-cs"/>
                        </a:rPr>
                        <a:t> (OD)</a:t>
                      </a:r>
                      <a:endParaRPr lang="en-US" sz="1400" b="0" kern="1200" dirty="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solidFill>
                          <a:latin typeface="+mj-lt"/>
                        </a:rPr>
                        <a:t>$10</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dirty="0">
                          <a:solidFill>
                            <a:schemeClr val="tx1"/>
                          </a:solidFill>
                          <a:latin typeface="+mj-lt"/>
                        </a:rPr>
                        <a:t>Frames &amp; lenses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pair lenses per calendar year</a:t>
                      </a:r>
                      <a:r>
                        <a:rPr lang="en-US" sz="1400" b="1" dirty="0">
                          <a:solidFill>
                            <a:schemeClr val="tx1"/>
                          </a:solidFill>
                          <a:latin typeface="+mj-lt"/>
                        </a:rPr>
                        <a:t>)</a:t>
                      </a:r>
                    </a:p>
                    <a:p>
                      <a:pPr lvl="0" algn="l"/>
                      <a:r>
                        <a:rPr lang="en-US" sz="1400" b="0" dirty="0">
                          <a:solidFill>
                            <a:schemeClr val="tx1"/>
                          </a:solidFill>
                          <a:latin typeface="+mj-lt"/>
                        </a:rPr>
                        <a:t> Standard lenses (single vision, bifocal, trifocal and </a:t>
                      </a:r>
                    </a:p>
                    <a:p>
                      <a:pPr lvl="0" algn="l"/>
                      <a:r>
                        <a:rPr lang="en-US" sz="1400" b="0" dirty="0">
                          <a:solidFill>
                            <a:schemeClr val="tx1"/>
                          </a:solidFill>
                          <a:latin typeface="+mj-lt"/>
                        </a:rPr>
                        <a:t> standard progressive lenses)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mj-lt"/>
                        </a:rPr>
                        <a:t>$25</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00">
                <a:tc>
                  <a:txBody>
                    <a:bodyPr/>
                    <a:lstStyle/>
                    <a:p>
                      <a:pPr algn="l"/>
                      <a:r>
                        <a:rPr lang="en-US" sz="1400" b="1" dirty="0">
                          <a:solidFill>
                            <a:schemeClr val="tx1"/>
                          </a:solidFill>
                          <a:latin typeface="+mj-lt"/>
                        </a:rPr>
                        <a:t>Contact lens fitting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per calendar year)</a:t>
                      </a:r>
                      <a:endParaRPr lang="en-US" sz="1400" b="1" dirty="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solidFill>
                          <a:latin typeface="+mj-lt"/>
                        </a:rPr>
                        <a:t>$25</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a:t>Your in-network vision benefits</a:t>
            </a:r>
            <a:endParaRPr lang="en-US" dirty="0"/>
          </a:p>
        </p:txBody>
      </p:sp>
      <p:graphicFrame>
        <p:nvGraphicFramePr>
          <p:cNvPr id="9" name="Table 8"/>
          <p:cNvGraphicFramePr>
            <a:graphicFrameLocks noGrp="1"/>
          </p:cNvGraphicFramePr>
          <p:nvPr/>
        </p:nvGraphicFramePr>
        <p:xfrm>
          <a:off x="640080" y="4105972"/>
          <a:ext cx="7747986" cy="1684300"/>
        </p:xfrm>
        <a:graphic>
          <a:graphicData uri="http://schemas.openxmlformats.org/drawingml/2006/table">
            <a:tbl>
              <a:tblPr firstRow="1" bandRow="1">
                <a:tableStyleId>{5C22544A-7EE6-4342-B048-85BDC9FD1C3A}</a:tableStyleId>
              </a:tblPr>
              <a:tblGrid>
                <a:gridCol w="4710732">
                  <a:extLst>
                    <a:ext uri="{9D8B030D-6E8A-4147-A177-3AD203B41FA5}">
                      <a16:colId xmlns:a16="http://schemas.microsoft.com/office/drawing/2014/main" val="20004"/>
                    </a:ext>
                  </a:extLst>
                </a:gridCol>
                <a:gridCol w="3037254">
                  <a:extLst>
                    <a:ext uri="{9D8B030D-6E8A-4147-A177-3AD203B41FA5}">
                      <a16:colId xmlns:a16="http://schemas.microsoft.com/office/drawing/2014/main" val="20000"/>
                    </a:ext>
                  </a:extLst>
                </a:gridCol>
              </a:tblGrid>
              <a:tr h="457200">
                <a:tc>
                  <a:txBody>
                    <a:bodyPr/>
                    <a:lstStyle/>
                    <a:p>
                      <a:pPr algn="l"/>
                      <a:r>
                        <a:rPr lang="en-US" sz="1400" b="0" dirty="0">
                          <a:solidFill>
                            <a:schemeClr val="bg1"/>
                          </a:solidFill>
                          <a:latin typeface="+mj-lt"/>
                        </a:rPr>
                        <a:t>In-network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dirty="0">
                          <a:solidFill>
                            <a:schemeClr val="bg1"/>
                          </a:solidFill>
                          <a:latin typeface="+mj-lt"/>
                        </a:rPr>
                        <a:t>Member allowances</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j-lt"/>
                        </a:rPr>
                        <a:t>Frames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per calendar year)</a:t>
                      </a:r>
                      <a:endParaRPr lang="en-US" sz="1400" b="1" kern="1200" dirty="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solidFill>
                          <a:latin typeface="+mj-lt"/>
                        </a:rPr>
                        <a:t>$150 retail allowance</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dirty="0">
                          <a:solidFill>
                            <a:schemeClr val="tx1"/>
                          </a:solidFill>
                          <a:latin typeface="+mj-lt"/>
                        </a:rPr>
                        <a:t>Contact lenses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allowance per calendar year)</a:t>
                      </a:r>
                      <a:endParaRPr lang="en-US" sz="1400" b="1" dirty="0">
                        <a:solidFill>
                          <a:schemeClr val="tx1"/>
                        </a:solidFill>
                        <a:latin typeface="+mj-lt"/>
                      </a:endParaRPr>
                    </a:p>
                    <a:p>
                      <a:pPr algn="l"/>
                      <a:r>
                        <a:rPr lang="en-US" sz="1400" b="0" dirty="0">
                          <a:solidFill>
                            <a:schemeClr val="tx1"/>
                          </a:solidFill>
                          <a:latin typeface="+mj-lt"/>
                        </a:rPr>
                        <a:t> Elective</a:t>
                      </a:r>
                    </a:p>
                    <a:p>
                      <a:pPr algn="l"/>
                      <a:r>
                        <a:rPr lang="en-US" sz="1400" b="0" dirty="0">
                          <a:solidFill>
                            <a:schemeClr val="tx1"/>
                          </a:solidFill>
                          <a:latin typeface="+mj-lt"/>
                        </a:rPr>
                        <a:t> Medically necessary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r>
                        <a:rPr lang="en-US" sz="1400" dirty="0">
                          <a:solidFill>
                            <a:schemeClr val="tx1"/>
                          </a:solidFill>
                          <a:latin typeface="+mj-lt"/>
                        </a:rPr>
                      </a:br>
                      <a:r>
                        <a:rPr lang="en-US" sz="1400" dirty="0">
                          <a:solidFill>
                            <a:schemeClr val="tx1"/>
                          </a:solidFill>
                          <a:latin typeface="+mj-lt"/>
                        </a:rPr>
                        <a:t>$150 retail allowance</a:t>
                      </a:r>
                      <a:br>
                        <a:rPr lang="en-US" sz="1400" dirty="0">
                          <a:solidFill>
                            <a:schemeClr val="tx1"/>
                          </a:solidFill>
                          <a:latin typeface="+mj-lt"/>
                        </a:rPr>
                      </a:br>
                      <a:r>
                        <a:rPr lang="en-US" sz="1400" dirty="0">
                          <a:solidFill>
                            <a:schemeClr val="tx1"/>
                          </a:solidFill>
                          <a:latin typeface="+mj-lt"/>
                        </a:rPr>
                        <a:t>Covered</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681592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dirty="0"/>
              <a:t>Your out-of-network vision benefits</a:t>
            </a:r>
          </a:p>
        </p:txBody>
      </p:sp>
      <p:graphicFrame>
        <p:nvGraphicFramePr>
          <p:cNvPr id="10" name="Table 9"/>
          <p:cNvGraphicFramePr>
            <a:graphicFrameLocks noGrp="1"/>
          </p:cNvGraphicFramePr>
          <p:nvPr/>
        </p:nvGraphicFramePr>
        <p:xfrm>
          <a:off x="640080" y="1440426"/>
          <a:ext cx="7747986" cy="2667560"/>
        </p:xfrm>
        <a:graphic>
          <a:graphicData uri="http://schemas.openxmlformats.org/drawingml/2006/table">
            <a:tbl>
              <a:tblPr firstRow="1" bandRow="1">
                <a:tableStyleId>{5C22544A-7EE6-4342-B048-85BDC9FD1C3A}</a:tableStyleId>
              </a:tblPr>
              <a:tblGrid>
                <a:gridCol w="4803353">
                  <a:extLst>
                    <a:ext uri="{9D8B030D-6E8A-4147-A177-3AD203B41FA5}">
                      <a16:colId xmlns:a16="http://schemas.microsoft.com/office/drawing/2014/main" val="20004"/>
                    </a:ext>
                  </a:extLst>
                </a:gridCol>
                <a:gridCol w="2944633">
                  <a:extLst>
                    <a:ext uri="{9D8B030D-6E8A-4147-A177-3AD203B41FA5}">
                      <a16:colId xmlns:a16="http://schemas.microsoft.com/office/drawing/2014/main" val="20000"/>
                    </a:ext>
                  </a:extLst>
                </a:gridCol>
              </a:tblGrid>
              <a:tr h="457200">
                <a:tc>
                  <a:txBody>
                    <a:bodyPr/>
                    <a:lstStyle/>
                    <a:p>
                      <a:pPr algn="l"/>
                      <a:r>
                        <a:rPr lang="en-US" sz="1400" b="0" dirty="0">
                          <a:solidFill>
                            <a:schemeClr val="bg1"/>
                          </a:solidFill>
                          <a:latin typeface="+mj-lt"/>
                        </a:rPr>
                        <a:t>Out-of-network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dirty="0">
                          <a:solidFill>
                            <a:schemeClr val="bg1"/>
                          </a:solidFill>
                          <a:latin typeface="+mj-lt"/>
                        </a:rPr>
                        <a:t>Member reimbursement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algn="l"/>
                      <a:r>
                        <a:rPr lang="en-US" sz="1400" b="1" kern="1200" dirty="0">
                          <a:solidFill>
                            <a:schemeClr val="tx1"/>
                          </a:solidFill>
                          <a:latin typeface="+mn-lt"/>
                          <a:ea typeface="+mn-ea"/>
                          <a:cs typeface="+mn-cs"/>
                        </a:rPr>
                        <a:t>Routine eye exam (one</a:t>
                      </a:r>
                      <a:r>
                        <a:rPr lang="en-US" sz="1400" b="1" kern="1200" baseline="0" dirty="0">
                          <a:solidFill>
                            <a:schemeClr val="tx1"/>
                          </a:solidFill>
                          <a:latin typeface="+mn-lt"/>
                          <a:ea typeface="+mn-ea"/>
                          <a:cs typeface="+mn-cs"/>
                        </a:rPr>
                        <a:t> per calendar year</a:t>
                      </a:r>
                      <a:r>
                        <a:rPr lang="en-US" sz="1400" b="1" kern="1200" dirty="0">
                          <a:solidFill>
                            <a:schemeClr val="tx1"/>
                          </a:solidFill>
                          <a:latin typeface="+mn-lt"/>
                          <a:ea typeface="+mn-ea"/>
                          <a:cs typeface="+mn-cs"/>
                        </a:rPr>
                        <a:t>) </a:t>
                      </a:r>
                    </a:p>
                    <a:p>
                      <a:pPr algn="l"/>
                      <a:r>
                        <a:rPr lang="en-US" sz="1400" b="0" kern="1200" dirty="0">
                          <a:solidFill>
                            <a:schemeClr val="tx1"/>
                          </a:solidFill>
                          <a:latin typeface="+mn-lt"/>
                          <a:ea typeface="+mn-ea"/>
                          <a:cs typeface="+mn-cs"/>
                        </a:rPr>
                        <a:t>    Ophthalmologist (MD)</a:t>
                      </a:r>
                      <a:r>
                        <a:rPr lang="en-US" sz="1400" b="0" kern="1200" baseline="0" dirty="0">
                          <a:solidFill>
                            <a:schemeClr val="tx1"/>
                          </a:solidFill>
                          <a:latin typeface="+mn-lt"/>
                          <a:ea typeface="+mn-ea"/>
                          <a:cs typeface="+mn-cs"/>
                        </a:rPr>
                        <a:t> or </a:t>
                      </a:r>
                      <a:r>
                        <a:rPr lang="en-US" sz="1400" b="0" kern="1200" dirty="0">
                          <a:solidFill>
                            <a:schemeClr val="tx1"/>
                          </a:solidFill>
                          <a:latin typeface="+mn-lt"/>
                          <a:ea typeface="+mn-ea"/>
                          <a:cs typeface="+mn-cs"/>
                        </a:rPr>
                        <a:t>Optometrist</a:t>
                      </a:r>
                      <a:r>
                        <a:rPr lang="en-US" sz="1400" b="0" kern="1200" baseline="0" dirty="0">
                          <a:solidFill>
                            <a:schemeClr val="tx1"/>
                          </a:solidFill>
                          <a:latin typeface="+mn-lt"/>
                          <a:ea typeface="+mn-ea"/>
                          <a:cs typeface="+mn-cs"/>
                        </a:rPr>
                        <a:t> (OD)</a:t>
                      </a:r>
                      <a:endParaRPr lang="en-US" sz="1400" b="0" kern="1200" dirty="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solidFill>
                          <a:latin typeface="+mj-lt"/>
                        </a:rPr>
                        <a:t>$34, less $10 copay (MD)</a:t>
                      </a:r>
                    </a:p>
                    <a:p>
                      <a:pPr algn="l"/>
                      <a:r>
                        <a:rPr lang="en-US" sz="1400" dirty="0">
                          <a:solidFill>
                            <a:schemeClr val="tx1"/>
                          </a:solidFill>
                          <a:latin typeface="+mj-lt"/>
                        </a:rPr>
                        <a:t>$26, less $10</a:t>
                      </a:r>
                      <a:r>
                        <a:rPr lang="en-US" sz="1400" baseline="0" dirty="0">
                          <a:solidFill>
                            <a:schemeClr val="tx1"/>
                          </a:solidFill>
                          <a:latin typeface="+mj-lt"/>
                        </a:rPr>
                        <a:t> copay (OD)</a:t>
                      </a:r>
                      <a:endParaRPr lang="en-US" sz="1400" dirty="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dirty="0">
                          <a:solidFill>
                            <a:schemeClr val="tx1"/>
                          </a:solidFill>
                          <a:latin typeface="+mj-lt"/>
                        </a:rPr>
                        <a:t>Eyeglass lenses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pair lenses per calendar year</a:t>
                      </a:r>
                      <a:r>
                        <a:rPr lang="en-US" sz="1400" b="1" dirty="0">
                          <a:solidFill>
                            <a:schemeClr val="tx1"/>
                          </a:solidFill>
                          <a:latin typeface="+mj-lt"/>
                        </a:rPr>
                        <a:t>)</a:t>
                      </a:r>
                    </a:p>
                    <a:p>
                      <a:pPr algn="l"/>
                      <a:r>
                        <a:rPr lang="en-US" sz="1400" b="0" dirty="0">
                          <a:solidFill>
                            <a:schemeClr val="tx1"/>
                          </a:solidFill>
                          <a:latin typeface="+mj-lt"/>
                        </a:rPr>
                        <a:t>     Standard lenses (single vision, bifocal, trifocal)</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400" dirty="0">
                          <a:solidFill>
                            <a:schemeClr val="tx1"/>
                          </a:solidFill>
                          <a:latin typeface="+mj-lt"/>
                        </a:rPr>
                        <a:t>$26, less $25 copay (Single)</a:t>
                      </a:r>
                    </a:p>
                    <a:p>
                      <a:pPr algn="l"/>
                      <a:r>
                        <a:rPr lang="en-US" sz="1400" dirty="0">
                          <a:solidFill>
                            <a:schemeClr val="tx1"/>
                          </a:solidFill>
                          <a:latin typeface="+mj-lt"/>
                        </a:rPr>
                        <a:t>$39, less $25 copay (Bifocal)</a:t>
                      </a:r>
                    </a:p>
                    <a:p>
                      <a:pPr algn="l"/>
                      <a:r>
                        <a:rPr lang="en-US" sz="1400" dirty="0">
                          <a:solidFill>
                            <a:schemeClr val="tx1"/>
                          </a:solidFill>
                          <a:latin typeface="+mj-lt"/>
                        </a:rPr>
                        <a:t>$49, less $25</a:t>
                      </a:r>
                      <a:r>
                        <a:rPr lang="en-US" sz="1400" baseline="0" dirty="0">
                          <a:solidFill>
                            <a:schemeClr val="tx1"/>
                          </a:solidFill>
                          <a:latin typeface="+mj-lt"/>
                        </a:rPr>
                        <a:t> copay (Trifocal)</a:t>
                      </a:r>
                    </a:p>
                    <a:p>
                      <a:pPr algn="l"/>
                      <a:r>
                        <a:rPr lang="en-US" sz="1400" baseline="0" dirty="0">
                          <a:solidFill>
                            <a:schemeClr val="tx1"/>
                          </a:solidFill>
                          <a:latin typeface="+mj-lt"/>
                        </a:rPr>
                        <a:t>$39, less $25 copay (Standard Progressive Lens)</a:t>
                      </a:r>
                      <a:endParaRPr lang="en-US" sz="1400" dirty="0">
                        <a:solidFill>
                          <a:schemeClr val="tx1"/>
                        </a:solidFill>
                        <a:latin typeface="+mj-lt"/>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57200">
                <a:tc>
                  <a:txBody>
                    <a:bodyPr/>
                    <a:lstStyle/>
                    <a:p>
                      <a:pPr algn="l"/>
                      <a:r>
                        <a:rPr lang="en-US" sz="1400" b="1" dirty="0">
                          <a:solidFill>
                            <a:schemeClr val="tx1"/>
                          </a:solidFill>
                          <a:latin typeface="+mj-lt"/>
                        </a:rPr>
                        <a:t>Contact lens fitting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per calendar year)</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solidFill>
                          <a:latin typeface="+mj-lt"/>
                        </a:rPr>
                        <a:t>Not Covered</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bl>
          </a:graphicData>
        </a:graphic>
      </p:graphicFrame>
      <p:graphicFrame>
        <p:nvGraphicFramePr>
          <p:cNvPr id="9" name="Table 8"/>
          <p:cNvGraphicFramePr>
            <a:graphicFrameLocks noGrp="1"/>
          </p:cNvGraphicFramePr>
          <p:nvPr/>
        </p:nvGraphicFramePr>
        <p:xfrm>
          <a:off x="640080" y="4105972"/>
          <a:ext cx="7747986" cy="1684300"/>
        </p:xfrm>
        <a:graphic>
          <a:graphicData uri="http://schemas.openxmlformats.org/drawingml/2006/table">
            <a:tbl>
              <a:tblPr firstRow="1" bandRow="1">
                <a:tableStyleId>{5C22544A-7EE6-4342-B048-85BDC9FD1C3A}</a:tableStyleId>
              </a:tblPr>
              <a:tblGrid>
                <a:gridCol w="4710732">
                  <a:extLst>
                    <a:ext uri="{9D8B030D-6E8A-4147-A177-3AD203B41FA5}">
                      <a16:colId xmlns:a16="http://schemas.microsoft.com/office/drawing/2014/main" val="20004"/>
                    </a:ext>
                  </a:extLst>
                </a:gridCol>
                <a:gridCol w="3037254">
                  <a:extLst>
                    <a:ext uri="{9D8B030D-6E8A-4147-A177-3AD203B41FA5}">
                      <a16:colId xmlns:a16="http://schemas.microsoft.com/office/drawing/2014/main" val="20000"/>
                    </a:ext>
                  </a:extLst>
                </a:gridCol>
              </a:tblGrid>
              <a:tr h="457200">
                <a:tc>
                  <a:txBody>
                    <a:bodyPr/>
                    <a:lstStyle/>
                    <a:p>
                      <a:pPr algn="l"/>
                      <a:r>
                        <a:rPr lang="en-US" sz="1400" b="0" dirty="0">
                          <a:solidFill>
                            <a:schemeClr val="bg1"/>
                          </a:solidFill>
                          <a:latin typeface="+mj-lt"/>
                        </a:rPr>
                        <a:t>Out-of-network benefit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1400" b="0" dirty="0">
                          <a:solidFill>
                            <a:schemeClr val="bg1"/>
                          </a:solidFill>
                          <a:latin typeface="+mj-lt"/>
                        </a:rPr>
                        <a:t>Member reimbursement</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4572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mj-lt"/>
                        </a:rPr>
                        <a:t>Frames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per calendar year)</a:t>
                      </a:r>
                      <a:endParaRPr lang="en-US" sz="1400" b="1" kern="1200" dirty="0">
                        <a:solidFill>
                          <a:schemeClr val="tx1"/>
                        </a:solidFill>
                        <a:latin typeface="+mn-lt"/>
                        <a:ea typeface="+mn-ea"/>
                        <a:cs typeface="+mn-cs"/>
                      </a:endParaRP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a:r>
                        <a:rPr lang="en-US" sz="1400" dirty="0">
                          <a:solidFill>
                            <a:schemeClr val="tx1"/>
                          </a:solidFill>
                          <a:latin typeface="+mj-lt"/>
                        </a:rPr>
                        <a:t>$81, less $25 copay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457200">
                <a:tc>
                  <a:txBody>
                    <a:bodyPr/>
                    <a:lstStyle/>
                    <a:p>
                      <a:pPr algn="l"/>
                      <a:r>
                        <a:rPr lang="en-US" sz="1400" b="1" dirty="0">
                          <a:solidFill>
                            <a:schemeClr val="tx1"/>
                          </a:solidFill>
                          <a:latin typeface="+mj-lt"/>
                        </a:rPr>
                        <a:t>Contact lenses (</a:t>
                      </a:r>
                      <a:r>
                        <a:rPr lang="en-US" sz="1400" b="1" kern="1200" dirty="0">
                          <a:solidFill>
                            <a:schemeClr val="tx1"/>
                          </a:solidFill>
                          <a:latin typeface="+mn-lt"/>
                          <a:ea typeface="+mn-ea"/>
                          <a:cs typeface="+mn-cs"/>
                        </a:rPr>
                        <a:t>one</a:t>
                      </a:r>
                      <a:r>
                        <a:rPr lang="en-US" sz="1400" b="1" kern="1200" baseline="0" dirty="0">
                          <a:solidFill>
                            <a:schemeClr val="tx1"/>
                          </a:solidFill>
                          <a:latin typeface="+mn-lt"/>
                          <a:ea typeface="+mn-ea"/>
                          <a:cs typeface="+mn-cs"/>
                        </a:rPr>
                        <a:t> allowance per calendar year)</a:t>
                      </a:r>
                      <a:endParaRPr lang="en-US" sz="1400" b="1" dirty="0">
                        <a:solidFill>
                          <a:schemeClr val="tx1"/>
                        </a:solidFill>
                        <a:latin typeface="+mj-lt"/>
                      </a:endParaRPr>
                    </a:p>
                    <a:p>
                      <a:pPr algn="l"/>
                      <a:r>
                        <a:rPr lang="en-US" sz="1400" b="0" dirty="0">
                          <a:solidFill>
                            <a:schemeClr val="tx1"/>
                          </a:solidFill>
                          <a:latin typeface="+mj-lt"/>
                        </a:rPr>
                        <a:t>     Elective</a:t>
                      </a:r>
                    </a:p>
                    <a:p>
                      <a:pPr algn="l"/>
                      <a:r>
                        <a:rPr lang="en-US" sz="1400" b="0" dirty="0">
                          <a:solidFill>
                            <a:schemeClr val="tx1"/>
                          </a:solidFill>
                          <a:latin typeface="+mj-lt"/>
                        </a:rPr>
                        <a:t>     Medically necessary</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br>
                        <a:rPr lang="en-US" sz="1400" dirty="0">
                          <a:solidFill>
                            <a:schemeClr val="tx1"/>
                          </a:solidFill>
                          <a:latin typeface="+mj-lt"/>
                        </a:rPr>
                      </a:br>
                      <a:r>
                        <a:rPr lang="en-US" sz="1400" dirty="0">
                          <a:solidFill>
                            <a:schemeClr val="tx1"/>
                          </a:solidFill>
                          <a:latin typeface="+mj-lt"/>
                        </a:rPr>
                        <a:t>$100</a:t>
                      </a:r>
                    </a:p>
                    <a:p>
                      <a:pPr algn="l"/>
                      <a:r>
                        <a:rPr lang="en-US" sz="1400" dirty="0">
                          <a:solidFill>
                            <a:schemeClr val="tx1"/>
                          </a:solidFill>
                          <a:latin typeface="+mj-lt"/>
                        </a:rPr>
                        <a:t>$210</a:t>
                      </a:r>
                    </a:p>
                  </a:txBody>
                  <a:tcPr marL="129820" marR="129820" marT="64910" marB="649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561633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10" idx="6"/>
            <a:endCxn id="4" idx="1"/>
          </p:cNvCxnSpPr>
          <p:nvPr/>
        </p:nvCxnSpPr>
        <p:spPr>
          <a:xfrm>
            <a:off x="3047456" y="2793403"/>
            <a:ext cx="7426475" cy="0"/>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18656" y="1879003"/>
            <a:ext cx="1828800" cy="1828800"/>
          </a:xfrm>
          <a:prstGeom prst="ellipse">
            <a:avLst/>
          </a:prstGeom>
        </p:spPr>
      </p:pic>
      <p:sp>
        <p:nvSpPr>
          <p:cNvPr id="2" name="Title 1">
            <a:extLst>
              <a:ext uri="{FF2B5EF4-FFF2-40B4-BE49-F238E27FC236}">
                <a16:creationId xmlns:a16="http://schemas.microsoft.com/office/drawing/2014/main" id="{05BA5389-1466-7F45-BFDD-6941CE598233}"/>
              </a:ext>
            </a:extLst>
          </p:cNvPr>
          <p:cNvSpPr>
            <a:spLocks noGrp="1"/>
          </p:cNvSpPr>
          <p:nvPr>
            <p:ph type="title"/>
          </p:nvPr>
        </p:nvSpPr>
        <p:spPr/>
        <p:txBody>
          <a:bodyPr/>
          <a:lstStyle/>
          <a:p>
            <a:r>
              <a:rPr lang="en-US" dirty="0"/>
              <a:t>You can also get value-added discounts</a:t>
            </a:r>
          </a:p>
        </p:txBody>
      </p:sp>
      <p:sp>
        <p:nvSpPr>
          <p:cNvPr id="7" name="Text Placeholder 2">
            <a:extLst>
              <a:ext uri="{FF2B5EF4-FFF2-40B4-BE49-F238E27FC236}">
                <a16:creationId xmlns:a16="http://schemas.microsoft.com/office/drawing/2014/main" id="{AEB382DE-DDA5-9445-BA91-BB288117566B}"/>
              </a:ext>
            </a:extLst>
          </p:cNvPr>
          <p:cNvSpPr txBox="1">
            <a:spLocks/>
          </p:cNvSpPr>
          <p:nvPr/>
        </p:nvSpPr>
        <p:spPr>
          <a:xfrm>
            <a:off x="705578" y="3829381"/>
            <a:ext cx="2854957" cy="1600438"/>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5965"/>
                </a:solidFill>
                <a:effectLst/>
                <a:uLnTx/>
                <a:uFillTx/>
                <a:latin typeface="Arial" panose="020B0604020202020204"/>
                <a:ea typeface="+mn-ea"/>
                <a:cs typeface="+mn-cs"/>
              </a:rPr>
              <a:t>Discounts on covered eyewear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20% for amounts over the frame or contact lens allowances, lens add-ons, and other prescription materials on first pair of 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10% off retail for specialty contact lens fit</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08548" y="1879003"/>
            <a:ext cx="1828800" cy="1828800"/>
          </a:xfrm>
          <a:prstGeom prst="rect">
            <a:avLst/>
          </a:prstGeom>
        </p:spPr>
      </p:pic>
      <p:sp>
        <p:nvSpPr>
          <p:cNvPr id="8" name="Text Placeholder 2">
            <a:extLst>
              <a:ext uri="{FF2B5EF4-FFF2-40B4-BE49-F238E27FC236}">
                <a16:creationId xmlns:a16="http://schemas.microsoft.com/office/drawing/2014/main" id="{AEB382DE-DDA5-9445-BA91-BB288117566B}"/>
              </a:ext>
            </a:extLst>
          </p:cNvPr>
          <p:cNvSpPr txBox="1">
            <a:spLocks/>
          </p:cNvSpPr>
          <p:nvPr/>
        </p:nvSpPr>
        <p:spPr>
          <a:xfrm>
            <a:off x="4158945" y="3829381"/>
            <a:ext cx="3328006" cy="2246769"/>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5965"/>
                </a:solidFill>
                <a:effectLst/>
                <a:uLnTx/>
                <a:uFillTx/>
                <a:latin typeface="Arial" panose="020B0604020202020204"/>
                <a:ea typeface="+mn-ea"/>
                <a:cs typeface="+mn-cs"/>
              </a:rPr>
              <a:t>Discounts on non-covered eyewear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30% on extra pairs of eyeglasses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30% off additional exams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20% for lens options on extra eyeglasses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20% off additional contact lenses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10% for additional, disposable contacts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$39 max out-of-pocket for retinal imaging</a:t>
            </a:r>
          </a:p>
        </p:txBody>
      </p:sp>
      <p:sp>
        <p:nvSpPr>
          <p:cNvPr id="5" name="Rectangle 4"/>
          <p:cNvSpPr/>
          <p:nvPr/>
        </p:nvSpPr>
        <p:spPr>
          <a:xfrm>
            <a:off x="8161311" y="3829381"/>
            <a:ext cx="2964912" cy="1169551"/>
          </a:xfrm>
          <a:prstGeom prst="rect">
            <a:avLst/>
          </a:prstGeom>
        </p:spPr>
        <p:txBody>
          <a:bodyPr wrap="square" lIns="0" rIns="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400" b="1" i="0" u="none" strike="noStrike" kern="1200" cap="none" spc="0" normalizeH="0" baseline="0" noProof="0" dirty="0">
                <a:ln>
                  <a:noFill/>
                </a:ln>
                <a:solidFill>
                  <a:srgbClr val="085965"/>
                </a:solidFill>
                <a:effectLst/>
                <a:uLnTx/>
                <a:uFillTx/>
                <a:latin typeface="Arial" panose="020B0604020202020204"/>
                <a:ea typeface="+mn-ea"/>
                <a:cs typeface="+mn-cs"/>
              </a:rPr>
              <a:t>LASIK discounts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Members can see low prices (typically under $1,000 per eye) on LASIK procedures administered by </a:t>
            </a:r>
            <a:r>
              <a:rPr kumimoji="0" lang="en-US" sz="1400" b="0" i="0" u="none" strike="noStrike" kern="1200" cap="none" spc="0" normalizeH="0" baseline="0" noProof="0" dirty="0" err="1">
                <a:ln>
                  <a:noFill/>
                </a:ln>
                <a:solidFill>
                  <a:srgbClr val="515759"/>
                </a:solidFill>
                <a:effectLst/>
                <a:uLnTx/>
                <a:uFillTx/>
                <a:latin typeface="Arial" panose="020B0604020202020204"/>
                <a:ea typeface="+mn-ea"/>
                <a:cs typeface="+mn-cs"/>
              </a:rPr>
              <a:t>QualSight</a:t>
            </a: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a:t>
            </a:r>
          </a:p>
        </p:txBody>
      </p:sp>
      <p:pic>
        <p:nvPicPr>
          <p:cNvPr id="4" name="Picture 3"/>
          <p:cNvPicPr>
            <a:picLocks noChangeAspect="1"/>
          </p:cNvPicPr>
          <p:nvPr/>
        </p:nvPicPr>
        <p:blipFill>
          <a:blip r:embed="rId5">
            <a:extLst>
              <a:ext uri="{28A0092B-C50C-407E-A947-70E740481C1C}">
                <a14:useLocalDpi xmlns:a14="http://schemas.microsoft.com/office/drawing/2010/main"/>
              </a:ext>
            </a:extLst>
          </a:blip>
          <a:stretch>
            <a:fillRect/>
          </a:stretch>
        </p:blipFill>
        <p:spPr>
          <a:xfrm flipH="1">
            <a:off x="8645131" y="1879003"/>
            <a:ext cx="1828800" cy="1828800"/>
          </a:xfrm>
          <a:prstGeom prst="rect">
            <a:avLst/>
          </a:prstGeom>
        </p:spPr>
      </p:pic>
      <p:sp>
        <p:nvSpPr>
          <p:cNvPr id="11" name="Text Placeholder 2">
            <a:extLst>
              <a:ext uri="{FF2B5EF4-FFF2-40B4-BE49-F238E27FC236}">
                <a16:creationId xmlns:a16="http://schemas.microsoft.com/office/drawing/2014/main" id="{AEB382DE-DDA5-9445-BA91-BB288117566B}"/>
              </a:ext>
            </a:extLst>
          </p:cNvPr>
          <p:cNvSpPr txBox="1">
            <a:spLocks/>
          </p:cNvSpPr>
          <p:nvPr/>
        </p:nvSpPr>
        <p:spPr>
          <a:xfrm>
            <a:off x="2667000" y="6461279"/>
            <a:ext cx="6858000" cy="215444"/>
          </a:xfrm>
          <a:prstGeom prst="rect">
            <a:avLst/>
          </a:prstGeom>
        </p:spPr>
        <p:txBody>
          <a:bodyPr wrap="square" lIns="0" rIns="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15759"/>
                </a:solidFill>
                <a:effectLst/>
                <a:uLnTx/>
                <a:uFillTx/>
                <a:latin typeface="Arial" panose="020B0604020202020204"/>
                <a:ea typeface="+mn-ea"/>
                <a:cs typeface="+mn-cs"/>
              </a:rPr>
              <a:t>*Out-of-pocket costs may vary based upon plan design.</a:t>
            </a:r>
          </a:p>
        </p:txBody>
      </p:sp>
    </p:spTree>
    <p:extLst>
      <p:ext uri="{BB962C8B-B14F-4D97-AF65-F5344CB8AC3E}">
        <p14:creationId xmlns:p14="http://schemas.microsoft.com/office/powerpoint/2010/main" val="104734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0"/>
            <a:ext cx="11358552" cy="160356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C70F960D-967D-A144-9111-A59BC4D3D7BB}"/>
              </a:ext>
            </a:extLst>
          </p:cNvPr>
          <p:cNvSpPr>
            <a:spLocks noGrp="1"/>
          </p:cNvSpPr>
          <p:nvPr>
            <p:ph type="title"/>
          </p:nvPr>
        </p:nvSpPr>
        <p:spPr>
          <a:xfrm>
            <a:off x="1367903" y="4866526"/>
            <a:ext cx="2654449" cy="430887"/>
          </a:xfrm>
        </p:spPr>
        <p:txBody>
          <a:bodyPr wrap="square">
            <a:spAutoFit/>
          </a:bodyPr>
          <a:lstStyle/>
          <a:p>
            <a:r>
              <a:rPr lang="en-US" dirty="0"/>
              <a:t>Have questions?</a:t>
            </a:r>
          </a:p>
        </p:txBody>
      </p:sp>
      <p:sp>
        <p:nvSpPr>
          <p:cNvPr id="9" name="Subtitle 8">
            <a:extLst>
              <a:ext uri="{FF2B5EF4-FFF2-40B4-BE49-F238E27FC236}">
                <a16:creationId xmlns:a16="http://schemas.microsoft.com/office/drawing/2014/main" id="{C2DF8AA6-A47D-7541-82E0-51DB76999DE8}"/>
              </a:ext>
            </a:extLst>
          </p:cNvPr>
          <p:cNvSpPr>
            <a:spLocks noGrp="1"/>
          </p:cNvSpPr>
          <p:nvPr>
            <p:ph type="subTitle" idx="11"/>
          </p:nvPr>
        </p:nvSpPr>
        <p:spPr>
          <a:xfrm>
            <a:off x="1367903" y="5326447"/>
            <a:ext cx="2654449" cy="307777"/>
          </a:xfrm>
        </p:spPr>
        <p:txBody>
          <a:bodyPr wrap="square">
            <a:spAutoFit/>
          </a:bodyPr>
          <a:lstStyle/>
          <a:p>
            <a:r>
              <a:rPr lang="en-US" dirty="0"/>
              <a:t>We have answers!</a:t>
            </a:r>
          </a:p>
        </p:txBody>
      </p:sp>
      <p:sp>
        <p:nvSpPr>
          <p:cNvPr id="7" name="Rectangle 6"/>
          <p:cNvSpPr/>
          <p:nvPr/>
        </p:nvSpPr>
        <p:spPr>
          <a:xfrm>
            <a:off x="6193221" y="1956272"/>
            <a:ext cx="4616894" cy="4062651"/>
          </a:xfrm>
          <a:prstGeom prst="rect">
            <a:avLst/>
          </a:prstGeom>
        </p:spPr>
        <p:txBody>
          <a:bodyPr wrap="square" lIns="91440" tIns="91440" rIns="91440" bIns="9144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85965"/>
                </a:solidFill>
                <a:effectLst/>
                <a:uLnTx/>
                <a:uFillTx/>
                <a:latin typeface="Arial" panose="020B0604020202020204"/>
                <a:ea typeface="+mn-ea"/>
                <a:cs typeface="+mn-cs"/>
              </a:rPr>
              <a:t>Join us online or give us a call</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Website: </a:t>
            </a:r>
            <a:r>
              <a:rPr kumimoji="0" lang="en-US" sz="1400" b="0" i="0" u="none" strike="noStrike" kern="1200" cap="none" spc="0" normalizeH="0" baseline="0" noProof="0" dirty="0">
                <a:ln>
                  <a:noFill/>
                </a:ln>
                <a:solidFill>
                  <a:srgbClr val="0CB6C0"/>
                </a:solidFill>
                <a:effectLst/>
                <a:uLnTx/>
                <a:uFillTx/>
                <a:latin typeface="Arial" panose="020B0604020202020204"/>
                <a:ea typeface="+mn-ea"/>
                <a:cs typeface="+mn-cs"/>
                <a:hlinkClick r:id="rId2"/>
              </a:rPr>
              <a:t>superiorvision.com</a:t>
            </a:r>
            <a:endParaRPr kumimoji="0" lang="en-US" sz="1400" b="0" i="0" u="none" strike="noStrike" kern="1200" cap="none" spc="0" normalizeH="0" baseline="0" noProof="0" dirty="0">
              <a:ln>
                <a:noFill/>
              </a:ln>
              <a:solidFill>
                <a:srgbClr val="0CB6C0"/>
              </a:solidFill>
              <a:effectLst/>
              <a:uLnTx/>
              <a:uFillTx/>
              <a:latin typeface="Arial" panose="020B0604020202020204"/>
              <a:ea typeface="+mn-ea"/>
              <a:cs typeface="+mn-cs"/>
            </a:endParaRP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Phone: 1 (844</a:t>
            </a:r>
            <a:r>
              <a:rPr kumimoji="0" lang="en-US" sz="1400" b="0" i="0" u="none" strike="noStrike" kern="1200" cap="none" spc="0" normalizeH="0" baseline="0" noProof="0">
                <a:ln>
                  <a:noFill/>
                </a:ln>
                <a:solidFill>
                  <a:srgbClr val="515759"/>
                </a:solidFill>
                <a:effectLst/>
                <a:uLnTx/>
                <a:uFillTx/>
                <a:latin typeface="Arial" panose="020B0604020202020204"/>
                <a:ea typeface="+mn-ea"/>
                <a:cs typeface="+mn-cs"/>
              </a:rPr>
              <a:t>) 549-2603</a:t>
            </a:r>
            <a:endPar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endParaRPr>
          </a:p>
          <a:p>
            <a:pPr marL="515938"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Live support:</a:t>
            </a:r>
          </a:p>
          <a:p>
            <a:pPr marL="801688" marR="0" lvl="2"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Monday – Friday: 8AM – 9PM CST</a:t>
            </a:r>
          </a:p>
          <a:p>
            <a:pPr marL="801688" marR="0" lvl="2" indent="-28575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Saturday: 10AM – 4:30PM CST</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Benefit information</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Eligibility status</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Claims information</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Eye care professional listings</a:t>
            </a:r>
          </a:p>
          <a:p>
            <a:pPr marL="515938" marR="0" lvl="1" indent="-285750" algn="l" defTabSz="4572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15759"/>
                </a:solidFill>
                <a:effectLst/>
                <a:uLnTx/>
                <a:uFillTx/>
                <a:latin typeface="Arial" panose="020B0604020202020204"/>
                <a:ea typeface="+mn-ea"/>
                <a:cs typeface="+mn-cs"/>
              </a:rPr>
              <a:t>Assistance with issues and special requests</a:t>
            </a:r>
          </a:p>
        </p:txBody>
      </p:sp>
      <p:cxnSp>
        <p:nvCxnSpPr>
          <p:cNvPr id="10" name="Straight Connector 9"/>
          <p:cNvCxnSpPr/>
          <p:nvPr/>
        </p:nvCxnSpPr>
        <p:spPr>
          <a:xfrm flipH="1" flipV="1">
            <a:off x="1" y="2050676"/>
            <a:ext cx="2649070" cy="393327"/>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V="1">
            <a:off x="2764221" y="0"/>
            <a:ext cx="9427779" cy="2403662"/>
          </a:xfrm>
          <a:prstGeom prst="line">
            <a:avLst/>
          </a:prstGeom>
          <a:ln w="6350">
            <a:solidFill>
              <a:srgbClr val="B2B4B2"/>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6541BC0-10E0-2B4A-93CE-5C7A08D3D1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0627" y="656130"/>
            <a:ext cx="3429000" cy="3429000"/>
          </a:xfrm>
          <a:prstGeom prst="ellipse">
            <a:avLst/>
          </a:prstGeom>
        </p:spPr>
      </p:pic>
    </p:spTree>
    <p:extLst>
      <p:ext uri="{BB962C8B-B14F-4D97-AF65-F5344CB8AC3E}">
        <p14:creationId xmlns:p14="http://schemas.microsoft.com/office/powerpoint/2010/main" val="32707121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0712" y="5156031"/>
            <a:ext cx="10826424" cy="5078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15759"/>
                </a:solidFill>
                <a:effectLst/>
                <a:uLnTx/>
                <a:uFillTx/>
                <a:latin typeface="Arial" panose="020B0604020202020204"/>
                <a:ea typeface="+mn-ea"/>
                <a:cs typeface="+mn-cs"/>
              </a:rPr>
              <a:t>MetLife Vision benefits are underwritten by Metropolitan Life Insurance Company, New York, NY. Certain claims and network administration services are provided through Superior Vision Services, Inc. (“Superior Vision”), a Delaware corporation. Superior Vision is part of the MetLife family of companies. Like most group benefit programs, benefit programs offered by MetLife and its affiliates contain certain exclusions, exceptions, reductions, limitations, waiting periods and terms for keeping them in force. Please contact MetLife or your plan administrator for costs and complete details.</a:t>
            </a:r>
          </a:p>
        </p:txBody>
      </p:sp>
      <p:sp>
        <p:nvSpPr>
          <p:cNvPr id="4" name="Text Placeholder 2">
            <a:extLst>
              <a:ext uri="{FF2B5EF4-FFF2-40B4-BE49-F238E27FC236}">
                <a16:creationId xmlns:a16="http://schemas.microsoft.com/office/drawing/2014/main" id="{AEB382DE-DDA5-9445-BA91-BB288117566B}"/>
              </a:ext>
            </a:extLst>
          </p:cNvPr>
          <p:cNvSpPr txBox="1">
            <a:spLocks/>
          </p:cNvSpPr>
          <p:nvPr/>
        </p:nvSpPr>
        <p:spPr>
          <a:xfrm>
            <a:off x="540712" y="5913481"/>
            <a:ext cx="5511745" cy="215444"/>
          </a:xfrm>
          <a:prstGeom prst="rect">
            <a:avLst/>
          </a:prstGeom>
        </p:spPr>
        <p:txBody>
          <a:bodyPr wrap="square" lIns="91440" rIns="91440">
            <a:spAutoFit/>
          </a:bodyPr>
          <a:lstStyle>
            <a:lvl1pPr marL="0" indent="0" algn="l" defTabSz="457200" rtl="0" eaLnBrk="1" latinLnBrk="0" hangingPunct="1">
              <a:spcBef>
                <a:spcPts val="0"/>
              </a:spcBef>
              <a:buFontTx/>
              <a:buNone/>
              <a:defRPr sz="2000" kern="1200">
                <a:solidFill>
                  <a:schemeClr val="tx1"/>
                </a:solidFill>
                <a:latin typeface="+mn-lt"/>
                <a:ea typeface="+mn-ea"/>
                <a:cs typeface="+mn-cs"/>
              </a:defRPr>
            </a:lvl1pPr>
            <a:lvl2pPr marL="231775" indent="-225425"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2pPr>
            <a:lvl3pPr marL="457200"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3pPr>
            <a:lvl4pPr marL="690563" indent="-233363" algn="l" defTabSz="457200" rtl="0" eaLnBrk="1" latinLnBrk="0" hangingPunct="1">
              <a:spcBef>
                <a:spcPts val="0"/>
              </a:spcBef>
              <a:buFont typeface="Arial" panose="020B0604020202020204" pitchFamily="34" charset="0"/>
              <a:buChar char="•"/>
              <a:tabLst/>
              <a:defRPr sz="2000" kern="1200">
                <a:solidFill>
                  <a:schemeClr val="tx1"/>
                </a:solidFill>
                <a:latin typeface="+mn-lt"/>
                <a:ea typeface="+mn-ea"/>
                <a:cs typeface="+mn-cs"/>
              </a:defRPr>
            </a:lvl4pPr>
            <a:lvl5pPr marL="915988" indent="-225425" algn="l" defTabSz="457200" rtl="0" eaLnBrk="1" latinLnBrk="0" hangingPunct="1">
              <a:spcBef>
                <a:spcPts val="0"/>
              </a:spcBef>
              <a:buFont typeface=".AppleSystemUIFont"/>
              <a:buChar char="–"/>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15759"/>
                </a:solidFill>
                <a:effectLst/>
                <a:uLnTx/>
                <a:uFillTx/>
                <a:latin typeface="Arial" panose="020B0604020202020204"/>
                <a:ea typeface="+mn-ea"/>
                <a:cs typeface="+mn-cs"/>
              </a:rPr>
              <a:t>SVS-MKG20-0293v001 PPT 06/2020 </a:t>
            </a:r>
          </a:p>
        </p:txBody>
      </p:sp>
      <p:pic>
        <p:nvPicPr>
          <p:cNvPr id="2050" name="Picture 2" descr="Metropolitan Life Insurance Company  |  200 Park Avenue  |  New York, NY 10166">
            <a:extLst>
              <a:ext uri="{FF2B5EF4-FFF2-40B4-BE49-F238E27FC236}">
                <a16:creationId xmlns:a16="http://schemas.microsoft.com/office/drawing/2014/main" id="{18477E0E-7A81-47AE-B6F6-CEFEFE2EA8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315" y="5983227"/>
            <a:ext cx="3952875" cy="1143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descr="L0921016924[exp0922][All States][DC,GU,MP,PR,VI]  © 2021 MetLife Services and Solutions, LLC ">
            <a:extLst>
              <a:ext uri="{FF2B5EF4-FFF2-40B4-BE49-F238E27FC236}">
                <a16:creationId xmlns:a16="http://schemas.microsoft.com/office/drawing/2014/main" id="{EC668E6F-6052-407A-ABE8-DA32798D73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315" y="6114990"/>
            <a:ext cx="3962400" cy="274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2504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004E9A"/>
        </a:solidFill>
        <a:effectLst/>
      </p:bgPr>
    </p:bg>
    <p:spTree>
      <p:nvGrpSpPr>
        <p:cNvPr id="1" name=""/>
        <p:cNvGrpSpPr/>
        <p:nvPr/>
      </p:nvGrpSpPr>
      <p:grpSpPr>
        <a:xfrm>
          <a:off x="0" y="0"/>
          <a:ext cx="0" cy="0"/>
          <a:chOff x="0" y="0"/>
          <a:chExt cx="0" cy="0"/>
        </a:xfrm>
      </p:grpSpPr>
      <p:sp>
        <p:nvSpPr>
          <p:cNvPr id="2" name="Freeform 2"/>
          <p:cNvSpPr/>
          <p:nvPr/>
        </p:nvSpPr>
        <p:spPr>
          <a:xfrm>
            <a:off x="10538440" y="5293514"/>
            <a:ext cx="1233693" cy="1233693"/>
          </a:xfrm>
          <a:custGeom>
            <a:avLst/>
            <a:gdLst/>
            <a:ahLst/>
            <a:cxnLst/>
            <a:rect l="l" t="t" r="r" b="b"/>
            <a:pathLst>
              <a:path w="1850540" h="1850540">
                <a:moveTo>
                  <a:pt x="0" y="0"/>
                </a:moveTo>
                <a:lnTo>
                  <a:pt x="1850540" y="0"/>
                </a:lnTo>
                <a:lnTo>
                  <a:pt x="1850540" y="1850540"/>
                </a:lnTo>
                <a:lnTo>
                  <a:pt x="0" y="185054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3">
            <a:extLst>
              <a:ext uri="{FF2B5EF4-FFF2-40B4-BE49-F238E27FC236}">
                <a16:creationId xmlns:a16="http://schemas.microsoft.com/office/drawing/2014/main" id="{763F7636-3C56-46CA-9362-F8175918AFBD}"/>
              </a:ext>
            </a:extLst>
          </p:cNvPr>
          <p:cNvSpPr txBox="1"/>
          <p:nvPr/>
        </p:nvSpPr>
        <p:spPr>
          <a:xfrm>
            <a:off x="3190925" y="3365501"/>
            <a:ext cx="5810151" cy="1214435"/>
          </a:xfrm>
          <a:prstGeom prst="rect">
            <a:avLst/>
          </a:prstGeom>
        </p:spPr>
        <p:txBody>
          <a:bodyPr lIns="0" tIns="0" rIns="0" bIns="0" rtlCol="0" anchor="t">
            <a:spAutoFit/>
          </a:bodyPr>
          <a:lstStyle/>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FFFFFF"/>
                </a:solidFill>
                <a:effectLst/>
                <a:uLnTx/>
                <a:uFillTx/>
                <a:latin typeface="Open Sans"/>
                <a:ea typeface="+mn-ea"/>
                <a:cs typeface="+mn-cs"/>
              </a:rPr>
              <a:t>Please turn off your camera </a:t>
            </a:r>
          </a:p>
          <a:p>
            <a:pPr marL="0" marR="0" lvl="0" indent="0" algn="ctr" defTabSz="609630" rtl="0" eaLnBrk="1" fontAlgn="auto" latinLnBrk="0" hangingPunct="1">
              <a:lnSpc>
                <a:spcPts val="4853"/>
              </a:lnSpc>
              <a:spcBef>
                <a:spcPts val="0"/>
              </a:spcBef>
              <a:spcAft>
                <a:spcPts val="0"/>
              </a:spcAft>
              <a:buClrTx/>
              <a:buSzTx/>
              <a:buFontTx/>
              <a:buNone/>
              <a:tabLst/>
              <a:defRPr/>
            </a:pPr>
            <a:r>
              <a:rPr kumimoji="0" lang="en-US" sz="3466" b="0" i="0" u="none" strike="noStrike" kern="1200" cap="none" spc="0" normalizeH="0" baseline="0" noProof="0" dirty="0">
                <a:ln>
                  <a:noFill/>
                </a:ln>
                <a:solidFill>
                  <a:srgbClr val="FFFFFF"/>
                </a:solidFill>
                <a:effectLst/>
                <a:uLnTx/>
                <a:uFillTx/>
                <a:latin typeface="Open Sans"/>
                <a:ea typeface="+mn-ea"/>
                <a:cs typeface="+mn-cs"/>
              </a:rPr>
              <a:t>and mute your microphone.</a:t>
            </a:r>
          </a:p>
        </p:txBody>
      </p:sp>
      <p:sp>
        <p:nvSpPr>
          <p:cNvPr id="6" name="TextBox 4">
            <a:extLst>
              <a:ext uri="{FF2B5EF4-FFF2-40B4-BE49-F238E27FC236}">
                <a16:creationId xmlns:a16="http://schemas.microsoft.com/office/drawing/2014/main" id="{3350AB55-1988-4ADC-BADA-D8C951B1027A}"/>
              </a:ext>
            </a:extLst>
          </p:cNvPr>
          <p:cNvSpPr txBox="1"/>
          <p:nvPr/>
        </p:nvSpPr>
        <p:spPr>
          <a:xfrm>
            <a:off x="514350" y="794361"/>
            <a:ext cx="11163300" cy="2456122"/>
          </a:xfrm>
          <a:prstGeom prst="rect">
            <a:avLst/>
          </a:prstGeom>
        </p:spPr>
        <p:txBody>
          <a:bodyPr lIns="0" tIns="0" rIns="0" bIns="0" rtlCol="0" anchor="t">
            <a:spAutoFit/>
          </a:bodyPr>
          <a:lstStyle/>
          <a:p>
            <a:pPr marL="0" marR="0" lvl="0" indent="0" algn="ctr" defTabSz="609630" rtl="0" eaLnBrk="1" fontAlgn="auto" latinLnBrk="0" hangingPunct="1">
              <a:lnSpc>
                <a:spcPts val="20486"/>
              </a:lnSpc>
              <a:spcBef>
                <a:spcPct val="0"/>
              </a:spcBef>
              <a:spcAft>
                <a:spcPts val="0"/>
              </a:spcAft>
              <a:buClrTx/>
              <a:buSzTx/>
              <a:buFontTx/>
              <a:buNone/>
              <a:tabLst/>
              <a:defRPr/>
            </a:pPr>
            <a:r>
              <a:rPr kumimoji="0" lang="en-US" sz="14633" b="0" i="0" u="none" strike="noStrike" kern="1200" cap="none" spc="0" normalizeH="0" baseline="0" noProof="0" dirty="0">
                <a:ln>
                  <a:noFill/>
                </a:ln>
                <a:solidFill>
                  <a:srgbClr val="FFFFFF"/>
                </a:solidFill>
                <a:effectLst/>
                <a:uLnTx/>
                <a:uFillTx/>
                <a:latin typeface="Open Sans"/>
                <a:ea typeface="+mn-ea"/>
                <a:cs typeface="+mn-cs"/>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415611" y="992767"/>
            <a:ext cx="11360800" cy="2736800"/>
          </a:xfrm>
          <a:prstGeom prst="rect">
            <a:avLst/>
          </a:prstGeom>
        </p:spPr>
        <p:txBody>
          <a:bodyPr spcFirstLastPara="1" wrap="square" lIns="121900" tIns="121900" rIns="121900" bIns="121900" anchor="b" anchorCtr="0">
            <a:normAutofit/>
          </a:bodyPr>
          <a:lstStyle/>
          <a:p>
            <a:endParaRPr/>
          </a:p>
        </p:txBody>
      </p:sp>
      <p:sp>
        <p:nvSpPr>
          <p:cNvPr id="55" name="Google Shape;55;p13"/>
          <p:cNvSpPr txBox="1">
            <a:spLocks noGrp="1"/>
          </p:cNvSpPr>
          <p:nvPr>
            <p:ph type="subTitle" idx="1"/>
          </p:nvPr>
        </p:nvSpPr>
        <p:spPr>
          <a:xfrm>
            <a:off x="415600" y="3778833"/>
            <a:ext cx="11360800" cy="1056800"/>
          </a:xfrm>
          <a:prstGeom prst="rect">
            <a:avLst/>
          </a:prstGeom>
        </p:spPr>
        <p:txBody>
          <a:bodyPr spcFirstLastPara="1" wrap="square" lIns="121900" tIns="121900" rIns="121900" bIns="121900" anchor="t" anchorCtr="0">
            <a:normAutofit/>
          </a:bodyPr>
          <a:lstStyle/>
          <a:p>
            <a:pPr marL="0" indent="0"/>
            <a:endParaRPr/>
          </a:p>
        </p:txBody>
      </p:sp>
      <p:pic>
        <p:nvPicPr>
          <p:cNvPr id="56" name="Google Shape;56;p13"/>
          <p:cNvPicPr preferRelativeResize="0"/>
          <p:nvPr/>
        </p:nvPicPr>
        <p:blipFill>
          <a:blip r:embed="rId3">
            <a:alphaModFix/>
          </a:blip>
          <a:stretch>
            <a:fillRect/>
          </a:stretch>
        </p:blipFill>
        <p:spPr>
          <a:xfrm>
            <a:off x="1" y="-11900"/>
            <a:ext cx="12192004" cy="68579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62" name="Google Shape;62;p14"/>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63" name="Google Shape;63;p14"/>
          <p:cNvPicPr preferRelativeResize="0"/>
          <p:nvPr/>
        </p:nvPicPr>
        <p:blipFill>
          <a:blip r:embed="rId3">
            <a:alphaModFix/>
          </a:blip>
          <a:stretch>
            <a:fillRect/>
          </a:stretch>
        </p:blipFill>
        <p:spPr>
          <a:xfrm>
            <a:off x="1" y="-11899"/>
            <a:ext cx="12192004" cy="6929668"/>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69" name="Google Shape;69;p15"/>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70" name="Google Shape;70;p15"/>
          <p:cNvPicPr preferRelativeResize="0"/>
          <p:nvPr/>
        </p:nvPicPr>
        <p:blipFill>
          <a:blip r:embed="rId3">
            <a:alphaModFix/>
          </a:blip>
          <a:stretch>
            <a:fillRect/>
          </a:stretch>
        </p:blipFill>
        <p:spPr>
          <a:xfrm>
            <a:off x="0" y="-25700"/>
            <a:ext cx="12192003"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76" name="Google Shape;76;p16"/>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77" name="Google Shape;77;p16"/>
          <p:cNvPicPr preferRelativeResize="0"/>
          <p:nvPr/>
        </p:nvPicPr>
        <p:blipFill>
          <a:blip r:embed="rId3">
            <a:alphaModFix/>
          </a:blip>
          <a:stretch>
            <a:fillRect/>
          </a:stretch>
        </p:blipFill>
        <p:spPr>
          <a:xfrm>
            <a:off x="0" y="16735"/>
            <a:ext cx="12192003" cy="6824532"/>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83" name="Google Shape;83;p17"/>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84" name="Google Shape;84;p17"/>
          <p:cNvPicPr preferRelativeResize="0"/>
          <p:nvPr/>
        </p:nvPicPr>
        <p:blipFill>
          <a:blip r:embed="rId3">
            <a:alphaModFix/>
          </a:blip>
          <a:stretch>
            <a:fillRect/>
          </a:stretch>
        </p:blipFill>
        <p:spPr>
          <a:xfrm>
            <a:off x="0" y="1"/>
            <a:ext cx="12191997" cy="68579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90" name="Google Shape;90;p18"/>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1" name="Google Shape;91;p18"/>
          <p:cNvPicPr preferRelativeResize="0"/>
          <p:nvPr/>
        </p:nvPicPr>
        <p:blipFill rotWithShape="1">
          <a:blip r:embed="rId3">
            <a:alphaModFix/>
          </a:blip>
          <a:srcRect/>
          <a:stretch/>
        </p:blipFill>
        <p:spPr>
          <a:xfrm>
            <a:off x="9664" y="0"/>
            <a:ext cx="12182336"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9"/>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97" name="Google Shape;97;p19"/>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98" name="Google Shape;98;p19"/>
          <p:cNvPicPr preferRelativeResize="0"/>
          <p:nvPr/>
        </p:nvPicPr>
        <p:blipFill>
          <a:blip r:embed="rId3">
            <a:alphaModFix/>
          </a:blip>
          <a:stretch>
            <a:fillRect/>
          </a:stretch>
        </p:blipFill>
        <p:spPr>
          <a:xfrm>
            <a:off x="2787" y="1"/>
            <a:ext cx="12186431" cy="68580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415600" y="593367"/>
            <a:ext cx="11360800" cy="763600"/>
          </a:xfrm>
          <a:prstGeom prst="rect">
            <a:avLst/>
          </a:prstGeom>
        </p:spPr>
        <p:txBody>
          <a:bodyPr spcFirstLastPara="1" wrap="square" lIns="121900" tIns="121900" rIns="121900" bIns="121900" anchor="t" anchorCtr="0">
            <a:normAutofit/>
          </a:bodyPr>
          <a:lstStyle/>
          <a:p>
            <a:endParaRPr/>
          </a:p>
        </p:txBody>
      </p:sp>
      <p:sp>
        <p:nvSpPr>
          <p:cNvPr id="104" name="Google Shape;104;p20"/>
          <p:cNvSpPr txBox="1">
            <a:spLocks noGrp="1"/>
          </p:cNvSpPr>
          <p:nvPr>
            <p:ph type="body" idx="1"/>
          </p:nvPr>
        </p:nvSpPr>
        <p:spPr>
          <a:xfrm>
            <a:off x="415600" y="1536633"/>
            <a:ext cx="11360800" cy="4555200"/>
          </a:xfrm>
          <a:prstGeom prst="rect">
            <a:avLst/>
          </a:prstGeom>
        </p:spPr>
        <p:txBody>
          <a:bodyPr spcFirstLastPara="1" wrap="square" lIns="121900" tIns="121900" rIns="121900" bIns="121900" anchor="t" anchorCtr="0">
            <a:normAutofit/>
          </a:bodyPr>
          <a:lstStyle/>
          <a:p>
            <a:pPr marL="0" indent="0">
              <a:spcAft>
                <a:spcPts val="1600"/>
              </a:spcAft>
              <a:buNone/>
            </a:pPr>
            <a:endParaRPr/>
          </a:p>
        </p:txBody>
      </p:sp>
      <p:pic>
        <p:nvPicPr>
          <p:cNvPr id="105" name="Google Shape;105;p20"/>
          <p:cNvPicPr preferRelativeResize="0"/>
          <p:nvPr/>
        </p:nvPicPr>
        <p:blipFill>
          <a:blip r:embed="rId3">
            <a:alphaModFix/>
          </a:blip>
          <a:stretch>
            <a:fillRect/>
          </a:stretch>
        </p:blipFill>
        <p:spPr>
          <a:xfrm>
            <a:off x="0" y="-50600"/>
            <a:ext cx="12192005" cy="69086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CF9F124-D7E7-430F-B7E9-DEFADFC11F1D}"/>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a:ext>
            </a:extLst>
          </a:blip>
          <a:srcRect l="5435" r="17567"/>
          <a:stretch/>
        </p:blipFill>
        <p:spPr>
          <a:xfrm>
            <a:off x="4274034" y="0"/>
            <a:ext cx="7917967" cy="6858000"/>
          </a:xfrm>
        </p:spPr>
      </p:pic>
      <p:sp>
        <p:nvSpPr>
          <p:cNvPr id="7" name="Text Placeholder 6">
            <a:extLst>
              <a:ext uri="{FF2B5EF4-FFF2-40B4-BE49-F238E27FC236}">
                <a16:creationId xmlns:a16="http://schemas.microsoft.com/office/drawing/2014/main" id="{C7DA3254-FF67-1CED-D931-9B8A9E6C49DE}"/>
              </a:ext>
            </a:extLst>
          </p:cNvPr>
          <p:cNvSpPr>
            <a:spLocks noGrp="1"/>
          </p:cNvSpPr>
          <p:nvPr>
            <p:ph type="body" sz="quarter" idx="12"/>
          </p:nvPr>
        </p:nvSpPr>
        <p:spPr/>
        <p:txBody>
          <a:bodyPr/>
          <a:lstStyle/>
          <a:p>
            <a:r>
              <a:rPr lang="en-US" sz="2667" dirty="0"/>
              <a:t>It’s Time to Enroll</a:t>
            </a:r>
          </a:p>
          <a:p>
            <a:endParaRPr lang="en-US" sz="2667" dirty="0"/>
          </a:p>
          <a:p>
            <a:r>
              <a:rPr lang="en-US" dirty="0"/>
              <a:t>Get to know Your </a:t>
            </a:r>
            <a:br>
              <a:rPr lang="en-US" dirty="0"/>
            </a:br>
            <a:r>
              <a:rPr lang="en-US" dirty="0"/>
              <a:t>VSP Vision Benefits</a:t>
            </a:r>
          </a:p>
        </p:txBody>
      </p:sp>
    </p:spTree>
    <p:extLst>
      <p:ext uri="{BB962C8B-B14F-4D97-AF65-F5344CB8AC3E}">
        <p14:creationId xmlns:p14="http://schemas.microsoft.com/office/powerpoint/2010/main" val="4094711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02496-5779-9129-DDE0-7D211ED02ACA}"/>
              </a:ext>
            </a:extLst>
          </p:cNvPr>
          <p:cNvSpPr>
            <a:spLocks noGrp="1"/>
          </p:cNvSpPr>
          <p:nvPr>
            <p:ph type="title"/>
          </p:nvPr>
        </p:nvSpPr>
        <p:spPr/>
        <p:txBody>
          <a:bodyPr/>
          <a:lstStyle/>
          <a:p>
            <a:r>
              <a:rPr lang="en-PH" dirty="0"/>
              <a:t>Great Eye Care with a Hefty Side of Savings</a:t>
            </a:r>
            <a:endParaRPr lang="en-US" dirty="0"/>
          </a:p>
        </p:txBody>
      </p:sp>
      <p:pic>
        <p:nvPicPr>
          <p:cNvPr id="19" name="Picture Placeholder 18">
            <a:extLst>
              <a:ext uri="{FF2B5EF4-FFF2-40B4-BE49-F238E27FC236}">
                <a16:creationId xmlns:a16="http://schemas.microsoft.com/office/drawing/2014/main" id="{497DD5F0-ACE1-8ECC-9816-605339A5E8C3}"/>
              </a:ext>
            </a:extLst>
          </p:cNvPr>
          <p:cNvPicPr>
            <a:picLocks noGrp="1" noChangeAspect="1"/>
          </p:cNvPicPr>
          <p:nvPr>
            <p:ph type="pic" sz="quarter" idx="24"/>
          </p:nvPr>
        </p:nvPicPr>
        <p:blipFill rotWithShape="1">
          <a:blip r:embed="rId3">
            <a:extLst>
              <a:ext uri="{28A0092B-C50C-407E-A947-70E740481C1C}">
                <a14:useLocalDpi xmlns:a14="http://schemas.microsoft.com/office/drawing/2010/main"/>
              </a:ext>
            </a:extLst>
          </a:blip>
          <a:srcRect l="26535" t="84" r="7801" b="-84"/>
          <a:stretch/>
        </p:blipFill>
        <p:spPr>
          <a:xfrm>
            <a:off x="6092204" y="3806217"/>
            <a:ext cx="2353056" cy="2389632"/>
          </a:xfrm>
        </p:spPr>
      </p:pic>
      <p:pic>
        <p:nvPicPr>
          <p:cNvPr id="13" name="Picture Placeholder 12">
            <a:extLst>
              <a:ext uri="{FF2B5EF4-FFF2-40B4-BE49-F238E27FC236}">
                <a16:creationId xmlns:a16="http://schemas.microsoft.com/office/drawing/2014/main" id="{58D95382-ED7C-C8BA-BCD5-3CCF304236BB}"/>
              </a:ext>
            </a:extLst>
          </p:cNvPr>
          <p:cNvPicPr>
            <a:picLocks noGrp="1" noChangeAspect="1"/>
          </p:cNvPicPr>
          <p:nvPr>
            <p:ph type="pic" sz="quarter" idx="28"/>
          </p:nvPr>
        </p:nvPicPr>
        <p:blipFill rotWithShape="1">
          <a:blip r:embed="rId4">
            <a:extLst>
              <a:ext uri="{28A0092B-C50C-407E-A947-70E740481C1C}">
                <a14:useLocalDpi xmlns:a14="http://schemas.microsoft.com/office/drawing/2010/main"/>
              </a:ext>
            </a:extLst>
          </a:blip>
          <a:srcRect l="18099" t="3520" r="20862" b="3520"/>
          <a:stretch/>
        </p:blipFill>
        <p:spPr>
          <a:xfrm>
            <a:off x="716628" y="3806217"/>
            <a:ext cx="2353056" cy="2389632"/>
          </a:xfrm>
        </p:spPr>
      </p:pic>
      <p:pic>
        <p:nvPicPr>
          <p:cNvPr id="17" name="Picture Placeholder 16">
            <a:extLst>
              <a:ext uri="{FF2B5EF4-FFF2-40B4-BE49-F238E27FC236}">
                <a16:creationId xmlns:a16="http://schemas.microsoft.com/office/drawing/2014/main" id="{097E29D2-133A-1B66-055E-A98466F50FCE}"/>
              </a:ext>
            </a:extLst>
          </p:cNvPr>
          <p:cNvPicPr>
            <a:picLocks noGrp="1"/>
          </p:cNvPicPr>
          <p:nvPr>
            <p:ph type="pic" sz="quarter" idx="27"/>
          </p:nvPr>
        </p:nvPicPr>
        <p:blipFill rotWithShape="1">
          <a:blip r:embed="rId5">
            <a:extLst>
              <a:ext uri="{28A0092B-C50C-407E-A947-70E740481C1C}">
                <a14:useLocalDpi xmlns:a14="http://schemas.microsoft.com/office/drawing/2010/main"/>
              </a:ext>
            </a:extLst>
          </a:blip>
          <a:srcRect l="13058" t="5080" r="28769" b="6375"/>
          <a:stretch/>
        </p:blipFill>
        <p:spPr>
          <a:xfrm>
            <a:off x="3739193" y="1415489"/>
            <a:ext cx="2353056" cy="2389632"/>
          </a:xfrm>
          <a:ln>
            <a:noFill/>
          </a:ln>
        </p:spPr>
      </p:pic>
      <p:pic>
        <p:nvPicPr>
          <p:cNvPr id="15" name="Picture Placeholder 14">
            <a:extLst>
              <a:ext uri="{FF2B5EF4-FFF2-40B4-BE49-F238E27FC236}">
                <a16:creationId xmlns:a16="http://schemas.microsoft.com/office/drawing/2014/main" id="{E346A450-4935-A636-C40C-80C4334E0F58}"/>
              </a:ext>
            </a:extLst>
          </p:cNvPr>
          <p:cNvPicPr>
            <a:picLocks noGrp="1"/>
          </p:cNvPicPr>
          <p:nvPr>
            <p:ph type="pic" sz="quarter" idx="22"/>
          </p:nvPr>
        </p:nvPicPr>
        <p:blipFill rotWithShape="1">
          <a:blip r:embed="rId6">
            <a:extLst>
              <a:ext uri="{28A0092B-C50C-407E-A947-70E740481C1C}">
                <a14:useLocalDpi xmlns:a14="http://schemas.microsoft.com/office/drawing/2010/main"/>
              </a:ext>
            </a:extLst>
          </a:blip>
          <a:srcRect l="24401" t="8731" r="15670"/>
          <a:stretch/>
        </p:blipFill>
        <p:spPr>
          <a:xfrm>
            <a:off x="9106784" y="1415489"/>
            <a:ext cx="2353056" cy="2389632"/>
          </a:xfrm>
        </p:spPr>
      </p:pic>
      <p:sp>
        <p:nvSpPr>
          <p:cNvPr id="4" name="Text Placeholder 3">
            <a:extLst>
              <a:ext uri="{FF2B5EF4-FFF2-40B4-BE49-F238E27FC236}">
                <a16:creationId xmlns:a16="http://schemas.microsoft.com/office/drawing/2014/main" id="{A2BC49B8-4E10-4B67-31EF-19F7FC8701A8}"/>
              </a:ext>
            </a:extLst>
          </p:cNvPr>
          <p:cNvSpPr>
            <a:spLocks noGrp="1"/>
          </p:cNvSpPr>
          <p:nvPr>
            <p:ph type="body" sz="quarter" idx="19"/>
          </p:nvPr>
        </p:nvSpPr>
        <p:spPr/>
        <p:txBody>
          <a:bodyPr/>
          <a:lstStyle/>
          <a:p>
            <a:r>
              <a:rPr lang="en-US" sz="2133" dirty="0"/>
              <a:t>Savings that Really Stack Up</a:t>
            </a:r>
          </a:p>
        </p:txBody>
      </p:sp>
      <p:sp>
        <p:nvSpPr>
          <p:cNvPr id="5" name="Text Placeholder 4">
            <a:extLst>
              <a:ext uri="{FF2B5EF4-FFF2-40B4-BE49-F238E27FC236}">
                <a16:creationId xmlns:a16="http://schemas.microsoft.com/office/drawing/2014/main" id="{E3AA794C-3BB5-1B3B-A884-1E4B4BE92746}"/>
              </a:ext>
            </a:extLst>
          </p:cNvPr>
          <p:cNvSpPr>
            <a:spLocks noGrp="1"/>
          </p:cNvSpPr>
          <p:nvPr>
            <p:ph type="body" sz="quarter" idx="20"/>
          </p:nvPr>
        </p:nvSpPr>
        <p:spPr/>
        <p:txBody>
          <a:bodyPr/>
          <a:lstStyle/>
          <a:p>
            <a:r>
              <a:rPr lang="en-US" sz="2133" dirty="0"/>
              <a:t>Vision Care </a:t>
            </a:r>
            <a:br>
              <a:rPr lang="en-US" sz="2133" dirty="0"/>
            </a:br>
            <a:r>
              <a:rPr lang="en-US" sz="2133" dirty="0"/>
              <a:t>is Essential</a:t>
            </a:r>
          </a:p>
        </p:txBody>
      </p:sp>
      <p:sp>
        <p:nvSpPr>
          <p:cNvPr id="8" name="Text Placeholder 7">
            <a:extLst>
              <a:ext uri="{FF2B5EF4-FFF2-40B4-BE49-F238E27FC236}">
                <a16:creationId xmlns:a16="http://schemas.microsoft.com/office/drawing/2014/main" id="{48503730-2A9C-210F-37A0-91410EE405EE}"/>
              </a:ext>
            </a:extLst>
          </p:cNvPr>
          <p:cNvSpPr>
            <a:spLocks noGrp="1"/>
          </p:cNvSpPr>
          <p:nvPr>
            <p:ph type="body" sz="quarter" idx="25"/>
          </p:nvPr>
        </p:nvSpPr>
        <p:spPr/>
        <p:txBody>
          <a:bodyPr/>
          <a:lstStyle/>
          <a:p>
            <a:r>
              <a:rPr lang="en-US" sz="2133" dirty="0"/>
              <a:t>Thousands of</a:t>
            </a:r>
            <a:br>
              <a:rPr lang="en-US" sz="2133" dirty="0"/>
            </a:br>
            <a:r>
              <a:rPr lang="en-US" sz="2133" dirty="0"/>
              <a:t>In-Network</a:t>
            </a:r>
            <a:br>
              <a:rPr lang="en-US" sz="2133" dirty="0"/>
            </a:br>
            <a:r>
              <a:rPr lang="en-US" sz="2133" dirty="0"/>
              <a:t>Choices</a:t>
            </a:r>
          </a:p>
        </p:txBody>
      </p:sp>
      <p:sp>
        <p:nvSpPr>
          <p:cNvPr id="9" name="Text Placeholder 8">
            <a:extLst>
              <a:ext uri="{FF2B5EF4-FFF2-40B4-BE49-F238E27FC236}">
                <a16:creationId xmlns:a16="http://schemas.microsoft.com/office/drawing/2014/main" id="{4E38DEE6-9AAD-91B7-EC97-0654148E1AB1}"/>
              </a:ext>
            </a:extLst>
          </p:cNvPr>
          <p:cNvSpPr>
            <a:spLocks noGrp="1"/>
          </p:cNvSpPr>
          <p:nvPr>
            <p:ph type="body" sz="quarter" idx="26"/>
          </p:nvPr>
        </p:nvSpPr>
        <p:spPr/>
        <p:txBody>
          <a:bodyPr/>
          <a:lstStyle/>
          <a:p>
            <a:r>
              <a:rPr lang="en-US" sz="2133" dirty="0"/>
              <a:t>Founded by</a:t>
            </a:r>
            <a:br>
              <a:rPr lang="en-US" sz="2133" dirty="0"/>
            </a:br>
            <a:r>
              <a:rPr lang="en-US" sz="2133" dirty="0"/>
              <a:t>Doctors</a:t>
            </a:r>
            <a:br>
              <a:rPr lang="en-US" sz="2133" dirty="0"/>
            </a:br>
            <a:r>
              <a:rPr lang="en-US" sz="2133" dirty="0"/>
              <a:t>Focused on You</a:t>
            </a:r>
            <a:br>
              <a:rPr lang="en-US" sz="2133" dirty="0"/>
            </a:br>
            <a:endParaRPr lang="en-US" sz="2133" dirty="0"/>
          </a:p>
        </p:txBody>
      </p:sp>
      <p:sp>
        <p:nvSpPr>
          <p:cNvPr id="3" name="TextBox 2">
            <a:extLst>
              <a:ext uri="{FF2B5EF4-FFF2-40B4-BE49-F238E27FC236}">
                <a16:creationId xmlns:a16="http://schemas.microsoft.com/office/drawing/2014/main" id="{0B971092-53D2-02AA-BDC5-EFF1769B29EA}"/>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22315961"/>
      </p:ext>
    </p:extLst>
  </p:cSld>
  <p:clrMapOvr>
    <a:masterClrMapping/>
  </p:clrMapOvr>
  <mc:AlternateContent xmlns:mc="http://schemas.openxmlformats.org/markup-compatibility/2006" xmlns:p14="http://schemas.microsoft.com/office/powerpoint/2010/main">
    <mc:Choice Requires="p14">
      <p:transition p14:dur="0" advTm="0"/>
    </mc:Choice>
    <mc:Fallback xmlns="" xmlns:a16="http://schemas.microsoft.com/office/drawing/2014/main" xmlns:a14="http://schemas.microsoft.com/office/drawing/2010/main">
      <p:transition advTm="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43AB35-33A7-4846-837C-CA0A81374B0B}"/>
              </a:ext>
            </a:extLst>
          </p:cNvPr>
          <p:cNvSpPr>
            <a:spLocks noGrp="1"/>
          </p:cNvSpPr>
          <p:nvPr>
            <p:ph type="ctrTitle"/>
          </p:nvPr>
        </p:nvSpPr>
        <p:spPr/>
        <p:txBody>
          <a:bodyPr/>
          <a:lstStyle/>
          <a:p>
            <a:r>
              <a:rPr lang="en-US" b="0" i="0" u="none" strike="noStrike" dirty="0">
                <a:solidFill>
                  <a:srgbClr val="0070C0"/>
                </a:solidFill>
                <a:effectLst/>
                <a:latin typeface="Calibri Light" panose="020F0302020204030204" pitchFamily="34" charset="0"/>
              </a:rPr>
              <a:t>Plan Year 2025</a:t>
            </a:r>
            <a:r>
              <a:rPr lang="en-US" b="0" i="0" dirty="0">
                <a:solidFill>
                  <a:srgbClr val="000000"/>
                </a:solidFill>
                <a:effectLst/>
                <a:latin typeface="Calibri Light" panose="020F0302020204030204" pitchFamily="34" charset="0"/>
              </a:rPr>
              <a:t>​</a:t>
            </a:r>
            <a:br>
              <a:rPr lang="en-US" b="0" i="0" dirty="0">
                <a:solidFill>
                  <a:srgbClr val="000000"/>
                </a:solidFill>
                <a:effectLst/>
                <a:latin typeface="Calibri Light" panose="020F0302020204030204" pitchFamily="34" charset="0"/>
              </a:rPr>
            </a:br>
            <a:r>
              <a:rPr lang="en-US" b="0" i="0" u="none" strike="noStrike" dirty="0">
                <a:solidFill>
                  <a:srgbClr val="0070C0"/>
                </a:solidFill>
                <a:effectLst/>
                <a:latin typeface="Calibri Light" panose="020F0302020204030204" pitchFamily="34" charset="0"/>
              </a:rPr>
              <a:t>Benefits Option Period</a:t>
            </a:r>
            <a:endParaRPr lang="en-US" dirty="0"/>
          </a:p>
        </p:txBody>
      </p:sp>
      <p:sp>
        <p:nvSpPr>
          <p:cNvPr id="7" name="Subtitle 6">
            <a:extLst>
              <a:ext uri="{FF2B5EF4-FFF2-40B4-BE49-F238E27FC236}">
                <a16:creationId xmlns:a16="http://schemas.microsoft.com/office/drawing/2014/main" id="{95F3453C-4463-4851-B054-CF85A3045163}"/>
              </a:ext>
            </a:extLst>
          </p:cNvPr>
          <p:cNvSpPr>
            <a:spLocks noGrp="1"/>
          </p:cNvSpPr>
          <p:nvPr>
            <p:ph type="subTitle" idx="1"/>
          </p:nvPr>
        </p:nvSpPr>
        <p:spPr/>
        <p:txBody>
          <a:bodyPr vert="horz" lIns="91440" tIns="45720" rIns="91440" bIns="45720" rtlCol="0" anchor="t">
            <a:normAutofit/>
          </a:bodyPr>
          <a:lstStyle/>
          <a:p>
            <a:pPr fontAlgn="base">
              <a:lnSpc>
                <a:spcPct val="100000"/>
              </a:lnSpc>
              <a:spcBef>
                <a:spcPts val="0"/>
              </a:spcBef>
            </a:pPr>
            <a:r>
              <a:rPr lang="en-US" sz="2800" dirty="0">
                <a:latin typeface="Calibri Light"/>
                <a:cs typeface="Calibri Light"/>
              </a:rPr>
              <a:t>Vision Plan Breakout Session</a:t>
            </a:r>
          </a:p>
          <a:p>
            <a:pPr algn="ctr" rtl="0" fontAlgn="base">
              <a:lnSpc>
                <a:spcPct val="100000"/>
              </a:lnSpc>
              <a:spcBef>
                <a:spcPts val="1200"/>
              </a:spcBef>
            </a:pPr>
            <a:r>
              <a:rPr lang="en-US" sz="2000" b="0" i="0" u="none" strike="noStrike" dirty="0">
                <a:solidFill>
                  <a:srgbClr val="3C3C3C"/>
                </a:solidFill>
                <a:effectLst/>
                <a:latin typeface="+mj-lt"/>
                <a:cs typeface="Calibri Light"/>
              </a:rPr>
              <a:t>Employee Benefits Department</a:t>
            </a:r>
            <a:r>
              <a:rPr lang="en-US" sz="2000" b="0" i="0" dirty="0">
                <a:solidFill>
                  <a:srgbClr val="000000"/>
                </a:solidFill>
                <a:effectLst/>
                <a:latin typeface="+mj-lt"/>
                <a:cs typeface="Calibri Light"/>
              </a:rPr>
              <a:t>​</a:t>
            </a:r>
          </a:p>
          <a:p>
            <a:pPr fontAlgn="base">
              <a:lnSpc>
                <a:spcPct val="100000"/>
              </a:lnSpc>
              <a:spcBef>
                <a:spcPts val="0"/>
              </a:spcBef>
            </a:pPr>
            <a:r>
              <a:rPr lang="en-US" sz="2000" b="0" i="0" u="none" strike="noStrike" dirty="0">
                <a:solidFill>
                  <a:srgbClr val="3C3C3C"/>
                </a:solidFill>
                <a:effectLst/>
                <a:latin typeface="+mj-lt"/>
                <a:cs typeface="Calibri Light"/>
              </a:rPr>
              <a:t>Human Capital Management</a:t>
            </a:r>
            <a:endParaRPr lang="en-US" sz="2000" dirty="0">
              <a:latin typeface="+mj-lt"/>
            </a:endParaRPr>
          </a:p>
          <a:p>
            <a:endParaRPr lang="en-US" sz="4000" dirty="0"/>
          </a:p>
        </p:txBody>
      </p:sp>
    </p:spTree>
    <p:extLst>
      <p:ext uri="{BB962C8B-B14F-4D97-AF65-F5344CB8AC3E}">
        <p14:creationId xmlns:p14="http://schemas.microsoft.com/office/powerpoint/2010/main" val="108798312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A85FF-7B31-E6E8-493C-6DC2CA7BBBE6}"/>
              </a:ext>
            </a:extLst>
          </p:cNvPr>
          <p:cNvSpPr>
            <a:spLocks noGrp="1"/>
          </p:cNvSpPr>
          <p:nvPr>
            <p:ph type="title"/>
          </p:nvPr>
        </p:nvSpPr>
        <p:spPr>
          <a:xfrm>
            <a:off x="609599" y="0"/>
            <a:ext cx="6301892" cy="1498600"/>
          </a:xfrm>
          <a:noFill/>
          <a:ln>
            <a:noFill/>
          </a:ln>
        </p:spPr>
        <p:txBody>
          <a:bodyPr/>
          <a:lstStyle/>
          <a:p>
            <a:r>
              <a:rPr lang="en-US" dirty="0">
                <a:solidFill>
                  <a:schemeClr val="tx2"/>
                </a:solidFill>
                <a:effectLst/>
              </a:rPr>
              <a:t>Vision Care is Essential</a:t>
            </a:r>
            <a:endParaRPr lang="en-US" dirty="0">
              <a:solidFill>
                <a:schemeClr val="tx2"/>
              </a:solidFill>
            </a:endParaRPr>
          </a:p>
        </p:txBody>
      </p:sp>
      <p:sp>
        <p:nvSpPr>
          <p:cNvPr id="3" name="Text Placeholder 2">
            <a:extLst>
              <a:ext uri="{FF2B5EF4-FFF2-40B4-BE49-F238E27FC236}">
                <a16:creationId xmlns:a16="http://schemas.microsoft.com/office/drawing/2014/main" id="{B14C7BAF-E19F-1213-5986-E2A199B17699}"/>
              </a:ext>
            </a:extLst>
          </p:cNvPr>
          <p:cNvSpPr>
            <a:spLocks noGrp="1"/>
          </p:cNvSpPr>
          <p:nvPr>
            <p:ph type="body" sz="quarter" idx="12"/>
          </p:nvPr>
        </p:nvSpPr>
        <p:spPr>
          <a:xfrm>
            <a:off x="-897640" y="6397626"/>
            <a:ext cx="8652935" cy="240919"/>
          </a:xfrm>
        </p:spPr>
        <p:txBody>
          <a:bodyPr>
            <a:normAutofit/>
          </a:bodyPr>
          <a:lstStyle/>
          <a:p>
            <a:r>
              <a:rPr lang="en-US" dirty="0">
                <a:solidFill>
                  <a:schemeClr val="bg2"/>
                </a:solidFill>
                <a:cs typeface="+mn-cs"/>
              </a:rPr>
              <a:t> *Full Picture of Eye Health, American Optometric Association, 2020</a:t>
            </a:r>
            <a:endParaRPr lang="en-US" dirty="0">
              <a:solidFill>
                <a:schemeClr val="bg2"/>
              </a:solidFill>
            </a:endParaRPr>
          </a:p>
        </p:txBody>
      </p:sp>
      <p:sp>
        <p:nvSpPr>
          <p:cNvPr id="4" name="Rectangle: Diagonal Corners Rounded 13">
            <a:extLst>
              <a:ext uri="{FF2B5EF4-FFF2-40B4-BE49-F238E27FC236}">
                <a16:creationId xmlns:a16="http://schemas.microsoft.com/office/drawing/2014/main" id="{41E728AC-E15E-3974-11AB-9C8A7C50DB9E}"/>
              </a:ext>
            </a:extLst>
          </p:cNvPr>
          <p:cNvSpPr/>
          <p:nvPr/>
        </p:nvSpPr>
        <p:spPr>
          <a:xfrm>
            <a:off x="642755" y="1971308"/>
            <a:ext cx="2201327" cy="3230613"/>
          </a:xfrm>
          <a:prstGeom prst="round2Diag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Diagonal Corners Rounded 14">
            <a:extLst>
              <a:ext uri="{FF2B5EF4-FFF2-40B4-BE49-F238E27FC236}">
                <a16:creationId xmlns:a16="http://schemas.microsoft.com/office/drawing/2014/main" id="{DDB233CB-2955-D3FB-E291-00D075F9FB1E}"/>
              </a:ext>
            </a:extLst>
          </p:cNvPr>
          <p:cNvSpPr/>
          <p:nvPr/>
        </p:nvSpPr>
        <p:spPr>
          <a:xfrm>
            <a:off x="3108602" y="1915785"/>
            <a:ext cx="2201327" cy="3286137"/>
          </a:xfrm>
          <a:prstGeom prst="round2Diag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861EA9A2-DA8A-A04A-B02E-B254880BF3B3}"/>
              </a:ext>
            </a:extLst>
          </p:cNvPr>
          <p:cNvSpPr txBox="1"/>
          <p:nvPr/>
        </p:nvSpPr>
        <p:spPr>
          <a:xfrm>
            <a:off x="776433" y="2616881"/>
            <a:ext cx="1917896" cy="239091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Did you know an eye exam </a:t>
            </a:r>
            <a:b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is the only </a:t>
            </a:r>
            <a:b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br>
            <a:r>
              <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non-invasive way to view blood vessels in your body? </a:t>
            </a:r>
          </a:p>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1C9ED1C6-B396-527E-6E09-E75D758CC5C4}"/>
              </a:ext>
            </a:extLst>
          </p:cNvPr>
          <p:cNvSpPr txBox="1"/>
          <p:nvPr/>
        </p:nvSpPr>
        <p:spPr>
          <a:xfrm>
            <a:off x="3309675" y="2602261"/>
            <a:ext cx="1853635" cy="2103589"/>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Signs of </a:t>
            </a:r>
            <a:b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more than </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270 health conditions can be detected during an </a:t>
            </a:r>
            <a:b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eye exam*  </a:t>
            </a:r>
            <a:endPar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Diagonal Corners Rounded 15">
            <a:extLst>
              <a:ext uri="{FF2B5EF4-FFF2-40B4-BE49-F238E27FC236}">
                <a16:creationId xmlns:a16="http://schemas.microsoft.com/office/drawing/2014/main" id="{ACF94D1C-1FD3-9441-65CA-47E86C294E7E}"/>
              </a:ext>
            </a:extLst>
          </p:cNvPr>
          <p:cNvSpPr/>
          <p:nvPr/>
        </p:nvSpPr>
        <p:spPr>
          <a:xfrm>
            <a:off x="5553969" y="1882526"/>
            <a:ext cx="2201327" cy="3286137"/>
          </a:xfrm>
          <a:prstGeom prst="round2Diag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B64C5FD1-1B02-3ECB-A8F8-49EAB0D46430}"/>
              </a:ext>
            </a:extLst>
          </p:cNvPr>
          <p:cNvSpPr txBox="1"/>
          <p:nvPr/>
        </p:nvSpPr>
        <p:spPr>
          <a:xfrm>
            <a:off x="5771071" y="2602261"/>
            <a:ext cx="1804452" cy="18162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Your eye doctor can be the first to detect certain conditions, like diabetes*  </a:t>
            </a:r>
            <a:endParaRPr kumimoji="0" lang="en-US" sz="1867"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Picture 10">
            <a:extLst>
              <a:ext uri="{FF2B5EF4-FFF2-40B4-BE49-F238E27FC236}">
                <a16:creationId xmlns:a16="http://schemas.microsoft.com/office/drawing/2014/main" id="{1F48D7CD-332B-7781-03F2-4588B2CA9718}"/>
              </a:ext>
            </a:extLst>
          </p:cNvPr>
          <p:cNvPicPr>
            <a:picLocks noChangeAspect="1"/>
          </p:cNvPicPr>
          <p:nvPr/>
        </p:nvPicPr>
        <p:blipFill>
          <a:blip r:embed="rId3"/>
          <a:stretch>
            <a:fillRect/>
          </a:stretch>
        </p:blipFill>
        <p:spPr>
          <a:xfrm>
            <a:off x="8025002" y="0"/>
            <a:ext cx="4179093" cy="6858000"/>
          </a:xfrm>
          <a:prstGeom prst="rect">
            <a:avLst/>
          </a:prstGeom>
        </p:spPr>
      </p:pic>
      <p:sp>
        <p:nvSpPr>
          <p:cNvPr id="10" name="TextBox 9">
            <a:extLst>
              <a:ext uri="{FF2B5EF4-FFF2-40B4-BE49-F238E27FC236}">
                <a16:creationId xmlns:a16="http://schemas.microsoft.com/office/drawing/2014/main" id="{1F5C5AFD-D32B-83FE-3756-BB48E09BD67C}"/>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8442807"/>
      </p:ext>
    </p:extLst>
  </p:cSld>
  <p:clrMapOvr>
    <a:masterClrMapping/>
  </p:clrMapOvr>
  <mc:AlternateContent xmlns:mc="http://schemas.openxmlformats.org/markup-compatibility/2006" xmlns:p14="http://schemas.microsoft.com/office/powerpoint/2010/main">
    <mc:Choice Requires="p14">
      <p:transition p14:dur="0" advTm="0"/>
    </mc:Choice>
    <mc:Fallback xmlns="" xmlns:a16="http://schemas.microsoft.com/office/drawing/2014/main">
      <p:transition advTm="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91838EC1-39D0-9B9C-E11C-4F3B432E7745}"/>
              </a:ext>
            </a:extLst>
          </p:cNvPr>
          <p:cNvSpPr/>
          <p:nvPr/>
        </p:nvSpPr>
        <p:spPr>
          <a:xfrm>
            <a:off x="822573" y="1339424"/>
            <a:ext cx="3267660"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707437" y="0"/>
            <a:ext cx="10620963" cy="1498600"/>
          </a:xfrm>
        </p:spPr>
        <p:txBody>
          <a:bodyPr/>
          <a:lstStyle/>
          <a:p>
            <a:r>
              <a:rPr lang="en-US" dirty="0"/>
              <a:t>Your VSP Plan Snapshot:</a:t>
            </a:r>
            <a:endParaRPr lang="en-PH" dirty="0"/>
          </a:p>
        </p:txBody>
      </p:sp>
      <p:sp>
        <p:nvSpPr>
          <p:cNvPr id="2" name="Text Placeholder 1">
            <a:extLst>
              <a:ext uri="{FF2B5EF4-FFF2-40B4-BE49-F238E27FC236}">
                <a16:creationId xmlns:a16="http://schemas.microsoft.com/office/drawing/2014/main" id="{6F3B07E7-0B8F-0071-F6D6-F1753D5F1526}"/>
              </a:ext>
            </a:extLst>
          </p:cNvPr>
          <p:cNvSpPr>
            <a:spLocks noGrp="1"/>
          </p:cNvSpPr>
          <p:nvPr>
            <p:ph type="body" sz="quarter" idx="12"/>
          </p:nvPr>
        </p:nvSpPr>
        <p:spPr/>
        <p:txBody>
          <a:bodyPr>
            <a:normAutofit lnSpcReduction="10000"/>
          </a:bodyPr>
          <a:lstStyle/>
          <a:p>
            <a:r>
              <a:rPr lang="en-US" dirty="0">
                <a:solidFill>
                  <a:schemeClr val="bg2"/>
                </a:solidFill>
              </a:rPr>
              <a:t>*Check out the Member Benefit Summary for details. </a:t>
            </a:r>
            <a:r>
              <a:rPr lang="en-US" dirty="0">
                <a:solidFill>
                  <a:schemeClr val="bg2"/>
                </a:solidFill>
                <a:effectLst/>
              </a:rPr>
              <a:t>Savings based on state and national averages for eye exams and most commonly purchased brands. This number represents average savings for a VSP member at an in-network provider. Your actual savings will vary depending on the eyewear you choose, your plan and the eye doctor you visit.</a:t>
            </a:r>
            <a:endParaRPr lang="en-US" dirty="0">
              <a:solidFill>
                <a:schemeClr val="bg2"/>
              </a:solidFill>
            </a:endParaRPr>
          </a:p>
        </p:txBody>
      </p:sp>
      <p:sp>
        <p:nvSpPr>
          <p:cNvPr id="5" name="TextBox 4">
            <a:extLst>
              <a:ext uri="{FF2B5EF4-FFF2-40B4-BE49-F238E27FC236}">
                <a16:creationId xmlns:a16="http://schemas.microsoft.com/office/drawing/2014/main" id="{27D73912-E08F-7EA2-AD1A-3DB50F5EB8F7}"/>
              </a:ext>
            </a:extLst>
          </p:cNvPr>
          <p:cNvSpPr txBox="1"/>
          <p:nvPr/>
        </p:nvSpPr>
        <p:spPr>
          <a:xfrm>
            <a:off x="1037634" y="2116628"/>
            <a:ext cx="3099484" cy="923330"/>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Exam: Every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months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Frame: Every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months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Lenses: Every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12</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months</a:t>
            </a:r>
          </a:p>
        </p:txBody>
      </p:sp>
      <p:sp>
        <p:nvSpPr>
          <p:cNvPr id="12" name="Rectangle 11">
            <a:extLst>
              <a:ext uri="{FF2B5EF4-FFF2-40B4-BE49-F238E27FC236}">
                <a16:creationId xmlns:a16="http://schemas.microsoft.com/office/drawing/2014/main" id="{7DCDCA4E-6DD4-0D74-AEB4-22A0A079AD3A}"/>
              </a:ext>
            </a:extLst>
          </p:cNvPr>
          <p:cNvSpPr/>
          <p:nvPr/>
        </p:nvSpPr>
        <p:spPr>
          <a:xfrm>
            <a:off x="4462170" y="1340302"/>
            <a:ext cx="3267661" cy="2223468"/>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65A1CCE-F725-D4DF-D238-99EF400ADDFA}"/>
              </a:ext>
            </a:extLst>
          </p:cNvPr>
          <p:cNvSpPr/>
          <p:nvPr/>
        </p:nvSpPr>
        <p:spPr>
          <a:xfrm flipH="1" flipV="1">
            <a:off x="8066837" y="1339424"/>
            <a:ext cx="3267660"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TextBox 5">
            <a:extLst>
              <a:ext uri="{FF2B5EF4-FFF2-40B4-BE49-F238E27FC236}">
                <a16:creationId xmlns:a16="http://schemas.microsoft.com/office/drawing/2014/main" id="{E14CBF32-FDED-FFFF-CCC9-438DC7B10D00}"/>
              </a:ext>
            </a:extLst>
          </p:cNvPr>
          <p:cNvSpPr txBox="1"/>
          <p:nvPr/>
        </p:nvSpPr>
        <p:spPr>
          <a:xfrm>
            <a:off x="868367" y="5849106"/>
            <a:ext cx="10482589"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VSP</a:t>
            </a:r>
            <a:r>
              <a:rPr kumimoji="0" lang="en-US" sz="2667" b="0" i="0" u="none" strike="noStrike" kern="1200" cap="none" spc="0" normalizeH="0" baseline="30000" noProof="0" dirty="0">
                <a:ln>
                  <a:noFill/>
                </a:ln>
                <a:solidFill>
                  <a:srgbClr val="3A60FF"/>
                </a:solidFill>
                <a:effectLst/>
                <a:uLnTx/>
                <a:uFillTx/>
                <a:latin typeface="Arial" charset="0"/>
                <a:ea typeface="ＭＳ Ｐゴシック" charset="0"/>
                <a:cs typeface="ＭＳ Ｐゴシック" charset="0"/>
              </a:rPr>
              <a:t>®</a:t>
            </a:r>
            <a:r>
              <a:rPr kumimoji="0" lang="en-US" sz="2667" b="0"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 members save an average annual savings of </a:t>
            </a:r>
            <a:r>
              <a:rPr kumimoji="0" lang="en-US" sz="2667"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$471</a:t>
            </a:r>
            <a:r>
              <a:rPr kumimoji="0" lang="en-US" sz="2667" b="0"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a:t>
            </a:r>
          </a:p>
        </p:txBody>
      </p:sp>
      <p:sp>
        <p:nvSpPr>
          <p:cNvPr id="10" name="TextBox 9">
            <a:extLst>
              <a:ext uri="{FF2B5EF4-FFF2-40B4-BE49-F238E27FC236}">
                <a16:creationId xmlns:a16="http://schemas.microsoft.com/office/drawing/2014/main" id="{2E22DDA2-2709-714D-957A-09195EA3B12C}"/>
              </a:ext>
            </a:extLst>
          </p:cNvPr>
          <p:cNvSpPr txBox="1"/>
          <p:nvPr/>
        </p:nvSpPr>
        <p:spPr>
          <a:xfrm>
            <a:off x="822573" y="1506068"/>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Frequency</a:t>
            </a:r>
          </a:p>
        </p:txBody>
      </p:sp>
      <p:sp>
        <p:nvSpPr>
          <p:cNvPr id="11" name="TextBox 10">
            <a:extLst>
              <a:ext uri="{FF2B5EF4-FFF2-40B4-BE49-F238E27FC236}">
                <a16:creationId xmlns:a16="http://schemas.microsoft.com/office/drawing/2014/main" id="{DD3E6011-F303-8FF1-0560-2F60CD842BA8}"/>
              </a:ext>
            </a:extLst>
          </p:cNvPr>
          <p:cNvSpPr txBox="1"/>
          <p:nvPr/>
        </p:nvSpPr>
        <p:spPr>
          <a:xfrm>
            <a:off x="4408182" y="1451936"/>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Copays</a:t>
            </a:r>
          </a:p>
        </p:txBody>
      </p:sp>
      <p:sp>
        <p:nvSpPr>
          <p:cNvPr id="17" name="TextBox 16">
            <a:extLst>
              <a:ext uri="{FF2B5EF4-FFF2-40B4-BE49-F238E27FC236}">
                <a16:creationId xmlns:a16="http://schemas.microsoft.com/office/drawing/2014/main" id="{5BAB4AEE-BF5E-E0E2-35C0-5AF7C30D7667}"/>
              </a:ext>
            </a:extLst>
          </p:cNvPr>
          <p:cNvSpPr txBox="1"/>
          <p:nvPr/>
        </p:nvSpPr>
        <p:spPr>
          <a:xfrm>
            <a:off x="4427238" y="2024444"/>
            <a:ext cx="3402961" cy="1425711"/>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$10</a:t>
            </a:r>
            <a:r>
              <a:rPr kumimoji="0" lang="en-US" sz="1733"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a:t>
            </a:r>
            <a:r>
              <a:rPr kumimoji="0" lang="en-US" sz="1733" b="0" i="0" u="none" strike="noStrike" kern="1200" cap="none" spc="0" normalizeH="0" baseline="0" noProof="0" dirty="0" err="1">
                <a:ln>
                  <a:noFill/>
                </a:ln>
                <a:solidFill>
                  <a:srgbClr val="FFFFFF"/>
                </a:solidFill>
                <a:effectLst/>
                <a:uLnTx/>
                <a:uFillTx/>
                <a:latin typeface="Arial" charset="0"/>
                <a:ea typeface="ＭＳ Ｐゴシック" charset="0"/>
                <a:cs typeface="ＭＳ Ｐゴシック" charset="0"/>
              </a:rPr>
              <a:t>WellVision</a:t>
            </a:r>
            <a:r>
              <a:rPr kumimoji="0" lang="en-US" sz="1733"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Exam</a:t>
            </a:r>
            <a:r>
              <a:rPr kumimoji="0" lang="en-US" sz="1733" b="0" i="0" u="none" strike="noStrike" kern="1200" cap="none" spc="0" normalizeH="0" baseline="30000" noProof="0" dirty="0">
                <a:ln>
                  <a:noFill/>
                </a:ln>
                <a:solidFill>
                  <a:srgbClr val="FFFFFF"/>
                </a:solidFill>
                <a:effectLst/>
                <a:uLnTx/>
                <a:uFillTx/>
                <a:latin typeface="Arial" charset="0"/>
                <a:ea typeface="ＭＳ Ｐゴシック" charset="0"/>
                <a:cs typeface="ＭＳ Ｐゴシック" charset="0"/>
              </a:rPr>
              <a:t>®</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$25</a:t>
            </a:r>
            <a:r>
              <a:rPr kumimoji="0" lang="en-US" sz="1733"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Glasses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$60</a:t>
            </a:r>
            <a:r>
              <a:rPr kumimoji="0" lang="en-US" sz="1733"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Contact lens exam</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$20 </a:t>
            </a:r>
            <a:r>
              <a:rPr kumimoji="0" lang="en-US" sz="1733"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Essential Medical Eye Care</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733"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$39 </a:t>
            </a:r>
            <a:r>
              <a:rPr kumimoji="0" lang="en-US" sz="1733"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Retinal Imaging</a:t>
            </a:r>
          </a:p>
        </p:txBody>
      </p:sp>
      <p:sp>
        <p:nvSpPr>
          <p:cNvPr id="18" name="TextBox 17">
            <a:extLst>
              <a:ext uri="{FF2B5EF4-FFF2-40B4-BE49-F238E27FC236}">
                <a16:creationId xmlns:a16="http://schemas.microsoft.com/office/drawing/2014/main" id="{D422D248-8C04-EC11-743C-5538D8418426}"/>
              </a:ext>
            </a:extLst>
          </p:cNvPr>
          <p:cNvSpPr txBox="1"/>
          <p:nvPr/>
        </p:nvSpPr>
        <p:spPr>
          <a:xfrm>
            <a:off x="8027266" y="1490964"/>
            <a:ext cx="3267660"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Allowances</a:t>
            </a:r>
          </a:p>
        </p:txBody>
      </p:sp>
      <p:sp>
        <p:nvSpPr>
          <p:cNvPr id="22" name="TextBox 21">
            <a:extLst>
              <a:ext uri="{FF2B5EF4-FFF2-40B4-BE49-F238E27FC236}">
                <a16:creationId xmlns:a16="http://schemas.microsoft.com/office/drawing/2014/main" id="{3A31E5EF-9D76-497D-3974-09E430112038}"/>
              </a:ext>
            </a:extLst>
          </p:cNvPr>
          <p:cNvSpPr txBox="1"/>
          <p:nvPr/>
        </p:nvSpPr>
        <p:spPr>
          <a:xfrm>
            <a:off x="8148148" y="2031744"/>
            <a:ext cx="3418032" cy="1200329"/>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$170</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frame + </a:t>
            </a: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$50 </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allowances for featured frame brands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$120</a:t>
            </a: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 contacts </a:t>
            </a:r>
            <a:b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br>
            <a:r>
              <a:rPr kumimoji="0" lang="en-US" sz="18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(instead of glasses)</a:t>
            </a:r>
          </a:p>
        </p:txBody>
      </p:sp>
      <p:sp>
        <p:nvSpPr>
          <p:cNvPr id="7" name="TextBox 6">
            <a:extLst>
              <a:ext uri="{FF2B5EF4-FFF2-40B4-BE49-F238E27FC236}">
                <a16:creationId xmlns:a16="http://schemas.microsoft.com/office/drawing/2014/main" id="{8AE65399-19B4-DC60-C55A-086076436524}"/>
              </a:ext>
            </a:extLst>
          </p:cNvPr>
          <p:cNvSpPr txBox="1"/>
          <p:nvPr/>
        </p:nvSpPr>
        <p:spPr>
          <a:xfrm>
            <a:off x="822573" y="3785930"/>
            <a:ext cx="10472353" cy="1908215"/>
          </a:xfrm>
          <a:prstGeom prst="rect">
            <a:avLst/>
          </a:prstGeom>
          <a:solidFill>
            <a:schemeClr val="bg2">
              <a:lumMod val="40000"/>
              <a:lumOff val="60000"/>
            </a:schemeClr>
          </a:solidFill>
        </p:spPr>
        <p:txBody>
          <a:bodyPr wrap="square" rtlCol="0">
            <a:spAutoFit/>
          </a:bodyPr>
          <a:lstStyle/>
          <a:p>
            <a:pPr marL="0" marR="0" lvl="0" indent="0" algn="l" defTabSz="45731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Essential Medical Eye Care: </a:t>
            </a:r>
          </a:p>
          <a:p>
            <a:pPr marL="0" marR="0" lvl="0" indent="0" algn="l" defTabSz="45731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45731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Retinal imaging for eligible members with diabetes. Additional exams and services beyond routine care to treat immediate issues from pink eye to sudden changes</a:t>
            </a:r>
            <a:b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in vision or to monitor ongoing conditions such as dry eye, diabetic eye disease, glaucoma, and more. Coordination with your medical coverage may apply. Ask your VSP network doctor for details</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a:t>
            </a:r>
          </a:p>
        </p:txBody>
      </p:sp>
      <p:sp>
        <p:nvSpPr>
          <p:cNvPr id="3" name="TextBox 2">
            <a:extLst>
              <a:ext uri="{FF2B5EF4-FFF2-40B4-BE49-F238E27FC236}">
                <a16:creationId xmlns:a16="http://schemas.microsoft.com/office/drawing/2014/main" id="{090B819C-34BB-C46D-F6BD-8769A8142270}"/>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29164802"/>
      </p:ext>
    </p:extLst>
  </p:cSld>
  <p:clrMapOvr>
    <a:masterClrMapping/>
  </p:clrMapOvr>
  <mc:AlternateContent xmlns:mc="http://schemas.openxmlformats.org/markup-compatibility/2006" xmlns:p14="http://schemas.microsoft.com/office/powerpoint/2010/main">
    <mc:Choice Requires="p14">
      <p:transition p14:dur="10" advClick="0" advTm="24100"/>
    </mc:Choice>
    <mc:Fallback xmlns:a16="http://schemas.microsoft.com/office/drawing/2014/main" xmlns="">
      <p:transition advClick="0" advTm="2410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57D8C34-7A57-070B-BF89-333D115814B0}"/>
              </a:ext>
            </a:extLst>
          </p:cNvPr>
          <p:cNvSpPr/>
          <p:nvPr/>
        </p:nvSpPr>
        <p:spPr>
          <a:xfrm>
            <a:off x="5110951" y="2040925"/>
            <a:ext cx="6217447" cy="2223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E71D172F-451E-C072-6480-0FC39363B3EB}"/>
              </a:ext>
            </a:extLst>
          </p:cNvPr>
          <p:cNvSpPr/>
          <p:nvPr/>
        </p:nvSpPr>
        <p:spPr>
          <a:xfrm>
            <a:off x="825684" y="3070380"/>
            <a:ext cx="4034969" cy="1807648"/>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Freeform 18">
            <a:extLst>
              <a:ext uri="{FF2B5EF4-FFF2-40B4-BE49-F238E27FC236}">
                <a16:creationId xmlns:a16="http://schemas.microsoft.com/office/drawing/2014/main" id="{91838EC1-39D0-9B9C-E11C-4F3B432E7745}"/>
              </a:ext>
            </a:extLst>
          </p:cNvPr>
          <p:cNvSpPr/>
          <p:nvPr/>
        </p:nvSpPr>
        <p:spPr>
          <a:xfrm>
            <a:off x="825683" y="2041998"/>
            <a:ext cx="3267660"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EB81432-6E1C-484D-8D5C-DF0E9C4B8096}"/>
              </a:ext>
            </a:extLst>
          </p:cNvPr>
          <p:cNvSpPr>
            <a:spLocks noGrp="1"/>
          </p:cNvSpPr>
          <p:nvPr>
            <p:ph type="title"/>
          </p:nvPr>
        </p:nvSpPr>
        <p:spPr>
          <a:xfrm>
            <a:off x="707438" y="0"/>
            <a:ext cx="11403821" cy="1498600"/>
          </a:xfrm>
        </p:spPr>
        <p:txBody>
          <a:bodyPr/>
          <a:lstStyle/>
          <a:p>
            <a:r>
              <a:rPr lang="en-US" dirty="0"/>
              <a:t>Your VSP Plan Snapshot:</a:t>
            </a:r>
            <a:br>
              <a:rPr lang="en-US" dirty="0"/>
            </a:br>
            <a:r>
              <a:rPr lang="en-US" dirty="0"/>
              <a:t>Lens Enhancements - Base Plan</a:t>
            </a:r>
            <a:endParaRPr lang="en-PH" dirty="0"/>
          </a:p>
        </p:txBody>
      </p:sp>
      <p:sp>
        <p:nvSpPr>
          <p:cNvPr id="2" name="Text Placeholder 1">
            <a:extLst>
              <a:ext uri="{FF2B5EF4-FFF2-40B4-BE49-F238E27FC236}">
                <a16:creationId xmlns:a16="http://schemas.microsoft.com/office/drawing/2014/main" id="{6F3B07E7-0B8F-0071-F6D6-F1753D5F1526}"/>
              </a:ext>
            </a:extLst>
          </p:cNvPr>
          <p:cNvSpPr>
            <a:spLocks noGrp="1"/>
          </p:cNvSpPr>
          <p:nvPr>
            <p:ph type="body" sz="quarter" idx="12"/>
          </p:nvPr>
        </p:nvSpPr>
        <p:spPr/>
        <p:txBody>
          <a:bodyPr>
            <a:normAutofit lnSpcReduction="10000"/>
          </a:bodyPr>
          <a:lstStyle/>
          <a:p>
            <a:r>
              <a:rPr lang="en-US" dirty="0">
                <a:solidFill>
                  <a:schemeClr val="bg2"/>
                </a:solidFill>
              </a:rPr>
              <a:t>*Check out the Member Benefit Summary for details. </a:t>
            </a:r>
            <a:r>
              <a:rPr lang="en-US" dirty="0">
                <a:solidFill>
                  <a:schemeClr val="bg2"/>
                </a:solidFill>
                <a:effectLst/>
              </a:rPr>
              <a:t>Savings based on state and national averages for eye exams and most commonly purchased brands. This number represents average savings for a VSP member at an in-network provider. Your actual savings will vary depending on the eyewear you choose, your plan and the eye doctor you visit.</a:t>
            </a:r>
            <a:endParaRPr lang="en-US" dirty="0">
              <a:solidFill>
                <a:schemeClr val="bg2"/>
              </a:solidFill>
            </a:endParaRPr>
          </a:p>
        </p:txBody>
      </p:sp>
      <p:sp>
        <p:nvSpPr>
          <p:cNvPr id="5" name="TextBox 4">
            <a:extLst>
              <a:ext uri="{FF2B5EF4-FFF2-40B4-BE49-F238E27FC236}">
                <a16:creationId xmlns:a16="http://schemas.microsoft.com/office/drawing/2014/main" id="{27D73912-E08F-7EA2-AD1A-3DB50F5EB8F7}"/>
              </a:ext>
            </a:extLst>
          </p:cNvPr>
          <p:cNvSpPr txBox="1"/>
          <p:nvPr/>
        </p:nvSpPr>
        <p:spPr>
          <a:xfrm>
            <a:off x="825684" y="2301047"/>
            <a:ext cx="4034969"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Lenses</a:t>
            </a:r>
          </a:p>
        </p:txBody>
      </p:sp>
      <p:sp>
        <p:nvSpPr>
          <p:cNvPr id="13" name="Rectangle 12">
            <a:extLst>
              <a:ext uri="{FF2B5EF4-FFF2-40B4-BE49-F238E27FC236}">
                <a16:creationId xmlns:a16="http://schemas.microsoft.com/office/drawing/2014/main" id="{FAC2F441-5D7E-D341-76BB-89E7109FACCF}"/>
              </a:ext>
            </a:extLst>
          </p:cNvPr>
          <p:cNvSpPr/>
          <p:nvPr/>
        </p:nvSpPr>
        <p:spPr>
          <a:xfrm>
            <a:off x="3595723" y="2044959"/>
            <a:ext cx="1264931" cy="2223468"/>
          </a:xfrm>
          <a:prstGeom prst="rect">
            <a:avLst/>
          </a:prstGeom>
          <a:solidFill>
            <a:schemeClr val="accent3"/>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77FD07B8-9421-ED07-C3BD-750FDFA9108D}"/>
              </a:ext>
            </a:extLst>
          </p:cNvPr>
          <p:cNvSpPr/>
          <p:nvPr/>
        </p:nvSpPr>
        <p:spPr>
          <a:xfrm>
            <a:off x="5110952" y="2654561"/>
            <a:ext cx="3579707" cy="2223468"/>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Freeform 19">
            <a:extLst>
              <a:ext uri="{FF2B5EF4-FFF2-40B4-BE49-F238E27FC236}">
                <a16:creationId xmlns:a16="http://schemas.microsoft.com/office/drawing/2014/main" id="{B65A1CCE-F725-D4DF-D238-99EF400ADDFA}"/>
              </a:ext>
            </a:extLst>
          </p:cNvPr>
          <p:cNvSpPr/>
          <p:nvPr/>
        </p:nvSpPr>
        <p:spPr>
          <a:xfrm flipH="1" flipV="1">
            <a:off x="8060739" y="2651599"/>
            <a:ext cx="3267660" cy="2226429"/>
          </a:xfrm>
          <a:custGeom>
            <a:avLst/>
            <a:gdLst>
              <a:gd name="connsiteX0" fmla="*/ 408466 w 2450745"/>
              <a:gd name="connsiteY0" fmla="*/ 0 h 1669822"/>
              <a:gd name="connsiteX1" fmla="*/ 2450745 w 2450745"/>
              <a:gd name="connsiteY1" fmla="*/ 0 h 1669822"/>
              <a:gd name="connsiteX2" fmla="*/ 2450745 w 2450745"/>
              <a:gd name="connsiteY2" fmla="*/ 1669822 h 1669822"/>
              <a:gd name="connsiteX3" fmla="*/ 0 w 2450745"/>
              <a:gd name="connsiteY3" fmla="*/ 1669822 h 1669822"/>
              <a:gd name="connsiteX4" fmla="*/ 0 w 2450745"/>
              <a:gd name="connsiteY4" fmla="*/ 408466 h 1669822"/>
              <a:gd name="connsiteX5" fmla="*/ 408466 w 2450745"/>
              <a:gd name="connsiteY5" fmla="*/ 0 h 166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0745" h="1669822">
                <a:moveTo>
                  <a:pt x="408466" y="0"/>
                </a:moveTo>
                <a:lnTo>
                  <a:pt x="2450745" y="0"/>
                </a:lnTo>
                <a:lnTo>
                  <a:pt x="2450745" y="1669822"/>
                </a:lnTo>
                <a:lnTo>
                  <a:pt x="0" y="1669822"/>
                </a:lnTo>
                <a:lnTo>
                  <a:pt x="0" y="408466"/>
                </a:lnTo>
                <a:cubicBezTo>
                  <a:pt x="0" y="182876"/>
                  <a:pt x="182876" y="0"/>
                  <a:pt x="408466"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2C7BC4BA-09F7-90D2-3B0A-594008DA6721}"/>
              </a:ext>
            </a:extLst>
          </p:cNvPr>
          <p:cNvSpPr txBox="1"/>
          <p:nvPr/>
        </p:nvSpPr>
        <p:spPr>
          <a:xfrm>
            <a:off x="5615128" y="3035797"/>
            <a:ext cx="5317957" cy="923330"/>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Fully covered standard progressives, anti-glare coating, and light-reactive lenses </a:t>
            </a: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$40 </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copay for premium and contact lenses</a:t>
            </a:r>
          </a:p>
        </p:txBody>
      </p:sp>
      <p:sp>
        <p:nvSpPr>
          <p:cNvPr id="10" name="TextBox 9">
            <a:extLst>
              <a:ext uri="{FF2B5EF4-FFF2-40B4-BE49-F238E27FC236}">
                <a16:creationId xmlns:a16="http://schemas.microsoft.com/office/drawing/2014/main" id="{4946EF1A-E404-5872-EFE9-E1508F62EEFB}"/>
              </a:ext>
            </a:extLst>
          </p:cNvPr>
          <p:cNvSpPr txBox="1"/>
          <p:nvPr/>
        </p:nvSpPr>
        <p:spPr>
          <a:xfrm>
            <a:off x="845808" y="5011711"/>
            <a:ext cx="10482589"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VSP</a:t>
            </a:r>
            <a:r>
              <a:rPr kumimoji="0" lang="en-US" sz="2667" b="0" i="0" u="none" strike="noStrike" kern="1200" cap="none" spc="0" normalizeH="0" baseline="30000" noProof="0" dirty="0">
                <a:ln>
                  <a:noFill/>
                </a:ln>
                <a:solidFill>
                  <a:srgbClr val="3A60FF"/>
                </a:solidFill>
                <a:effectLst/>
                <a:uLnTx/>
                <a:uFillTx/>
                <a:latin typeface="Arial" charset="0"/>
                <a:ea typeface="ＭＳ Ｐゴシック" charset="0"/>
                <a:cs typeface="ＭＳ Ｐゴシック" charset="0"/>
              </a:rPr>
              <a:t>®</a:t>
            </a:r>
            <a:r>
              <a:rPr kumimoji="0" lang="en-US" sz="2667" b="0"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 members save an average annual savings of </a:t>
            </a:r>
            <a:r>
              <a:rPr kumimoji="0" lang="en-US" sz="2667"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$471</a:t>
            </a:r>
            <a:r>
              <a:rPr kumimoji="0" lang="en-US" sz="2667" b="0"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a:t>
            </a:r>
          </a:p>
        </p:txBody>
      </p:sp>
      <p:sp>
        <p:nvSpPr>
          <p:cNvPr id="11" name="TextBox 10">
            <a:extLst>
              <a:ext uri="{FF2B5EF4-FFF2-40B4-BE49-F238E27FC236}">
                <a16:creationId xmlns:a16="http://schemas.microsoft.com/office/drawing/2014/main" id="{518FDA07-385E-EC01-8033-16CE1A582DD8}"/>
              </a:ext>
            </a:extLst>
          </p:cNvPr>
          <p:cNvSpPr txBox="1"/>
          <p:nvPr/>
        </p:nvSpPr>
        <p:spPr>
          <a:xfrm>
            <a:off x="1258915" y="3035796"/>
            <a:ext cx="3267660" cy="1200329"/>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Fully covered single vision, lined bifocal, lined trifocal lenses, and impact resistant lenses for children</a:t>
            </a:r>
          </a:p>
        </p:txBody>
      </p:sp>
      <p:sp>
        <p:nvSpPr>
          <p:cNvPr id="17" name="TextBox 16">
            <a:extLst>
              <a:ext uri="{FF2B5EF4-FFF2-40B4-BE49-F238E27FC236}">
                <a16:creationId xmlns:a16="http://schemas.microsoft.com/office/drawing/2014/main" id="{A06875AC-446D-FC23-E2B4-E41E0224375B}"/>
              </a:ext>
            </a:extLst>
          </p:cNvPr>
          <p:cNvSpPr txBox="1"/>
          <p:nvPr/>
        </p:nvSpPr>
        <p:spPr>
          <a:xfrm>
            <a:off x="5110949" y="2301047"/>
            <a:ext cx="6217448" cy="502766"/>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Lens Enhancements</a:t>
            </a:r>
          </a:p>
        </p:txBody>
      </p:sp>
      <p:sp>
        <p:nvSpPr>
          <p:cNvPr id="18" name="TextBox 17">
            <a:extLst>
              <a:ext uri="{FF2B5EF4-FFF2-40B4-BE49-F238E27FC236}">
                <a16:creationId xmlns:a16="http://schemas.microsoft.com/office/drawing/2014/main" id="{6D4A9048-B2F2-BB09-4C3F-177588FED2CB}"/>
              </a:ext>
            </a:extLst>
          </p:cNvPr>
          <p:cNvSpPr txBox="1"/>
          <p:nvPr/>
        </p:nvSpPr>
        <p:spPr>
          <a:xfrm>
            <a:off x="5615128" y="4137943"/>
            <a:ext cx="4093139" cy="646331"/>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BE0FC"/>
                </a:solidFill>
                <a:effectLst/>
                <a:uLnTx/>
                <a:uFillTx/>
                <a:latin typeface="Arial" panose="020B0604020202020204"/>
                <a:ea typeface="+mn-ea"/>
                <a:cs typeface="+mn-cs"/>
              </a:rPr>
              <a:t>Average savings of </a:t>
            </a:r>
            <a:r>
              <a:rPr kumimoji="0" lang="en-US" sz="1800" b="1" i="0" u="none" strike="noStrike" kern="1200" cap="none" spc="0" normalizeH="0" baseline="0" noProof="0" dirty="0">
                <a:ln>
                  <a:noFill/>
                </a:ln>
                <a:solidFill>
                  <a:srgbClr val="7BE0FC"/>
                </a:solidFill>
                <a:effectLst/>
                <a:uLnTx/>
                <a:uFillTx/>
                <a:latin typeface="Arial" panose="020B0604020202020204"/>
                <a:ea typeface="+mn-ea"/>
                <a:cs typeface="+mn-cs"/>
              </a:rPr>
              <a:t>30%</a:t>
            </a:r>
            <a:r>
              <a:rPr kumimoji="0" lang="en-US" sz="1800" b="0" i="0" u="none" strike="noStrike" kern="1200" cap="none" spc="0" normalizeH="0" baseline="0" noProof="0" dirty="0">
                <a:ln>
                  <a:noFill/>
                </a:ln>
                <a:solidFill>
                  <a:srgbClr val="7BE0FC"/>
                </a:solidFill>
                <a:effectLst/>
                <a:uLnTx/>
                <a:uFillTx/>
                <a:latin typeface="Arial" panose="020B0604020202020204"/>
                <a:ea typeface="+mn-ea"/>
                <a:cs typeface="+mn-cs"/>
              </a:rPr>
              <a:t> on other lens enhancements</a:t>
            </a:r>
          </a:p>
        </p:txBody>
      </p:sp>
      <p:sp>
        <p:nvSpPr>
          <p:cNvPr id="3" name="TextBox 2">
            <a:extLst>
              <a:ext uri="{FF2B5EF4-FFF2-40B4-BE49-F238E27FC236}">
                <a16:creationId xmlns:a16="http://schemas.microsoft.com/office/drawing/2014/main" id="{F009FF69-1A1A-A6DE-7F5B-41967AA6A11A}"/>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04606023"/>
      </p:ext>
    </p:extLst>
  </p:cSld>
  <p:clrMapOvr>
    <a:masterClrMapping/>
  </p:clrMapOvr>
  <mc:AlternateContent xmlns:mc="http://schemas.openxmlformats.org/markup-compatibility/2006" xmlns:p14="http://schemas.microsoft.com/office/powerpoint/2010/main">
    <mc:Choice Requires="p14">
      <p:transition p14:dur="0"/>
    </mc:Choice>
    <mc:Fallback xmlns="" xmlns:a16="http://schemas.microsoft.com/office/drawing/2014/main">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E16D828-58ED-D5AE-734F-2F47DC142AA9}"/>
              </a:ext>
            </a:extLst>
          </p:cNvPr>
          <p:cNvGrpSpPr/>
          <p:nvPr/>
        </p:nvGrpSpPr>
        <p:grpSpPr>
          <a:xfrm>
            <a:off x="704015" y="3618901"/>
            <a:ext cx="7019469" cy="584775"/>
            <a:chOff x="536123" y="1043546"/>
            <a:chExt cx="5264602" cy="438581"/>
          </a:xfrm>
        </p:grpSpPr>
        <p:sp>
          <p:nvSpPr>
            <p:cNvPr id="8" name="TextBox 7">
              <a:extLst>
                <a:ext uri="{FF2B5EF4-FFF2-40B4-BE49-F238E27FC236}">
                  <a16:creationId xmlns:a16="http://schemas.microsoft.com/office/drawing/2014/main" id="{FD17FDCE-1E11-6D7F-12BA-E2B00B89ABD7}"/>
                </a:ext>
              </a:extLst>
            </p:cNvPr>
            <p:cNvSpPr txBox="1"/>
            <p:nvPr/>
          </p:nvSpPr>
          <p:spPr>
            <a:xfrm>
              <a:off x="1766804" y="1117151"/>
              <a:ext cx="4033921" cy="276999"/>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Additional $50 on Featured Frame Brands</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E21FC96-A6A1-92EF-C3D8-35B498C09CA3}"/>
                </a:ext>
              </a:extLst>
            </p:cNvPr>
            <p:cNvSpPr txBox="1"/>
            <p:nvPr/>
          </p:nvSpPr>
          <p:spPr>
            <a:xfrm>
              <a:off x="536123" y="1043546"/>
              <a:ext cx="1034546" cy="438581"/>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$50</a:t>
              </a:r>
              <a:endParaRPr kumimoji="0" lang="en-US" sz="3200" b="1" i="0" u="none" strike="noStrike" kern="1200" cap="none" spc="0" normalizeH="0" baseline="0" noProof="0" dirty="0">
                <a:ln>
                  <a:noFill/>
                </a:ln>
                <a:solidFill>
                  <a:srgbClr val="3A60FF"/>
                </a:solidFill>
                <a:effectLst/>
                <a:uLnTx/>
                <a:uFillTx/>
                <a:latin typeface="Arial" panose="020B0604020202020204"/>
                <a:ea typeface="+mn-ea"/>
                <a:cs typeface="+mn-cs"/>
              </a:endParaRPr>
            </a:p>
          </p:txBody>
        </p:sp>
        <p:sp>
          <p:nvSpPr>
            <p:cNvPr id="26" name="Triangle 25">
              <a:extLst>
                <a:ext uri="{FF2B5EF4-FFF2-40B4-BE49-F238E27FC236}">
                  <a16:creationId xmlns:a16="http://schemas.microsoft.com/office/drawing/2014/main" id="{0D9FE5EB-0CAE-F90D-D5EA-A2BBBFC44AEE}"/>
                </a:ext>
              </a:extLst>
            </p:cNvPr>
            <p:cNvSpPr/>
            <p:nvPr/>
          </p:nvSpPr>
          <p:spPr>
            <a:xfrm rot="5400000">
              <a:off x="1567009" y="1194830"/>
              <a:ext cx="209232" cy="150428"/>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9" name="Rectangle 38">
            <a:extLst>
              <a:ext uri="{FF2B5EF4-FFF2-40B4-BE49-F238E27FC236}">
                <a16:creationId xmlns:a16="http://schemas.microsoft.com/office/drawing/2014/main" id="{65E148EC-32EE-452C-DF1B-B495F6BEB669}"/>
              </a:ext>
            </a:extLst>
          </p:cNvPr>
          <p:cNvSpPr/>
          <p:nvPr/>
        </p:nvSpPr>
        <p:spPr>
          <a:xfrm>
            <a:off x="704015" y="2994171"/>
            <a:ext cx="7019472" cy="571228"/>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Placeholder 8" descr="A person and person taking a selfie&#10;&#10;Description automatically generated">
            <a:extLst>
              <a:ext uri="{FF2B5EF4-FFF2-40B4-BE49-F238E27FC236}">
                <a16:creationId xmlns:a16="http://schemas.microsoft.com/office/drawing/2014/main" id="{009E1160-EFE6-5828-3F6E-28F087CE8DBF}"/>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a:ext>
            </a:extLst>
          </a:blip>
          <a:srcRect l="30564" t="14091" r="37971"/>
          <a:stretch/>
        </p:blipFill>
        <p:spPr>
          <a:xfrm>
            <a:off x="8423296" y="2"/>
            <a:ext cx="3768704" cy="6857999"/>
          </a:xfrm>
        </p:spPr>
      </p:pic>
      <p:sp>
        <p:nvSpPr>
          <p:cNvPr id="6" name="Title 5">
            <a:extLst>
              <a:ext uri="{FF2B5EF4-FFF2-40B4-BE49-F238E27FC236}">
                <a16:creationId xmlns:a16="http://schemas.microsoft.com/office/drawing/2014/main" id="{EAAF5943-D8CC-4B0A-9536-26D8CE0740D5}"/>
              </a:ext>
            </a:extLst>
          </p:cNvPr>
          <p:cNvSpPr>
            <a:spLocks noGrp="1"/>
          </p:cNvSpPr>
          <p:nvPr>
            <p:ph type="title"/>
          </p:nvPr>
        </p:nvSpPr>
        <p:spPr/>
        <p:txBody>
          <a:bodyPr/>
          <a:lstStyle/>
          <a:p>
            <a:r>
              <a:rPr lang="en-US" dirty="0"/>
              <a:t>Savings Beyond Benefits</a:t>
            </a:r>
            <a:endParaRPr lang="en-PH" dirty="0"/>
          </a:p>
        </p:txBody>
      </p:sp>
      <p:sp>
        <p:nvSpPr>
          <p:cNvPr id="41" name="Text Placeholder 40">
            <a:extLst>
              <a:ext uri="{FF2B5EF4-FFF2-40B4-BE49-F238E27FC236}">
                <a16:creationId xmlns:a16="http://schemas.microsoft.com/office/drawing/2014/main" id="{0143FB2A-BAE0-402E-863F-A44389226F36}"/>
              </a:ext>
            </a:extLst>
          </p:cNvPr>
          <p:cNvSpPr>
            <a:spLocks noGrp="1"/>
          </p:cNvSpPr>
          <p:nvPr>
            <p:ph type="body" sz="quarter" idx="12"/>
          </p:nvPr>
        </p:nvSpPr>
        <p:spPr>
          <a:xfrm>
            <a:off x="2398989" y="6027988"/>
            <a:ext cx="5729011" cy="944856"/>
          </a:xfrm>
        </p:spPr>
        <p:txBody>
          <a:bodyPr>
            <a:normAutofit fontScale="92500" lnSpcReduction="10000"/>
          </a:bodyPr>
          <a:lstStyle/>
          <a:p>
            <a:r>
              <a:rPr lang="en-US" dirty="0">
                <a:latin typeface="Arial" charset="0"/>
                <a:ea typeface="ＭＳ Ｐゴシック" charset="0"/>
                <a:cs typeface="ＭＳ Ｐゴシック" charset="0"/>
              </a:rPr>
              <a:t>*Offers vary based on state and benefit plan. Brands and offers subject to change.</a:t>
            </a:r>
            <a:endParaRPr lang="en-US" dirty="0">
              <a:latin typeface="Arial" panose="020B0604020202020204"/>
              <a:cs typeface="+mn-cs"/>
            </a:endParaRPr>
          </a:p>
          <a:p>
            <a:r>
              <a:rPr lang="en-US" dirty="0">
                <a:effectLst/>
                <a:latin typeface="Arial" panose="020B0604020202020204" pitchFamily="34" charset="0"/>
                <a:ea typeface="Calibri" panose="020F0502020204030204" pitchFamily="34" charset="0"/>
              </a:rPr>
              <a:t>*Savings based on doctor’s retail price and vary by plan and purchase selection; average savings determined after benefits are applied. Ask your VSP network doctor for more details.</a:t>
            </a:r>
            <a:r>
              <a:rPr lang="en-US" dirty="0">
                <a:effectLst/>
              </a:rPr>
              <a:t> VSP is providing information to its members, but does not offer or provide any discount hearing program. VSP makes no endorsement, representations or warranties regarding any products or services offered by </a:t>
            </a:r>
            <a:r>
              <a:rPr lang="en-US" dirty="0" err="1">
                <a:effectLst/>
              </a:rPr>
              <a:t>TruHearing</a:t>
            </a:r>
            <a:r>
              <a:rPr lang="en-US" dirty="0">
                <a:effectLst/>
              </a:rPr>
              <a:t>, a third-party vendor. </a:t>
            </a:r>
            <a:r>
              <a:rPr lang="en-US" dirty="0" err="1">
                <a:effectLst/>
              </a:rPr>
              <a:t>TruHearing</a:t>
            </a:r>
            <a:r>
              <a:rPr lang="en-US" dirty="0">
                <a:effectLst/>
              </a:rPr>
              <a:t> is not insurance and not subject to state insurance regulations. For additional information, please visit </a:t>
            </a:r>
            <a:r>
              <a:rPr lang="en-US" dirty="0" err="1">
                <a:effectLst/>
              </a:rPr>
              <a:t>vsp.com</a:t>
            </a:r>
            <a:r>
              <a:rPr lang="en-US" dirty="0">
                <a:effectLst/>
              </a:rPr>
              <a:t>/offers/special-offers/hearing-aids/</a:t>
            </a:r>
            <a:r>
              <a:rPr lang="en-US" dirty="0" err="1">
                <a:effectLst/>
              </a:rPr>
              <a:t>truhearing</a:t>
            </a:r>
            <a:r>
              <a:rPr lang="en-US" dirty="0">
                <a:effectLst/>
              </a:rPr>
              <a:t>. For questions, contact </a:t>
            </a:r>
            <a:r>
              <a:rPr lang="en-US" dirty="0" err="1">
                <a:effectLst/>
              </a:rPr>
              <a:t>TruHearing</a:t>
            </a:r>
            <a:r>
              <a:rPr lang="en-US" dirty="0">
                <a:effectLst/>
              </a:rPr>
              <a:t> directly. Not available directly from VSP in the states of Washington and California.</a:t>
            </a:r>
          </a:p>
          <a:p>
            <a:br>
              <a:rPr lang="en-US" dirty="0">
                <a:effectLst/>
              </a:rPr>
            </a:br>
            <a:endParaRPr lang="en-US" dirty="0">
              <a:effectLst/>
            </a:endParaRPr>
          </a:p>
          <a:p>
            <a:endParaRPr lang="en-US" dirty="0"/>
          </a:p>
        </p:txBody>
      </p:sp>
      <p:sp>
        <p:nvSpPr>
          <p:cNvPr id="13" name="TextBox 12">
            <a:extLst>
              <a:ext uri="{FF2B5EF4-FFF2-40B4-BE49-F238E27FC236}">
                <a16:creationId xmlns:a16="http://schemas.microsoft.com/office/drawing/2014/main" id="{A211C657-5264-ADF2-4D52-8F9B0B0599D0}"/>
              </a:ext>
            </a:extLst>
          </p:cNvPr>
          <p:cNvSpPr txBox="1"/>
          <p:nvPr/>
        </p:nvSpPr>
        <p:spPr>
          <a:xfrm>
            <a:off x="2355739" y="2171780"/>
            <a:ext cx="5166405" cy="678134"/>
          </a:xfrm>
          <a:prstGeom prst="rect">
            <a:avLst/>
          </a:prstGeom>
          <a:noFill/>
        </p:spPr>
        <p:txBody>
          <a:bodyPr wrap="square" rtlCol="0">
            <a:spAutoFit/>
          </a:bodyPr>
          <a:lstStyle/>
          <a:p>
            <a:pPr marL="0" marR="0" lvl="0" indent="0" algn="l" defTabSz="914194" rtl="0" eaLnBrk="1" fontAlgn="auto" latinLnBrk="0" hangingPunct="1">
              <a:lnSpc>
                <a:spcPct val="11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Average savings at </a:t>
            </a:r>
            <a:r>
              <a:rPr kumimoji="0" lang="en-US" sz="1800" b="0" i="0" u="none" strike="noStrike" kern="1200" cap="none" spc="0" normalizeH="0" baseline="0" noProof="0" dirty="0" err="1">
                <a:ln>
                  <a:noFill/>
                </a:ln>
                <a:solidFill>
                  <a:srgbClr val="000000"/>
                </a:solidFill>
                <a:effectLst/>
                <a:uLnTx/>
                <a:uFillTx/>
                <a:latin typeface="Arial" charset="0"/>
                <a:ea typeface="ＭＳ Ｐゴシック" charset="0"/>
                <a:cs typeface="ＭＳ Ｐゴシック" charset="0"/>
              </a:rPr>
              <a:t>Eyeconic</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mn-cs"/>
              </a:rPr>
              <a:t>, plus free shipping and returns</a:t>
            </a:r>
          </a:p>
        </p:txBody>
      </p:sp>
      <p:sp>
        <p:nvSpPr>
          <p:cNvPr id="14" name="TextBox 13">
            <a:extLst>
              <a:ext uri="{FF2B5EF4-FFF2-40B4-BE49-F238E27FC236}">
                <a16:creationId xmlns:a16="http://schemas.microsoft.com/office/drawing/2014/main" id="{CF35CC0D-29D9-11C2-4C56-6D55C8E349C9}"/>
              </a:ext>
            </a:extLst>
          </p:cNvPr>
          <p:cNvSpPr txBox="1"/>
          <p:nvPr/>
        </p:nvSpPr>
        <p:spPr>
          <a:xfrm>
            <a:off x="2355739" y="1415736"/>
            <a:ext cx="4617611" cy="646331"/>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50% on additional pairs of glasses and sunglasses at Visionworks</a:t>
            </a:r>
            <a:r>
              <a:rPr kumimoji="0" lang="en-US" sz="1800" b="1" i="0" u="none" strike="noStrike" kern="1200" cap="none" spc="0" normalizeH="0" baseline="30000" noProof="0" dirty="0">
                <a:ln>
                  <a:noFill/>
                </a:ln>
                <a:solidFill>
                  <a:srgbClr val="000000"/>
                </a:solidFill>
                <a:effectLst/>
                <a:uLnTx/>
                <a:uFillTx/>
                <a:latin typeface="Arial" panose="020B0604020202020204"/>
                <a:ea typeface="+mn-ea"/>
                <a:cs typeface="+mn-cs"/>
              </a:rPr>
              <a:t>®</a:t>
            </a: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2FC7B92-D432-3A84-B639-2539B38BCD21}"/>
              </a:ext>
            </a:extLst>
          </p:cNvPr>
          <p:cNvSpPr txBox="1"/>
          <p:nvPr/>
        </p:nvSpPr>
        <p:spPr>
          <a:xfrm>
            <a:off x="678854" y="3076550"/>
            <a:ext cx="7019469" cy="369332"/>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A60FF"/>
                </a:solidFill>
                <a:effectLst/>
                <a:uLnTx/>
                <a:uFillTx/>
                <a:latin typeface="Arial" panose="020B0604020202020204"/>
                <a:ea typeface="+mn-ea"/>
                <a:cs typeface="+mn-cs"/>
              </a:rPr>
              <a:t>Plus, VSP members get access to Exclusive Member Extras</a:t>
            </a:r>
          </a:p>
        </p:txBody>
      </p:sp>
      <p:sp>
        <p:nvSpPr>
          <p:cNvPr id="16" name="TextBox 15">
            <a:extLst>
              <a:ext uri="{FF2B5EF4-FFF2-40B4-BE49-F238E27FC236}">
                <a16:creationId xmlns:a16="http://schemas.microsoft.com/office/drawing/2014/main" id="{A4CEDEAD-0BF9-BBE6-B280-FBE73EB7631A}"/>
              </a:ext>
            </a:extLst>
          </p:cNvPr>
          <p:cNvSpPr txBox="1"/>
          <p:nvPr/>
        </p:nvSpPr>
        <p:spPr>
          <a:xfrm>
            <a:off x="2355737" y="4393071"/>
            <a:ext cx="5588001" cy="373436"/>
          </a:xfrm>
          <a:prstGeom prst="rect">
            <a:avLst/>
          </a:prstGeom>
          <a:noFill/>
        </p:spPr>
        <p:txBody>
          <a:bodyPr wrap="square" rtlCol="0">
            <a:spAutoFit/>
          </a:bodyPr>
          <a:lstStyle/>
          <a:p>
            <a:pPr marL="0" marR="0" lvl="0" indent="0" algn="l" defTabSz="914194" rtl="0" eaLnBrk="1" fontAlgn="auto" latinLnBrk="0" hangingPunct="1">
              <a:lnSpc>
                <a:spcPct val="110000"/>
              </a:lnSpc>
              <a:spcBef>
                <a:spcPts val="300"/>
              </a:spcBef>
              <a:spcAft>
                <a:spcPts val="9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Save up to $1,200 on Lasik</a:t>
            </a:r>
          </a:p>
        </p:txBody>
      </p:sp>
      <p:sp>
        <p:nvSpPr>
          <p:cNvPr id="17" name="TextBox 16">
            <a:extLst>
              <a:ext uri="{FF2B5EF4-FFF2-40B4-BE49-F238E27FC236}">
                <a16:creationId xmlns:a16="http://schemas.microsoft.com/office/drawing/2014/main" id="{9B5F88D4-1B35-3400-DE21-265814057FA2}"/>
              </a:ext>
            </a:extLst>
          </p:cNvPr>
          <p:cNvSpPr txBox="1"/>
          <p:nvPr/>
        </p:nvSpPr>
        <p:spPr>
          <a:xfrm>
            <a:off x="2355738" y="5072752"/>
            <a:ext cx="5588001" cy="373436"/>
          </a:xfrm>
          <a:prstGeom prst="rect">
            <a:avLst/>
          </a:prstGeom>
          <a:noFill/>
        </p:spPr>
        <p:txBody>
          <a:bodyPr wrap="square" rtlCol="0">
            <a:spAutoFit/>
          </a:bodyPr>
          <a:lstStyle/>
          <a:p>
            <a:pPr marL="0" marR="0" lvl="0" indent="0" algn="l" defTabSz="914194" rtl="0" eaLnBrk="1" fontAlgn="auto" latinLnBrk="0" hangingPunct="1">
              <a:lnSpc>
                <a:spcPct val="110000"/>
              </a:lnSpc>
              <a:spcBef>
                <a:spcPts val="300"/>
              </a:spcBef>
              <a:spcAft>
                <a:spcPts val="9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Get up to $300 in contact lens rebates</a:t>
            </a:r>
          </a:p>
        </p:txBody>
      </p:sp>
      <p:sp>
        <p:nvSpPr>
          <p:cNvPr id="22" name="TextBox 21">
            <a:extLst>
              <a:ext uri="{FF2B5EF4-FFF2-40B4-BE49-F238E27FC236}">
                <a16:creationId xmlns:a16="http://schemas.microsoft.com/office/drawing/2014/main" id="{131E84A7-A115-EA25-6B45-2FFEF3AC864A}"/>
              </a:ext>
            </a:extLst>
          </p:cNvPr>
          <p:cNvSpPr txBox="1"/>
          <p:nvPr/>
        </p:nvSpPr>
        <p:spPr>
          <a:xfrm>
            <a:off x="714830" y="1446513"/>
            <a:ext cx="1379396" cy="584775"/>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50%</a:t>
            </a:r>
            <a:endParaRPr kumimoji="0" lang="en-US" sz="3200" b="1" i="0" u="none" strike="noStrike" kern="1200" cap="none" spc="0" normalizeH="0" baseline="0" noProof="0" dirty="0">
              <a:ln>
                <a:noFill/>
              </a:ln>
              <a:solidFill>
                <a:srgbClr val="3A60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C8891B13-702F-F601-D276-B528063195DD}"/>
              </a:ext>
            </a:extLst>
          </p:cNvPr>
          <p:cNvSpPr txBox="1"/>
          <p:nvPr/>
        </p:nvSpPr>
        <p:spPr>
          <a:xfrm>
            <a:off x="714830" y="2202987"/>
            <a:ext cx="1379397" cy="584775"/>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$250</a:t>
            </a:r>
            <a:endParaRPr kumimoji="0" lang="en-US" sz="3200" b="1" i="0" u="none" strike="noStrike" kern="1200" cap="none" spc="0" normalizeH="0" baseline="0" noProof="0" dirty="0">
              <a:ln>
                <a:noFill/>
              </a:ln>
              <a:solidFill>
                <a:srgbClr val="3A60FF"/>
              </a:solidFill>
              <a:effectLst/>
              <a:uLnTx/>
              <a:uFillTx/>
              <a:latin typeface="Arial" panose="020B0604020202020204"/>
              <a:ea typeface="+mn-ea"/>
              <a:cs typeface="+mn-cs"/>
            </a:endParaRPr>
          </a:p>
        </p:txBody>
      </p:sp>
      <p:sp>
        <p:nvSpPr>
          <p:cNvPr id="27" name="Triangle 26">
            <a:extLst>
              <a:ext uri="{FF2B5EF4-FFF2-40B4-BE49-F238E27FC236}">
                <a16:creationId xmlns:a16="http://schemas.microsoft.com/office/drawing/2014/main" id="{A3A039AC-7B2C-43B0-D89C-B112FE53CEFF}"/>
              </a:ext>
            </a:extLst>
          </p:cNvPr>
          <p:cNvSpPr/>
          <p:nvPr/>
        </p:nvSpPr>
        <p:spPr>
          <a:xfrm rot="5400000">
            <a:off x="2089345" y="1648225"/>
            <a:ext cx="278976" cy="20057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Triangle 27">
            <a:extLst>
              <a:ext uri="{FF2B5EF4-FFF2-40B4-BE49-F238E27FC236}">
                <a16:creationId xmlns:a16="http://schemas.microsoft.com/office/drawing/2014/main" id="{DE6E0E9C-6804-372B-41CD-CE95ED61D071}"/>
              </a:ext>
            </a:extLst>
          </p:cNvPr>
          <p:cNvSpPr/>
          <p:nvPr/>
        </p:nvSpPr>
        <p:spPr>
          <a:xfrm rot="5400000">
            <a:off x="2089345" y="2417535"/>
            <a:ext cx="278976" cy="20057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7548A8A6-0E53-17BA-8D2D-42DDE1A87B06}"/>
              </a:ext>
            </a:extLst>
          </p:cNvPr>
          <p:cNvSpPr txBox="1"/>
          <p:nvPr/>
        </p:nvSpPr>
        <p:spPr>
          <a:xfrm>
            <a:off x="653206" y="4283015"/>
            <a:ext cx="1502641" cy="584775"/>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$1,200</a:t>
            </a:r>
            <a:endParaRPr kumimoji="0" lang="en-US" sz="3200" b="1" i="0" u="none" strike="noStrike" kern="1200" cap="none" spc="0" normalizeH="0" baseline="0" noProof="0" dirty="0">
              <a:ln>
                <a:noFill/>
              </a:ln>
              <a:solidFill>
                <a:srgbClr val="3A60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25C0CF74-F9A6-27E2-2C68-FC0B9792488A}"/>
              </a:ext>
            </a:extLst>
          </p:cNvPr>
          <p:cNvSpPr txBox="1"/>
          <p:nvPr/>
        </p:nvSpPr>
        <p:spPr>
          <a:xfrm>
            <a:off x="704015" y="4999853"/>
            <a:ext cx="1388863" cy="584775"/>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A60FF"/>
                </a:solidFill>
                <a:effectLst/>
                <a:uLnTx/>
                <a:uFillTx/>
                <a:latin typeface="Arial" charset="0"/>
                <a:ea typeface="ＭＳ Ｐゴシック" charset="0"/>
                <a:cs typeface="ＭＳ Ｐゴシック" charset="0"/>
              </a:rPr>
              <a:t>$300</a:t>
            </a:r>
            <a:endParaRPr kumimoji="0" lang="en-US" sz="3200" b="1" i="0" u="none" strike="noStrike" kern="1200" cap="none" spc="0" normalizeH="0" baseline="0" noProof="0" dirty="0">
              <a:ln>
                <a:noFill/>
              </a:ln>
              <a:solidFill>
                <a:srgbClr val="3A60FF"/>
              </a:solidFill>
              <a:effectLst/>
              <a:uLnTx/>
              <a:uFillTx/>
              <a:latin typeface="Arial" panose="020B0604020202020204"/>
              <a:ea typeface="+mn-ea"/>
              <a:cs typeface="+mn-cs"/>
            </a:endParaRPr>
          </a:p>
        </p:txBody>
      </p:sp>
      <p:sp>
        <p:nvSpPr>
          <p:cNvPr id="37" name="Triangle 36">
            <a:extLst>
              <a:ext uri="{FF2B5EF4-FFF2-40B4-BE49-F238E27FC236}">
                <a16:creationId xmlns:a16="http://schemas.microsoft.com/office/drawing/2014/main" id="{C4D3F570-F0E1-8EFE-1F0C-13DB9BFDA79E}"/>
              </a:ext>
            </a:extLst>
          </p:cNvPr>
          <p:cNvSpPr/>
          <p:nvPr/>
        </p:nvSpPr>
        <p:spPr>
          <a:xfrm rot="5400000">
            <a:off x="2089345" y="4490507"/>
            <a:ext cx="278976" cy="20057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riangle 37">
            <a:extLst>
              <a:ext uri="{FF2B5EF4-FFF2-40B4-BE49-F238E27FC236}">
                <a16:creationId xmlns:a16="http://schemas.microsoft.com/office/drawing/2014/main" id="{722F47D9-1503-CCCE-FCB8-57F32AC633E3}"/>
              </a:ext>
            </a:extLst>
          </p:cNvPr>
          <p:cNvSpPr/>
          <p:nvPr/>
        </p:nvSpPr>
        <p:spPr>
          <a:xfrm rot="5400000">
            <a:off x="2076529" y="5160401"/>
            <a:ext cx="278976" cy="200571"/>
          </a:xfrm>
          <a:prstGeom prst="triangl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extBox 2">
            <a:extLst>
              <a:ext uri="{FF2B5EF4-FFF2-40B4-BE49-F238E27FC236}">
                <a16:creationId xmlns:a16="http://schemas.microsoft.com/office/drawing/2014/main" id="{393CCE85-A41B-BCA9-A218-8F54A6CEBC10}"/>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81882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5931643-318C-DBD1-3A06-F1FBBB3A5039}"/>
              </a:ext>
            </a:extLst>
          </p:cNvPr>
          <p:cNvSpPr/>
          <p:nvPr/>
        </p:nvSpPr>
        <p:spPr>
          <a:xfrm>
            <a:off x="7926186" y="1625601"/>
            <a:ext cx="3656215" cy="4598679"/>
          </a:xfrm>
          <a:prstGeom prst="rect">
            <a:avLst/>
          </a:prstGeom>
          <a:solidFill>
            <a:srgbClr val="7BE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B212820C-51EB-51D6-EED7-65447636711D}"/>
              </a:ext>
            </a:extLst>
          </p:cNvPr>
          <p:cNvSpPr/>
          <p:nvPr/>
        </p:nvSpPr>
        <p:spPr>
          <a:xfrm>
            <a:off x="609598" y="1628277"/>
            <a:ext cx="2480735" cy="283196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D5FC50E7-FA61-177C-8EC2-663B09C56269}"/>
              </a:ext>
            </a:extLst>
          </p:cNvPr>
          <p:cNvSpPr/>
          <p:nvPr/>
        </p:nvSpPr>
        <p:spPr>
          <a:xfrm>
            <a:off x="3051703" y="1625600"/>
            <a:ext cx="2438400" cy="2834641"/>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68ACEFBA-E73C-E4FB-1A4B-A13300918A59}"/>
              </a:ext>
            </a:extLst>
          </p:cNvPr>
          <p:cNvSpPr/>
          <p:nvPr/>
        </p:nvSpPr>
        <p:spPr>
          <a:xfrm>
            <a:off x="5490919" y="1625600"/>
            <a:ext cx="2438400" cy="283464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2BADEB18-297C-BC7C-A753-57531D18E0F2}"/>
              </a:ext>
            </a:extLst>
          </p:cNvPr>
          <p:cNvSpPr/>
          <p:nvPr/>
        </p:nvSpPr>
        <p:spPr>
          <a:xfrm>
            <a:off x="609599" y="4460240"/>
            <a:ext cx="7319720" cy="176404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Content Placeholder 5">
            <a:extLst>
              <a:ext uri="{FF2B5EF4-FFF2-40B4-BE49-F238E27FC236}">
                <a16:creationId xmlns:a16="http://schemas.microsoft.com/office/drawing/2014/main" id="{0240D7CA-6203-EF1F-EC12-8AC6D04C96C0}"/>
              </a:ext>
            </a:extLst>
          </p:cNvPr>
          <p:cNvSpPr txBox="1">
            <a:spLocks/>
          </p:cNvSpPr>
          <p:nvPr/>
        </p:nvSpPr>
        <p:spPr>
          <a:xfrm>
            <a:off x="609600" y="963979"/>
            <a:ext cx="7790481" cy="526908"/>
          </a:xfrm>
          <a:prstGeom prst="rect">
            <a:avLst/>
          </a:prstGeom>
        </p:spPr>
        <p:txBody>
          <a:bodyPr vert="horz" lIns="121920" tIns="60960" rIns="121920" bIns="6096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90000"/>
              </a:lnSpc>
              <a:spcBef>
                <a:spcPts val="500"/>
              </a:spcBef>
              <a:buFont typeface="Arial" panose="020B0604020202020204" pitchFamily="34" charset="0"/>
              <a:buNone/>
              <a:tabLst/>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667" b="0" i="0" u="none" strike="noStrike" kern="1200" cap="none" spc="0" normalizeH="0" baseline="0" noProof="0" dirty="0">
                <a:ln>
                  <a:noFill/>
                </a:ln>
                <a:solidFill>
                  <a:srgbClr val="3A60FF"/>
                </a:solidFill>
                <a:effectLst/>
                <a:uLnTx/>
                <a:uFillTx/>
                <a:latin typeface="Arial"/>
                <a:ea typeface="+mn-ea"/>
                <a:cs typeface="Arial"/>
              </a:rPr>
              <a:t>It’s easy to choose the care that’s right for you. </a:t>
            </a:r>
            <a:endParaRPr kumimoji="0" lang="en-US" sz="2667" b="0" i="0" u="none" strike="noStrike" kern="1200" cap="none" spc="0" normalizeH="0" baseline="0" noProof="0" dirty="0">
              <a:ln>
                <a:noFill/>
              </a:ln>
              <a:solidFill>
                <a:srgbClr val="3A60FF"/>
              </a:solidFill>
              <a:effectLst/>
              <a:uLnTx/>
              <a:uFillTx/>
              <a:latin typeface="Arial" panose="020B0604020202020204" pitchFamily="34" charset="0"/>
              <a:ea typeface="+mn-ea"/>
              <a:cs typeface="Arial" panose="020B0604020202020204" pitchFamily="34" charset="0"/>
            </a:endParaRPr>
          </a:p>
        </p:txBody>
      </p:sp>
      <p:pic>
        <p:nvPicPr>
          <p:cNvPr id="13" name="Picture 12" descr="RxOptical.png">
            <a:extLst>
              <a:ext uri="{FF2B5EF4-FFF2-40B4-BE49-F238E27FC236}">
                <a16:creationId xmlns:a16="http://schemas.microsoft.com/office/drawing/2014/main" id="{5A03B7A2-8799-965B-8A23-11FF6908FA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40505" y="5423532"/>
            <a:ext cx="856401" cy="296368"/>
          </a:xfrm>
          <a:prstGeom prst="rect">
            <a:avLst/>
          </a:prstGeom>
        </p:spPr>
      </p:pic>
      <p:pic>
        <p:nvPicPr>
          <p:cNvPr id="15" name="Picture 14" descr="Cohen'sLogo.png">
            <a:extLst>
              <a:ext uri="{FF2B5EF4-FFF2-40B4-BE49-F238E27FC236}">
                <a16:creationId xmlns:a16="http://schemas.microsoft.com/office/drawing/2014/main" id="{446B0358-6EE9-BA3B-4590-503680402B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02934" y="5435278"/>
            <a:ext cx="1077428" cy="272879"/>
          </a:xfrm>
          <a:prstGeom prst="rect">
            <a:avLst/>
          </a:prstGeom>
        </p:spPr>
      </p:pic>
      <p:pic>
        <p:nvPicPr>
          <p:cNvPr id="21" name="Picture 20">
            <a:extLst>
              <a:ext uri="{FF2B5EF4-FFF2-40B4-BE49-F238E27FC236}">
                <a16:creationId xmlns:a16="http://schemas.microsoft.com/office/drawing/2014/main" id="{DA372A45-AA3E-2448-2FA8-C0F2E776F6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4561" y="4757576"/>
            <a:ext cx="963656" cy="314456"/>
          </a:xfrm>
          <a:prstGeom prst="rect">
            <a:avLst/>
          </a:prstGeom>
        </p:spPr>
      </p:pic>
      <p:pic>
        <p:nvPicPr>
          <p:cNvPr id="23" name="Picture 2">
            <a:extLst>
              <a:ext uri="{FF2B5EF4-FFF2-40B4-BE49-F238E27FC236}">
                <a16:creationId xmlns:a16="http://schemas.microsoft.com/office/drawing/2014/main" id="{D9BA89E1-E298-0F2C-5572-9A3771D5640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06137" y="4790798"/>
            <a:ext cx="1471023" cy="24801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black and white sign with white text&#10;&#10;Description automatically generated">
            <a:extLst>
              <a:ext uri="{FF2B5EF4-FFF2-40B4-BE49-F238E27FC236}">
                <a16:creationId xmlns:a16="http://schemas.microsoft.com/office/drawing/2014/main" id="{39007D35-8736-F78D-DE66-B77F07E7EBE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01245" y="5350501"/>
            <a:ext cx="1250292" cy="442433"/>
          </a:xfrm>
          <a:prstGeom prst="rect">
            <a:avLst/>
          </a:prstGeom>
        </p:spPr>
      </p:pic>
      <p:pic>
        <p:nvPicPr>
          <p:cNvPr id="27" name="Picture 26" descr="Costco.png">
            <a:extLst>
              <a:ext uri="{FF2B5EF4-FFF2-40B4-BE49-F238E27FC236}">
                <a16:creationId xmlns:a16="http://schemas.microsoft.com/office/drawing/2014/main" id="{AFA14DFF-0F83-8E4F-967A-7C5294B58CC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5089" t="28238" r="12894" b="38540"/>
          <a:stretch/>
        </p:blipFill>
        <p:spPr>
          <a:xfrm>
            <a:off x="2604579" y="4743566"/>
            <a:ext cx="928251" cy="342479"/>
          </a:xfrm>
          <a:prstGeom prst="rect">
            <a:avLst/>
          </a:prstGeom>
        </p:spPr>
      </p:pic>
      <p:sp>
        <p:nvSpPr>
          <p:cNvPr id="2" name="TextBox 1">
            <a:extLst>
              <a:ext uri="{FF2B5EF4-FFF2-40B4-BE49-F238E27FC236}">
                <a16:creationId xmlns:a16="http://schemas.microsoft.com/office/drawing/2014/main" id="{FDB6A478-B7C8-2DB4-7122-EA59063C09F4}"/>
              </a:ext>
            </a:extLst>
          </p:cNvPr>
          <p:cNvSpPr txBox="1"/>
          <p:nvPr/>
        </p:nvSpPr>
        <p:spPr>
          <a:xfrm>
            <a:off x="658369" y="4671368"/>
            <a:ext cx="1783916" cy="1077218"/>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Participating Retail Chains like these  ̶ </a:t>
            </a:r>
          </a:p>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and more</a:t>
            </a:r>
          </a:p>
        </p:txBody>
      </p:sp>
      <p:sp>
        <p:nvSpPr>
          <p:cNvPr id="4" name="TextBox 3">
            <a:extLst>
              <a:ext uri="{FF2B5EF4-FFF2-40B4-BE49-F238E27FC236}">
                <a16:creationId xmlns:a16="http://schemas.microsoft.com/office/drawing/2014/main" id="{CCBDCCAA-B4B0-3B8C-905F-0192F44D3262}"/>
              </a:ext>
            </a:extLst>
          </p:cNvPr>
          <p:cNvSpPr txBox="1"/>
          <p:nvPr/>
        </p:nvSpPr>
        <p:spPr>
          <a:xfrm>
            <a:off x="7972081" y="1741537"/>
            <a:ext cx="3561552" cy="2061718"/>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1600"/>
              </a:spcAft>
              <a:buClrTx/>
              <a:buSzTx/>
              <a:buFontTx/>
              <a:buNone/>
              <a:tabLst/>
              <a:defRPr/>
            </a:pPr>
            <a:r>
              <a:rPr kumimoji="0" lang="en-US" sz="2133" b="1" i="0" u="none" strike="noStrike" kern="1200" cap="none" spc="0" normalizeH="0" baseline="0" noProof="0" dirty="0">
                <a:ln>
                  <a:noFill/>
                </a:ln>
                <a:solidFill>
                  <a:srgbClr val="000000"/>
                </a:solidFill>
                <a:effectLst/>
                <a:uLnTx/>
                <a:uFillTx/>
                <a:latin typeface="Arial"/>
                <a:ea typeface="+mn-ea"/>
                <a:cs typeface="Arial"/>
              </a:rPr>
              <a:t>Your benefits go further when you visit a </a:t>
            </a:r>
            <a:br>
              <a:rPr kumimoji="0" lang="en-US" sz="2133" b="1" i="0" u="none" strike="noStrike" kern="1200" cap="none" spc="0" normalizeH="0" baseline="0" noProof="0" dirty="0">
                <a:ln>
                  <a:noFill/>
                </a:ln>
                <a:solidFill>
                  <a:srgbClr val="000000"/>
                </a:solidFill>
                <a:effectLst/>
                <a:uLnTx/>
                <a:uFillTx/>
                <a:latin typeface="Arial"/>
                <a:ea typeface="+mn-ea"/>
                <a:cs typeface="Arial"/>
              </a:rPr>
            </a:br>
            <a:r>
              <a:rPr kumimoji="0" lang="en-US" sz="2133" b="1" i="0" u="none" strike="noStrike" kern="1200" cap="none" spc="0" normalizeH="0" baseline="0" noProof="0" dirty="0">
                <a:ln>
                  <a:noFill/>
                </a:ln>
                <a:solidFill>
                  <a:srgbClr val="000000"/>
                </a:solidFill>
                <a:effectLst/>
                <a:uLnTx/>
                <a:uFillTx/>
                <a:latin typeface="Arial"/>
                <a:ea typeface="+mn-ea"/>
                <a:cs typeface="Arial"/>
              </a:rPr>
              <a:t>VSP Premier </a:t>
            </a:r>
            <a:r>
              <a:rPr kumimoji="0" lang="en-US" sz="2133" b="1" i="0" u="none" strike="noStrike" kern="1200" cap="none" spc="0" normalizeH="0" baseline="0" noProof="0" dirty="0" err="1">
                <a:ln>
                  <a:noFill/>
                </a:ln>
                <a:solidFill>
                  <a:srgbClr val="000000"/>
                </a:solidFill>
                <a:effectLst/>
                <a:uLnTx/>
                <a:uFillTx/>
                <a:latin typeface="Arial"/>
                <a:ea typeface="+mn-ea"/>
                <a:cs typeface="Arial"/>
              </a:rPr>
              <a:t>Edge</a:t>
            </a:r>
            <a:r>
              <a:rPr kumimoji="0" lang="en-US" sz="2133" b="1" i="0" u="none" strike="noStrike" kern="1200" cap="none" spc="0" normalizeH="0" baseline="30000" noProof="0" dirty="0" err="1">
                <a:ln>
                  <a:noFill/>
                </a:ln>
                <a:solidFill>
                  <a:srgbClr val="000000"/>
                </a:solidFill>
                <a:effectLst/>
                <a:uLnTx/>
                <a:uFillTx/>
                <a:latin typeface="Arial"/>
                <a:ea typeface="+mn-ea"/>
                <a:cs typeface="Arial"/>
              </a:rPr>
              <a:t>TM</a:t>
            </a:r>
            <a:r>
              <a:rPr kumimoji="0" lang="en-US" sz="2133" b="1" i="0" u="none" strike="noStrike" kern="1200" cap="none" spc="0" normalizeH="0" baseline="0" noProof="0" dirty="0">
                <a:ln>
                  <a:noFill/>
                </a:ln>
                <a:solidFill>
                  <a:srgbClr val="000000"/>
                </a:solidFill>
                <a:effectLst/>
                <a:uLnTx/>
                <a:uFillTx/>
                <a:latin typeface="Arial"/>
                <a:ea typeface="+mn-ea"/>
                <a:cs typeface="Arial"/>
              </a:rPr>
              <a:t> </a:t>
            </a:r>
            <a:br>
              <a:rPr kumimoji="0" lang="en-US" sz="2133" b="1" i="0" u="none" strike="noStrike" kern="1200" cap="none" spc="0" normalizeH="0" baseline="0" noProof="0" dirty="0">
                <a:ln>
                  <a:noFill/>
                </a:ln>
                <a:solidFill>
                  <a:srgbClr val="000000"/>
                </a:solidFill>
                <a:effectLst/>
                <a:uLnTx/>
                <a:uFillTx/>
                <a:latin typeface="Arial"/>
                <a:ea typeface="+mn-ea"/>
                <a:cs typeface="Arial"/>
              </a:rPr>
            </a:br>
            <a:r>
              <a:rPr kumimoji="0" lang="en-US" sz="2133" b="1" i="0" u="none" strike="noStrike" kern="1200" cap="none" spc="0" normalizeH="0" baseline="0" noProof="0" dirty="0">
                <a:ln>
                  <a:noFill/>
                </a:ln>
                <a:solidFill>
                  <a:srgbClr val="000000"/>
                </a:solidFill>
                <a:effectLst/>
                <a:uLnTx/>
                <a:uFillTx/>
                <a:latin typeface="Arial"/>
                <a:ea typeface="+mn-ea"/>
                <a:cs typeface="Arial"/>
              </a:rPr>
              <a:t>location, including private practice doctors </a:t>
            </a:r>
            <a:br>
              <a:rPr kumimoji="0" lang="en-US" sz="2133" b="1" i="0" u="none" strike="noStrike" kern="1200" cap="none" spc="0" normalizeH="0" baseline="0" noProof="0" dirty="0">
                <a:ln>
                  <a:noFill/>
                </a:ln>
                <a:solidFill>
                  <a:srgbClr val="000000"/>
                </a:solidFill>
                <a:effectLst/>
                <a:uLnTx/>
                <a:uFillTx/>
                <a:latin typeface="Arial"/>
                <a:ea typeface="+mn-ea"/>
                <a:cs typeface="Arial"/>
              </a:rPr>
            </a:br>
            <a:r>
              <a:rPr kumimoji="0" lang="en-US" sz="2133" b="1" i="0" u="none" strike="noStrike" kern="1200" cap="none" spc="0" normalizeH="0" baseline="0" noProof="0" dirty="0">
                <a:ln>
                  <a:noFill/>
                </a:ln>
                <a:solidFill>
                  <a:srgbClr val="000000"/>
                </a:solidFill>
                <a:effectLst/>
                <a:uLnTx/>
                <a:uFillTx/>
                <a:latin typeface="Arial"/>
                <a:ea typeface="+mn-ea"/>
                <a:cs typeface="Arial"/>
              </a:rPr>
              <a:t>and Visionworks</a:t>
            </a:r>
            <a:r>
              <a:rPr kumimoji="0" lang="en-US" sz="2133" b="1" i="0" u="none" strike="noStrike" kern="1200" cap="none" spc="0" normalizeH="0" baseline="30000" noProof="0" dirty="0">
                <a:ln>
                  <a:noFill/>
                </a:ln>
                <a:solidFill>
                  <a:srgbClr val="000000"/>
                </a:solidFill>
                <a:effectLst/>
                <a:uLnTx/>
                <a:uFillTx/>
                <a:latin typeface="Arial"/>
                <a:ea typeface="+mn-ea"/>
                <a:cs typeface="Arial"/>
              </a:rPr>
              <a:t>®</a:t>
            </a:r>
            <a:r>
              <a:rPr kumimoji="0" lang="en-US" sz="2133" b="1" i="0" u="none" strike="noStrike" kern="1200" cap="none" spc="0" normalizeH="0" baseline="0" noProof="0" dirty="0">
                <a:ln>
                  <a:noFill/>
                </a:ln>
                <a:solidFill>
                  <a:srgbClr val="000000"/>
                </a:solidFill>
                <a:effectLst/>
                <a:uLnTx/>
                <a:uFillTx/>
                <a:latin typeface="Arial"/>
                <a:ea typeface="+mn-ea"/>
                <a:cs typeface="Arial"/>
              </a:rPr>
              <a:t>!</a:t>
            </a:r>
          </a:p>
        </p:txBody>
      </p:sp>
      <p:sp>
        <p:nvSpPr>
          <p:cNvPr id="10" name="TextBox 9">
            <a:extLst>
              <a:ext uri="{FF2B5EF4-FFF2-40B4-BE49-F238E27FC236}">
                <a16:creationId xmlns:a16="http://schemas.microsoft.com/office/drawing/2014/main" id="{296111ED-9113-9DB6-469E-F97DCCD1658F}"/>
              </a:ext>
            </a:extLst>
          </p:cNvPr>
          <p:cNvSpPr txBox="1"/>
          <p:nvPr/>
        </p:nvSpPr>
        <p:spPr>
          <a:xfrm>
            <a:off x="819348" y="3420892"/>
            <a:ext cx="1902841" cy="64633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A60FF"/>
                </a:solidFill>
                <a:effectLst/>
                <a:uLnTx/>
                <a:uFillTx/>
                <a:latin typeface="Arial" panose="020B0604020202020204"/>
                <a:ea typeface="+mn-ea"/>
                <a:cs typeface="+mn-cs"/>
              </a:rPr>
              <a:t>Private Practice locations</a:t>
            </a:r>
          </a:p>
        </p:txBody>
      </p:sp>
      <p:sp>
        <p:nvSpPr>
          <p:cNvPr id="12" name="TextBox 11">
            <a:extLst>
              <a:ext uri="{FF2B5EF4-FFF2-40B4-BE49-F238E27FC236}">
                <a16:creationId xmlns:a16="http://schemas.microsoft.com/office/drawing/2014/main" id="{7E4549FE-B907-C2C1-310E-14116F625C26}"/>
              </a:ext>
            </a:extLst>
          </p:cNvPr>
          <p:cNvSpPr txBox="1"/>
          <p:nvPr/>
        </p:nvSpPr>
        <p:spPr>
          <a:xfrm>
            <a:off x="3632892" y="3338001"/>
            <a:ext cx="1270000" cy="64633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Retail</a:t>
            </a:r>
          </a:p>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locations</a:t>
            </a:r>
          </a:p>
        </p:txBody>
      </p:sp>
      <p:sp>
        <p:nvSpPr>
          <p:cNvPr id="14" name="TextBox 13">
            <a:extLst>
              <a:ext uri="{FF2B5EF4-FFF2-40B4-BE49-F238E27FC236}">
                <a16:creationId xmlns:a16="http://schemas.microsoft.com/office/drawing/2014/main" id="{F2E9569B-4DEB-101F-8515-1DFA7B1EAAFD}"/>
              </a:ext>
            </a:extLst>
          </p:cNvPr>
          <p:cNvSpPr txBox="1"/>
          <p:nvPr/>
        </p:nvSpPr>
        <p:spPr>
          <a:xfrm>
            <a:off x="5934542" y="3355629"/>
            <a:ext cx="1534623" cy="646331"/>
          </a:xfrm>
          <a:prstGeom prst="rect">
            <a:avLst/>
          </a:prstGeom>
          <a:noFill/>
        </p:spPr>
        <p:txBody>
          <a:bodyPr wrap="square" rtlCol="0">
            <a:spAutoFit/>
          </a:bodyPr>
          <a:lstStyle/>
          <a:p>
            <a:pPr marL="0" marR="0" lvl="0" indent="0" algn="ctr"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Online at </a:t>
            </a:r>
            <a:r>
              <a:rPr kumimoji="0" lang="en-US" sz="1800" b="0" i="0" u="none" strike="noStrike" kern="1200" cap="none" spc="0" normalizeH="0" baseline="0" noProof="0" dirty="0" err="1">
                <a:ln>
                  <a:noFill/>
                </a:ln>
                <a:solidFill>
                  <a:srgbClr val="FFFFFF"/>
                </a:solidFill>
                <a:effectLst/>
                <a:uLnTx/>
                <a:uFillTx/>
                <a:latin typeface="Arial" panose="020B0604020202020204"/>
                <a:ea typeface="+mn-ea"/>
                <a:cs typeface="+mn-cs"/>
              </a:rPr>
              <a:t>Eyeconic</a:t>
            </a:r>
            <a:r>
              <a:rPr kumimoji="0" lang="en-US" sz="1800" b="0" i="0" u="none" strike="noStrike" kern="1200" cap="none" spc="0" normalizeH="0" baseline="30000" noProof="0" dirty="0">
                <a:ln>
                  <a:noFill/>
                </a:ln>
                <a:solidFill>
                  <a:srgbClr val="FFFFFF"/>
                </a:solidFill>
                <a:effectLst/>
                <a:uLnTx/>
                <a:uFillTx/>
                <a:latin typeface="Arial" panose="020B0604020202020204"/>
                <a:ea typeface="+mn-ea"/>
                <a:cs typeface="+mn-cs"/>
              </a:rPr>
              <a:t>®</a:t>
            </a:r>
          </a:p>
        </p:txBody>
      </p:sp>
      <p:pic>
        <p:nvPicPr>
          <p:cNvPr id="18" name="Graphic 17" descr="Heart outline">
            <a:extLst>
              <a:ext uri="{FF2B5EF4-FFF2-40B4-BE49-F238E27FC236}">
                <a16:creationId xmlns:a16="http://schemas.microsoft.com/office/drawing/2014/main" id="{E2DCD487-F184-37AF-3F26-E6718113C1F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28076" y="2238327"/>
            <a:ext cx="1001445" cy="1001445"/>
          </a:xfrm>
          <a:prstGeom prst="rect">
            <a:avLst/>
          </a:prstGeom>
        </p:spPr>
      </p:pic>
      <p:pic>
        <p:nvPicPr>
          <p:cNvPr id="22" name="Graphic 21" descr="Store outline">
            <a:extLst>
              <a:ext uri="{FF2B5EF4-FFF2-40B4-BE49-F238E27FC236}">
                <a16:creationId xmlns:a16="http://schemas.microsoft.com/office/drawing/2014/main" id="{CA44D17E-E9F0-5320-FDE1-6BF8DF54EDC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803072" y="2269128"/>
            <a:ext cx="929640" cy="929640"/>
          </a:xfrm>
          <a:prstGeom prst="rect">
            <a:avLst/>
          </a:prstGeom>
        </p:spPr>
      </p:pic>
      <p:pic>
        <p:nvPicPr>
          <p:cNvPr id="26" name="Graphic 25" descr="Monitor outline">
            <a:extLst>
              <a:ext uri="{FF2B5EF4-FFF2-40B4-BE49-F238E27FC236}">
                <a16:creationId xmlns:a16="http://schemas.microsoft.com/office/drawing/2014/main" id="{274735C5-8F8F-59BE-6059-4A8B2CA6294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240932" y="2232631"/>
            <a:ext cx="929640" cy="929640"/>
          </a:xfrm>
          <a:prstGeom prst="rect">
            <a:avLst/>
          </a:prstGeom>
        </p:spPr>
      </p:pic>
      <p:sp>
        <p:nvSpPr>
          <p:cNvPr id="16" name="Title 15">
            <a:extLst>
              <a:ext uri="{FF2B5EF4-FFF2-40B4-BE49-F238E27FC236}">
                <a16:creationId xmlns:a16="http://schemas.microsoft.com/office/drawing/2014/main" id="{DC0DE005-BB52-AB38-3ECA-EFF13763C4FC}"/>
              </a:ext>
            </a:extLst>
          </p:cNvPr>
          <p:cNvSpPr>
            <a:spLocks noGrp="1"/>
          </p:cNvSpPr>
          <p:nvPr>
            <p:ph type="title"/>
          </p:nvPr>
        </p:nvSpPr>
        <p:spPr>
          <a:xfrm>
            <a:off x="609600" y="-185335"/>
            <a:ext cx="10972800" cy="1498600"/>
          </a:xfrm>
        </p:spPr>
        <p:txBody>
          <a:bodyPr/>
          <a:lstStyle/>
          <a:p>
            <a:r>
              <a:rPr lang="en-US" dirty="0"/>
              <a:t>The Choice is Yours</a:t>
            </a:r>
          </a:p>
        </p:txBody>
      </p:sp>
      <p:pic>
        <p:nvPicPr>
          <p:cNvPr id="9" name="Picture 8" descr="A close-up of a logo&#10;&#10;Description automatically generated">
            <a:extLst>
              <a:ext uri="{FF2B5EF4-FFF2-40B4-BE49-F238E27FC236}">
                <a16:creationId xmlns:a16="http://schemas.microsoft.com/office/drawing/2014/main" id="{1468C8FF-02AC-74B5-3428-F5FD72931EC3}"/>
              </a:ext>
            </a:extLst>
          </p:cNvPr>
          <p:cNvPicPr>
            <a:picLocks noChangeAspect="1"/>
          </p:cNvPicPr>
          <p:nvPr/>
        </p:nvPicPr>
        <p:blipFill>
          <a:blip r:embed="rId15"/>
          <a:stretch>
            <a:fillRect/>
          </a:stretch>
        </p:blipFill>
        <p:spPr>
          <a:xfrm>
            <a:off x="8426452" y="3890157"/>
            <a:ext cx="2834723" cy="2167337"/>
          </a:xfrm>
          <a:prstGeom prst="rect">
            <a:avLst/>
          </a:prstGeom>
        </p:spPr>
      </p:pic>
      <p:sp>
        <p:nvSpPr>
          <p:cNvPr id="8" name="TextBox 7">
            <a:extLst>
              <a:ext uri="{FF2B5EF4-FFF2-40B4-BE49-F238E27FC236}">
                <a16:creationId xmlns:a16="http://schemas.microsoft.com/office/drawing/2014/main" id="{8386FBE2-A901-18AC-2BF2-2328C3969A06}"/>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17640389"/>
      </p:ext>
    </p:extLst>
  </p:cSld>
  <p:clrMapOvr>
    <a:masterClrMapping/>
  </p:clrMapOvr>
  <mc:AlternateContent xmlns:mc="http://schemas.openxmlformats.org/markup-compatibility/2006" xmlns:p14="http://schemas.microsoft.com/office/powerpoint/2010/main">
    <mc:Choice Requires="p14">
      <p:transition p14:dur="0" advTm="0"/>
    </mc:Choice>
    <mc:Fallback xmlns="" xmlns:a16="http://schemas.microsoft.com/office/drawing/2014/main" xmlns:a14="http://schemas.microsoft.com/office/drawing/2010/main" xmlns:asvg="http://schemas.microsoft.com/office/drawing/2016/SVG/main">
      <p:transition advTm="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EA2EFE-17A4-4125-B7D5-D4EE1051E23D}"/>
              </a:ext>
            </a:extLst>
          </p:cNvPr>
          <p:cNvSpPr>
            <a:spLocks noGrp="1"/>
          </p:cNvSpPr>
          <p:nvPr>
            <p:ph type="title"/>
          </p:nvPr>
        </p:nvSpPr>
        <p:spPr/>
        <p:txBody>
          <a:bodyPr>
            <a:noAutofit/>
          </a:bodyPr>
          <a:lstStyle/>
          <a:p>
            <a:r>
              <a:rPr lang="en-US" dirty="0"/>
              <a:t>Eyewear Shopping Online at </a:t>
            </a:r>
            <a:r>
              <a:rPr lang="en-US" dirty="0" err="1"/>
              <a:t>Eyeconic</a:t>
            </a:r>
            <a:endParaRPr lang="en-PH" dirty="0"/>
          </a:p>
        </p:txBody>
      </p:sp>
      <p:pic>
        <p:nvPicPr>
          <p:cNvPr id="7" name="Picture 6">
            <a:extLst>
              <a:ext uri="{FF2B5EF4-FFF2-40B4-BE49-F238E27FC236}">
                <a16:creationId xmlns:a16="http://schemas.microsoft.com/office/drawing/2014/main" id="{5510ECC5-AE10-4089-8DA0-613A7DAFD9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6540" r="6383"/>
          <a:stretch/>
        </p:blipFill>
        <p:spPr>
          <a:xfrm>
            <a:off x="6909867" y="1184433"/>
            <a:ext cx="4878388" cy="3207708"/>
          </a:xfrm>
          <a:prstGeom prst="rect">
            <a:avLst/>
          </a:prstGeom>
        </p:spPr>
      </p:pic>
      <p:pic>
        <p:nvPicPr>
          <p:cNvPr id="8" name="Picture 7">
            <a:extLst>
              <a:ext uri="{FF2B5EF4-FFF2-40B4-BE49-F238E27FC236}">
                <a16:creationId xmlns:a16="http://schemas.microsoft.com/office/drawing/2014/main" id="{9F9DA349-642D-4EDD-BD10-48FD037821DC}"/>
              </a:ext>
            </a:extLst>
          </p:cNvPr>
          <p:cNvPicPr>
            <a:picLocks noChangeAspect="1"/>
          </p:cNvPicPr>
          <p:nvPr/>
        </p:nvPicPr>
        <p:blipFill rotWithShape="1">
          <a:blip r:embed="rId4"/>
          <a:srcRect l="-286" t="-307" r="286" b="15382"/>
          <a:stretch/>
        </p:blipFill>
        <p:spPr>
          <a:xfrm>
            <a:off x="7601613" y="1654733"/>
            <a:ext cx="3475016" cy="2201832"/>
          </a:xfrm>
          <a:prstGeom prst="rect">
            <a:avLst/>
          </a:prstGeom>
        </p:spPr>
      </p:pic>
      <p:pic>
        <p:nvPicPr>
          <p:cNvPr id="10" name="Picture 9">
            <a:extLst>
              <a:ext uri="{FF2B5EF4-FFF2-40B4-BE49-F238E27FC236}">
                <a16:creationId xmlns:a16="http://schemas.microsoft.com/office/drawing/2014/main" id="{C68CF291-F62D-42AD-A676-21D14854B54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366141" y="4496008"/>
            <a:ext cx="2206816" cy="1241339"/>
          </a:xfrm>
          <a:prstGeom prst="rect">
            <a:avLst/>
          </a:prstGeom>
        </p:spPr>
      </p:pic>
      <p:sp>
        <p:nvSpPr>
          <p:cNvPr id="15" name="Text Placeholder 5">
            <a:extLst>
              <a:ext uri="{FF2B5EF4-FFF2-40B4-BE49-F238E27FC236}">
                <a16:creationId xmlns:a16="http://schemas.microsoft.com/office/drawing/2014/main" id="{66360C50-5945-35AD-7600-5BD46DFA83E8}"/>
              </a:ext>
            </a:extLst>
          </p:cNvPr>
          <p:cNvSpPr txBox="1">
            <a:spLocks/>
          </p:cNvSpPr>
          <p:nvPr/>
        </p:nvSpPr>
        <p:spPr>
          <a:xfrm>
            <a:off x="609599" y="1334704"/>
            <a:ext cx="6089584" cy="4581625"/>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1pPr>
            <a:lvl2pPr marL="231775"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2pPr>
            <a:lvl3pPr marL="4587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3pPr>
            <a:lvl4pPr marL="6873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4pPr>
            <a:lvl5pPr marL="915988" indent="0" algn="l" defTabSz="914400" rtl="0" eaLnBrk="1" latinLnBrk="0" hangingPunct="1">
              <a:lnSpc>
                <a:spcPct val="100000"/>
              </a:lnSpc>
              <a:spcBef>
                <a:spcPts val="500"/>
              </a:spcBef>
              <a:buFont typeface="Arial" panose="020B0604020202020204" pitchFamily="34" charset="0"/>
              <a:buNone/>
              <a:tabLst/>
              <a:defRPr sz="135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1800" b="0" i="1" u="none" strike="noStrike" kern="1200" cap="none" spc="0" normalizeH="0" baseline="0" noProof="0" dirty="0" err="1">
                <a:ln>
                  <a:noFill/>
                </a:ln>
                <a:solidFill>
                  <a:srgbClr val="8C8C8C"/>
                </a:solidFill>
                <a:effectLst/>
                <a:uLnTx/>
                <a:uFillTx/>
                <a:latin typeface="Arial" panose="020B0604020202020204" pitchFamily="34" charset="0"/>
                <a:ea typeface="+mn-ea"/>
                <a:cs typeface="Arial" panose="020B0604020202020204" pitchFamily="34" charset="0"/>
              </a:rPr>
              <a:t>Eyeconic</a:t>
            </a:r>
            <a:r>
              <a:rPr kumimoji="0" lang="en-US" sz="1800" b="0" i="1" u="none" strike="noStrike" kern="1200" cap="none" spc="0" normalizeH="0" baseline="0" noProof="0" dirty="0">
                <a:ln>
                  <a:noFill/>
                </a:ln>
                <a:solidFill>
                  <a:srgbClr val="8C8C8C"/>
                </a:solidFill>
                <a:effectLst/>
                <a:uLnTx/>
                <a:uFillTx/>
                <a:latin typeface="Arial" panose="020B0604020202020204" pitchFamily="34" charset="0"/>
                <a:ea typeface="+mn-ea"/>
                <a:cs typeface="Arial" panose="020B0604020202020204" pitchFamily="34" charset="0"/>
              </a:rPr>
              <a:t> is the VSP online eyewear store that seamlessly connects your VSP vision benefits to </a:t>
            </a:r>
            <a:br>
              <a:rPr kumimoji="0" lang="en-US" sz="1800" b="0" i="1" u="none" strike="noStrike" kern="1200" cap="none" spc="0" normalizeH="0" baseline="0" noProof="0" dirty="0">
                <a:ln>
                  <a:noFill/>
                </a:ln>
                <a:solidFill>
                  <a:srgbClr val="8C8C8C"/>
                </a:solidFill>
                <a:effectLst/>
                <a:uLnTx/>
                <a:uFillTx/>
                <a:latin typeface="Arial" panose="020B0604020202020204" pitchFamily="34" charset="0"/>
                <a:ea typeface="+mn-ea"/>
                <a:cs typeface="Arial" panose="020B0604020202020204" pitchFamily="34" charset="0"/>
              </a:rPr>
            </a:br>
            <a:r>
              <a:rPr kumimoji="0" lang="en-US" sz="1800" b="0" i="1" u="none" strike="noStrike" kern="1200" cap="none" spc="0" normalizeH="0" baseline="0" noProof="0" dirty="0">
                <a:ln>
                  <a:noFill/>
                </a:ln>
                <a:solidFill>
                  <a:srgbClr val="8C8C8C"/>
                </a:solidFill>
                <a:effectLst/>
                <a:uLnTx/>
                <a:uFillTx/>
                <a:latin typeface="Arial" panose="020B0604020202020204" pitchFamily="34" charset="0"/>
                <a:ea typeface="+mn-ea"/>
                <a:cs typeface="Arial" panose="020B0604020202020204" pitchFamily="34" charset="0"/>
              </a:rPr>
              <a:t>your account. You’ll get:</a:t>
            </a:r>
          </a:p>
          <a:p>
            <a:pPr marL="243834" marR="0" lvl="0" indent="-243834"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A huge selection of contact lenses and designer frames 24/7 – and the Virtual Try-On Tool.</a:t>
            </a:r>
          </a:p>
          <a:p>
            <a:pPr marL="243834" marR="0" lvl="0" indent="-243834"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Free shipping and returns.</a:t>
            </a:r>
          </a:p>
          <a:p>
            <a:pPr marL="243834" marR="0" lvl="0" indent="-243834"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20% off any out-of-pocket expenses on eyewear </a:t>
            </a:r>
            <a:b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after your frame allowance is applied.</a:t>
            </a:r>
          </a:p>
          <a:p>
            <a:pPr marL="243834" marR="0" lvl="0" indent="-243834" algn="l" defTabSz="1219170" rtl="0" eaLnBrk="1" fontAlgn="auto" latinLnBrk="0" hangingPunct="1">
              <a:lnSpc>
                <a:spcPct val="100000"/>
              </a:lnSpc>
              <a:spcBef>
                <a:spcPts val="1333"/>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Specialty sizes that fit your needs.</a:t>
            </a:r>
          </a:p>
          <a:p>
            <a:pPr marL="0" marR="0" lvl="0" indent="0" algn="l" defTabSz="1219170" rtl="0" eaLnBrk="1" fontAlgn="auto" latinLnBrk="0" hangingPunct="1">
              <a:lnSpc>
                <a:spcPct val="100000"/>
              </a:lnSpc>
              <a:spcBef>
                <a:spcPts val="1333"/>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Find your product, customize your order and we do the rest. Start saving today at </a:t>
            </a:r>
            <a:r>
              <a:rPr kumimoji="0" lang="en-US" sz="1800" b="1" i="0" u="none" strike="noStrike" kern="1200" cap="none" spc="0" normalizeH="0" baseline="0" noProof="0" dirty="0" err="1">
                <a:ln>
                  <a:noFill/>
                </a:ln>
                <a:solidFill>
                  <a:srgbClr val="3F3F3F"/>
                </a:solidFill>
                <a:effectLst/>
                <a:uLnTx/>
                <a:uFillTx/>
                <a:latin typeface="Arial" panose="020B0604020202020204" pitchFamily="34" charset="0"/>
                <a:ea typeface="+mn-ea"/>
                <a:cs typeface="Arial" panose="020B0604020202020204" pitchFamily="34" charset="0"/>
              </a:rPr>
              <a:t>eyeconic.com</a:t>
            </a:r>
            <a:r>
              <a:rPr kumimoji="0" lang="en-US" sz="1800" b="1" i="0" u="none" strike="noStrike" kern="1200" cap="none" spc="0" normalizeH="0" baseline="30000" noProof="0" dirty="0">
                <a:ln>
                  <a:noFill/>
                </a:ln>
                <a:solidFill>
                  <a:srgbClr val="3F3F3F"/>
                </a:solidFill>
                <a:effectLst/>
                <a:uLnTx/>
                <a:uFillTx/>
                <a:latin typeface="Arial" panose="020B0604020202020204" pitchFamily="34" charset="0"/>
                <a:ea typeface="+mn-ea"/>
                <a:cs typeface="Arial" panose="020B0604020202020204" pitchFamily="34" charset="0"/>
              </a:rPr>
              <a:t>®</a:t>
            </a:r>
            <a:r>
              <a:rPr kumimoji="0" lang="en-US" sz="1800" b="1"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3F3F3F"/>
                </a:solidFill>
                <a:effectLst/>
                <a:uLnTx/>
                <a:uFillTx/>
                <a:latin typeface="Arial" panose="020B0604020202020204" pitchFamily="34" charset="0"/>
                <a:ea typeface="+mn-ea"/>
                <a:cs typeface="Arial" panose="020B0604020202020204" pitchFamily="34" charset="0"/>
              </a:rPr>
              <a:t>today.</a:t>
            </a:r>
          </a:p>
        </p:txBody>
      </p:sp>
      <p:sp>
        <p:nvSpPr>
          <p:cNvPr id="2" name="TextBox 1">
            <a:extLst>
              <a:ext uri="{FF2B5EF4-FFF2-40B4-BE49-F238E27FC236}">
                <a16:creationId xmlns:a16="http://schemas.microsoft.com/office/drawing/2014/main" id="{5D38D8B3-71F7-24C6-F5A2-06A098C957B2}"/>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303383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20AA4BF-91DA-C2AB-8E94-3548CF0C373E}"/>
              </a:ext>
            </a:extLst>
          </p:cNvPr>
          <p:cNvSpPr/>
          <p:nvPr/>
        </p:nvSpPr>
        <p:spPr>
          <a:xfrm>
            <a:off x="5106631" y="5467770"/>
            <a:ext cx="5224491" cy="66768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814B954D-4B7F-B389-F656-49A560DC1D5E}"/>
              </a:ext>
            </a:extLst>
          </p:cNvPr>
          <p:cNvSpPr>
            <a:spLocks noGrp="1"/>
          </p:cNvSpPr>
          <p:nvPr>
            <p:ph type="title"/>
          </p:nvPr>
        </p:nvSpPr>
        <p:spPr/>
        <p:txBody>
          <a:bodyPr/>
          <a:lstStyle/>
          <a:p>
            <a:r>
              <a:rPr lang="en-US" dirty="0"/>
              <a:t>The Right Doctor for You</a:t>
            </a:r>
          </a:p>
        </p:txBody>
      </p:sp>
      <p:sp>
        <p:nvSpPr>
          <p:cNvPr id="3" name="TextBox 2">
            <a:extLst>
              <a:ext uri="{FF2B5EF4-FFF2-40B4-BE49-F238E27FC236}">
                <a16:creationId xmlns:a16="http://schemas.microsoft.com/office/drawing/2014/main" id="{841CB671-A35A-40CA-1FD0-21B72738277B}"/>
              </a:ext>
            </a:extLst>
          </p:cNvPr>
          <p:cNvSpPr txBox="1"/>
          <p:nvPr/>
        </p:nvSpPr>
        <p:spPr>
          <a:xfrm>
            <a:off x="683668" y="2282685"/>
            <a:ext cx="7328033" cy="1315255"/>
          </a:xfrm>
          <a:prstGeom prst="rect">
            <a:avLst/>
          </a:prstGeom>
          <a:noFill/>
        </p:spPr>
        <p:txBody>
          <a:bodyPr wrap="square" lIns="12192" tIns="0" rIns="0" bIns="0" rtlCol="0">
            <a:noAutofit/>
          </a:bodyPr>
          <a:lstStyle/>
          <a:p>
            <a:pPr marL="0" marR="0" lvl="3"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Visit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vsp.com/eye-doctor </a:t>
            </a:r>
            <a:b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(or navigate from </a:t>
            </a:r>
            <a:r>
              <a:rPr kumimoji="0" lang="en-US" sz="1800" b="1" i="0" u="none" strike="noStrike" kern="1200" cap="none" spc="0" normalizeH="0" baseline="0" noProof="0" dirty="0" err="1">
                <a:ln>
                  <a:noFill/>
                </a:ln>
                <a:solidFill>
                  <a:srgbClr val="000000"/>
                </a:solidFill>
                <a:effectLst/>
                <a:uLnTx/>
                <a:uFillTx/>
                <a:latin typeface="Arial" panose="020B0604020202020204"/>
                <a:ea typeface="+mn-ea"/>
                <a:cs typeface="+mn-cs"/>
              </a:rPr>
              <a:t>vsp.com</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home page)</a:t>
            </a:r>
            <a:b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3"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Enter the preferences that are </a:t>
            </a:r>
          </a:p>
          <a:p>
            <a:pPr marL="0" marR="0" lvl="3" indent="0" algn="l" defTabSz="914194"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meaningful to you like:</a:t>
            </a:r>
          </a:p>
        </p:txBody>
      </p:sp>
      <p:sp>
        <p:nvSpPr>
          <p:cNvPr id="18" name="TextBox 17">
            <a:extLst>
              <a:ext uri="{FF2B5EF4-FFF2-40B4-BE49-F238E27FC236}">
                <a16:creationId xmlns:a16="http://schemas.microsoft.com/office/drawing/2014/main" id="{F9417628-5243-4CEC-DF80-1D6409AF78A3}"/>
              </a:ext>
            </a:extLst>
          </p:cNvPr>
          <p:cNvSpPr txBox="1"/>
          <p:nvPr/>
        </p:nvSpPr>
        <p:spPr>
          <a:xfrm>
            <a:off x="606710" y="3730936"/>
            <a:ext cx="2662989" cy="2264081"/>
          </a:xfrm>
          <a:prstGeom prst="rect">
            <a:avLst/>
          </a:prstGeom>
          <a:noFill/>
        </p:spPr>
        <p:txBody>
          <a:bodyPr wrap="square">
            <a:spAutoFit/>
          </a:bodyPr>
          <a:lstStyle/>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Location</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Gender</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Language</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Frame brands</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Specialty</a:t>
            </a:r>
          </a:p>
          <a:p>
            <a:pPr marL="243834" marR="0" lvl="4" indent="-243834" algn="l" defTabSz="914194"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Services</a:t>
            </a:r>
          </a:p>
          <a:p>
            <a:pPr marL="243834" marR="0" lvl="4" indent="-243834" algn="l" defTabSz="91419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Hours &amp; Scheduling</a:t>
            </a:r>
          </a:p>
        </p:txBody>
      </p:sp>
      <p:pic>
        <p:nvPicPr>
          <p:cNvPr id="20" name="Picture 19">
            <a:extLst>
              <a:ext uri="{FF2B5EF4-FFF2-40B4-BE49-F238E27FC236}">
                <a16:creationId xmlns:a16="http://schemas.microsoft.com/office/drawing/2014/main" id="{E94C5DD7-DB0A-EE0A-D906-FDC13B70905F}"/>
              </a:ext>
            </a:extLst>
          </p:cNvPr>
          <p:cNvPicPr>
            <a:picLocks noChangeAspect="1"/>
          </p:cNvPicPr>
          <p:nvPr/>
        </p:nvPicPr>
        <p:blipFill rotWithShape="1">
          <a:blip r:embed="rId3"/>
          <a:srcRect l="-41"/>
          <a:stretch/>
        </p:blipFill>
        <p:spPr>
          <a:xfrm>
            <a:off x="5088560" y="1929104"/>
            <a:ext cx="6496731" cy="3397752"/>
          </a:xfrm>
          <a:prstGeom prst="rect">
            <a:avLst/>
          </a:prstGeom>
        </p:spPr>
      </p:pic>
      <p:sp>
        <p:nvSpPr>
          <p:cNvPr id="5" name="TextBox 4">
            <a:extLst>
              <a:ext uri="{FF2B5EF4-FFF2-40B4-BE49-F238E27FC236}">
                <a16:creationId xmlns:a16="http://schemas.microsoft.com/office/drawing/2014/main" id="{37A9243E-1119-6ABB-29EB-1063161A8289}"/>
              </a:ext>
            </a:extLst>
          </p:cNvPr>
          <p:cNvSpPr txBox="1"/>
          <p:nvPr/>
        </p:nvSpPr>
        <p:spPr>
          <a:xfrm>
            <a:off x="609601" y="1227162"/>
            <a:ext cx="5546260" cy="913199"/>
          </a:xfrm>
          <a:prstGeom prst="rect">
            <a:avLst/>
          </a:prstGeom>
          <a:no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2667" b="0" i="0" u="none" strike="noStrike" kern="1200" cap="none" spc="0" normalizeH="0" baseline="0" noProof="0" dirty="0">
                <a:ln>
                  <a:noFill/>
                </a:ln>
                <a:solidFill>
                  <a:srgbClr val="3A60FF"/>
                </a:solidFill>
                <a:effectLst/>
                <a:uLnTx/>
                <a:uFillTx/>
                <a:latin typeface="Arial" panose="020B0604020202020204"/>
                <a:ea typeface="+mn-ea"/>
                <a:cs typeface="+mn-cs"/>
              </a:rPr>
              <a:t>Using the Find a Doctor </a:t>
            </a:r>
            <a:br>
              <a:rPr kumimoji="0" lang="en-US" sz="2667" b="0" i="0" u="none" strike="noStrike" kern="1200" cap="none" spc="0" normalizeH="0" baseline="0" noProof="0" dirty="0">
                <a:ln>
                  <a:noFill/>
                </a:ln>
                <a:solidFill>
                  <a:srgbClr val="3A60FF"/>
                </a:solidFill>
                <a:effectLst/>
                <a:uLnTx/>
                <a:uFillTx/>
                <a:latin typeface="Arial" panose="020B0604020202020204"/>
                <a:ea typeface="+mn-ea"/>
                <a:cs typeface="+mn-cs"/>
              </a:rPr>
            </a:br>
            <a:r>
              <a:rPr kumimoji="0" lang="en-US" sz="2667" b="0" i="0" u="none" strike="noStrike" kern="1200" cap="none" spc="0" normalizeH="0" baseline="0" noProof="0" dirty="0">
                <a:ln>
                  <a:noFill/>
                </a:ln>
                <a:solidFill>
                  <a:srgbClr val="3A60FF"/>
                </a:solidFill>
                <a:effectLst/>
                <a:uLnTx/>
                <a:uFillTx/>
                <a:latin typeface="Arial" panose="020B0604020202020204"/>
                <a:ea typeface="+mn-ea"/>
                <a:cs typeface="+mn-cs"/>
              </a:rPr>
              <a:t>tool on </a:t>
            </a:r>
            <a:r>
              <a:rPr kumimoji="0" lang="en-US" sz="2667" b="1" i="0" u="none" strike="noStrike" kern="1200" cap="none" spc="0" normalizeH="0" baseline="0" noProof="0" dirty="0">
                <a:ln>
                  <a:noFill/>
                </a:ln>
                <a:solidFill>
                  <a:srgbClr val="3A60FF"/>
                </a:solidFill>
                <a:effectLst/>
                <a:uLnTx/>
                <a:uFillTx/>
                <a:latin typeface="Arial" panose="020B0604020202020204"/>
                <a:ea typeface="+mn-ea"/>
                <a:cs typeface="+mn-cs"/>
              </a:rPr>
              <a:t>vsp.com </a:t>
            </a:r>
            <a:r>
              <a:rPr kumimoji="0" lang="en-US" sz="2667" b="0" i="0" u="none" strike="noStrike" kern="1200" cap="none" spc="0" normalizeH="0" baseline="0" noProof="0" dirty="0">
                <a:ln>
                  <a:noFill/>
                </a:ln>
                <a:solidFill>
                  <a:srgbClr val="3A60FF"/>
                </a:solidFill>
                <a:effectLst/>
                <a:uLnTx/>
                <a:uFillTx/>
                <a:latin typeface="Arial" panose="020B0604020202020204"/>
                <a:ea typeface="+mn-ea"/>
                <a:cs typeface="+mn-cs"/>
              </a:rPr>
              <a:t>is easy</a:t>
            </a:r>
          </a:p>
        </p:txBody>
      </p:sp>
      <p:sp>
        <p:nvSpPr>
          <p:cNvPr id="9" name="Triangle 8">
            <a:extLst>
              <a:ext uri="{FF2B5EF4-FFF2-40B4-BE49-F238E27FC236}">
                <a16:creationId xmlns:a16="http://schemas.microsoft.com/office/drawing/2014/main" id="{B687CF01-064B-248C-BAE3-9545CA93AD82}"/>
              </a:ext>
            </a:extLst>
          </p:cNvPr>
          <p:cNvSpPr/>
          <p:nvPr/>
        </p:nvSpPr>
        <p:spPr>
          <a:xfrm>
            <a:off x="5422777" y="5204243"/>
            <a:ext cx="733084" cy="527053"/>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806223CE-C3CB-58FE-8197-1EF2F50E1A6A}"/>
              </a:ext>
            </a:extLst>
          </p:cNvPr>
          <p:cNvSpPr txBox="1"/>
          <p:nvPr/>
        </p:nvSpPr>
        <p:spPr>
          <a:xfrm>
            <a:off x="5241976" y="5504263"/>
            <a:ext cx="4953801" cy="584775"/>
          </a:xfrm>
          <a:prstGeom prst="rect">
            <a:avLst/>
          </a:prstGeom>
          <a:noFill/>
        </p:spPr>
        <p:txBody>
          <a:bodyPr wrap="square">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A sliding distance bar makes finding a match nearby easy. You can even opt to view locations on a map.</a:t>
            </a:r>
          </a:p>
        </p:txBody>
      </p:sp>
      <p:sp>
        <p:nvSpPr>
          <p:cNvPr id="4" name="TextBox 3">
            <a:extLst>
              <a:ext uri="{FF2B5EF4-FFF2-40B4-BE49-F238E27FC236}">
                <a16:creationId xmlns:a16="http://schemas.microsoft.com/office/drawing/2014/main" id="{EF0AE67F-66DE-E14D-6CD0-E48D73664976}"/>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258451094"/>
      </p:ext>
    </p:extLst>
  </p:cSld>
  <p:clrMapOvr>
    <a:masterClrMapping/>
  </p:clrMapOvr>
  <mc:AlternateContent xmlns:mc="http://schemas.openxmlformats.org/markup-compatibility/2006" xmlns:p14="http://schemas.microsoft.com/office/powerpoint/2010/main">
    <mc:Choice Requires="p14">
      <p:transition p14:dur="0" advTm="0"/>
    </mc:Choice>
    <mc:Fallback xmlns="" xmlns:a16="http://schemas.microsoft.com/office/drawing/2014/main">
      <p:transition advTm="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A person with curly hair and glasses smiling&#10;&#10;Description automatically generated">
            <a:extLst>
              <a:ext uri="{FF2B5EF4-FFF2-40B4-BE49-F238E27FC236}">
                <a16:creationId xmlns:a16="http://schemas.microsoft.com/office/drawing/2014/main" id="{219F0F50-CC67-2276-5646-B65DD9EFB8B8}"/>
              </a:ext>
            </a:extLst>
          </p:cNvPr>
          <p:cNvPicPr>
            <a:picLocks noGrp="1" noChangeAspect="1"/>
          </p:cNvPicPr>
          <p:nvPr>
            <p:ph type="pic" sz="quarter" idx="18"/>
          </p:nvPr>
        </p:nvPicPr>
        <p:blipFill>
          <a:blip r:embed="rId3">
            <a:extLst>
              <a:ext uri="{28A0092B-C50C-407E-A947-70E740481C1C}">
                <a14:useLocalDpi xmlns:a14="http://schemas.microsoft.com/office/drawing/2010/main"/>
              </a:ext>
            </a:extLst>
          </a:blip>
          <a:srcRect l="21720" r="21720"/>
          <a:stretch/>
        </p:blipFill>
        <p:spPr/>
      </p:pic>
      <p:sp>
        <p:nvSpPr>
          <p:cNvPr id="9" name="Text Placeholder 8">
            <a:extLst>
              <a:ext uri="{FF2B5EF4-FFF2-40B4-BE49-F238E27FC236}">
                <a16:creationId xmlns:a16="http://schemas.microsoft.com/office/drawing/2014/main" id="{8E54CAF8-2312-8839-0300-A2CA7732A53A}"/>
              </a:ext>
            </a:extLst>
          </p:cNvPr>
          <p:cNvSpPr>
            <a:spLocks noGrp="1"/>
          </p:cNvSpPr>
          <p:nvPr>
            <p:ph type="body" sz="quarter" idx="16"/>
          </p:nvPr>
        </p:nvSpPr>
        <p:spPr>
          <a:xfrm>
            <a:off x="609600" y="2255521"/>
            <a:ext cx="5486401" cy="3276473"/>
          </a:xfrm>
        </p:spPr>
        <p:txBody>
          <a:bodyPr>
            <a:noAutofit/>
          </a:bodyPr>
          <a:lstStyle/>
          <a:p>
            <a:pPr>
              <a:spcBef>
                <a:spcPts val="0"/>
              </a:spcBef>
              <a:spcAft>
                <a:spcPts val="800"/>
              </a:spcAft>
            </a:pPr>
            <a:r>
              <a:rPr lang="en-US" sz="2667" dirty="0">
                <a:solidFill>
                  <a:schemeClr val="accent1"/>
                </a:solidFill>
                <a:latin typeface="Arial" charset="0"/>
                <a:ea typeface="ＭＳ Ｐゴシック" charset="0"/>
              </a:rPr>
              <a:t>Once you’ve enrolled…</a:t>
            </a:r>
            <a:endParaRPr lang="en-US" sz="1800" b="1" dirty="0">
              <a:latin typeface="Arial" charset="0"/>
              <a:ea typeface="ＭＳ Ｐゴシック" charset="0"/>
            </a:endParaRPr>
          </a:p>
          <a:p>
            <a:pPr marL="457189" indent="-457189">
              <a:spcBef>
                <a:spcPts val="0"/>
              </a:spcBef>
              <a:spcAft>
                <a:spcPts val="800"/>
              </a:spcAft>
              <a:buAutoNum type="arabicPeriod"/>
              <a:defRPr/>
            </a:pPr>
            <a:r>
              <a:rPr lang="en-US" sz="1800" dirty="0">
                <a:latin typeface="Arial" charset="0"/>
                <a:ea typeface="ＭＳ Ｐゴシック" charset="0"/>
                <a:cs typeface="ＭＳ Ｐゴシック" charset="0"/>
              </a:rPr>
              <a:t>Create an account at </a:t>
            </a:r>
            <a:r>
              <a:rPr lang="en-US" sz="1800" b="1" dirty="0" err="1">
                <a:latin typeface="Arial" charset="0"/>
                <a:ea typeface="ＭＳ Ｐゴシック" charset="0"/>
                <a:cs typeface="ＭＳ Ｐゴシック" charset="0"/>
              </a:rPr>
              <a:t>vsp.com</a:t>
            </a:r>
            <a:r>
              <a:rPr lang="en-US" sz="1800" b="1" dirty="0">
                <a:latin typeface="Arial" charset="0"/>
                <a:ea typeface="ＭＳ Ｐゴシック" charset="0"/>
                <a:cs typeface="ＭＳ Ｐゴシック" charset="0"/>
              </a:rPr>
              <a:t> </a:t>
            </a:r>
            <a:r>
              <a:rPr lang="en-US" sz="1800" dirty="0">
                <a:latin typeface="Arial" charset="0"/>
                <a:ea typeface="ＭＳ Ｐゴシック" charset="0"/>
                <a:cs typeface="ＭＳ Ｐゴシック" charset="0"/>
              </a:rPr>
              <a:t>and review your personalized benefit information.</a:t>
            </a:r>
          </a:p>
          <a:p>
            <a:pPr marL="457189" indent="-457189">
              <a:spcBef>
                <a:spcPts val="0"/>
              </a:spcBef>
              <a:spcAft>
                <a:spcPts val="800"/>
              </a:spcAft>
              <a:buAutoNum type="arabicPeriod"/>
              <a:defRPr/>
            </a:pPr>
            <a:r>
              <a:rPr lang="en-US" altLang="ja-JP" sz="1800" dirty="0">
                <a:latin typeface="Arial" charset="0"/>
                <a:ea typeface="ＭＳ Ｐゴシック" charset="0"/>
                <a:cs typeface="Arial" charset="0"/>
              </a:rPr>
              <a:t>Find a VSP in-network doctor by visiting </a:t>
            </a:r>
            <a:r>
              <a:rPr lang="en-US" altLang="ja-JP" sz="1800" b="1" dirty="0">
                <a:latin typeface="Arial" charset="0"/>
                <a:ea typeface="ＭＳ Ｐゴシック" charset="0"/>
                <a:cs typeface="Arial" charset="0"/>
              </a:rPr>
              <a:t>vsp.com </a:t>
            </a:r>
            <a:r>
              <a:rPr lang="en-US" altLang="ja-JP" sz="1800" dirty="0">
                <a:latin typeface="Arial" charset="0"/>
                <a:ea typeface="ＭＳ Ｐゴシック" charset="0"/>
                <a:cs typeface="Arial" charset="0"/>
              </a:rPr>
              <a:t>or calling </a:t>
            </a:r>
            <a:r>
              <a:rPr lang="en-US" altLang="ja-JP" sz="1800" b="1" dirty="0">
                <a:latin typeface="Arial" charset="0"/>
                <a:ea typeface="ＭＳ Ｐゴシック" charset="0"/>
                <a:cs typeface="Arial" charset="0"/>
              </a:rPr>
              <a:t>800.877.7195</a:t>
            </a:r>
            <a:r>
              <a:rPr lang="en-US" altLang="ja-JP" sz="1800" dirty="0">
                <a:latin typeface="Arial" charset="0"/>
                <a:ea typeface="ＭＳ Ｐゴシック" charset="0"/>
                <a:cs typeface="Arial" charset="0"/>
              </a:rPr>
              <a:t>.</a:t>
            </a:r>
            <a:endParaRPr lang="en-US" altLang="ja-JP" sz="1800" b="1" dirty="0">
              <a:latin typeface="Arial" charset="0"/>
              <a:ea typeface="ＭＳ Ｐゴシック" charset="0"/>
              <a:cs typeface="Arial" charset="0"/>
            </a:endParaRPr>
          </a:p>
          <a:p>
            <a:pPr marL="457189" indent="-457189">
              <a:spcBef>
                <a:spcPts val="0"/>
              </a:spcBef>
              <a:spcAft>
                <a:spcPts val="800"/>
              </a:spcAft>
              <a:buAutoNum type="arabicPeriod"/>
              <a:defRPr/>
            </a:pPr>
            <a:r>
              <a:rPr lang="en-US" altLang="ja-JP" sz="1800" dirty="0">
                <a:latin typeface="Arial" charset="0"/>
                <a:ea typeface="ＭＳ Ｐゴシック" charset="0"/>
                <a:cs typeface="Arial" charset="0"/>
              </a:rPr>
              <a:t>Simply tell your eye doctor’s office that you have VSP–and we’ll take care of the rest!</a:t>
            </a:r>
          </a:p>
        </p:txBody>
      </p:sp>
      <p:sp>
        <p:nvSpPr>
          <p:cNvPr id="5" name="Title 4">
            <a:extLst>
              <a:ext uri="{FF2B5EF4-FFF2-40B4-BE49-F238E27FC236}">
                <a16:creationId xmlns:a16="http://schemas.microsoft.com/office/drawing/2014/main" id="{34A311C5-078C-4DA3-92D2-B5955A9F6F25}"/>
              </a:ext>
            </a:extLst>
          </p:cNvPr>
          <p:cNvSpPr>
            <a:spLocks noGrp="1"/>
          </p:cNvSpPr>
          <p:nvPr>
            <p:ph type="title"/>
          </p:nvPr>
        </p:nvSpPr>
        <p:spPr/>
        <p:txBody>
          <a:bodyPr/>
          <a:lstStyle/>
          <a:p>
            <a:r>
              <a:rPr lang="en-US" dirty="0"/>
              <a:t>Using Your Benefit is Easy</a:t>
            </a:r>
            <a:endParaRPr lang="en-PH" dirty="0"/>
          </a:p>
        </p:txBody>
      </p:sp>
      <p:sp>
        <p:nvSpPr>
          <p:cNvPr id="2" name="TextBox 1">
            <a:extLst>
              <a:ext uri="{FF2B5EF4-FFF2-40B4-BE49-F238E27FC236}">
                <a16:creationId xmlns:a16="http://schemas.microsoft.com/office/drawing/2014/main" id="{B84CD002-B51A-90E7-4C8C-9269F30A38AC}"/>
              </a:ext>
            </a:extLst>
          </p:cNvPr>
          <p:cNvSpPr txBox="1"/>
          <p:nvPr/>
        </p:nvSpPr>
        <p:spPr>
          <a:xfrm>
            <a:off x="875323" y="6377353"/>
            <a:ext cx="1354667" cy="369332"/>
          </a:xfrm>
          <a:prstGeom prst="rect">
            <a:avLst/>
          </a:prstGeom>
          <a:solidFill>
            <a:schemeClr val="bg1"/>
          </a:solidFill>
        </p:spPr>
        <p:txBody>
          <a:bodyPr wrap="square" rtlCol="0">
            <a:spAutoFit/>
          </a:bodyPr>
          <a:lstStyle/>
          <a:p>
            <a:pPr marL="0" marR="0" lvl="0" indent="0" algn="l" defTabSz="914194"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5387882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7EBB18C2-593F-47D7-D048-D4E3D1587562}"/>
              </a:ext>
            </a:extLst>
          </p:cNvPr>
          <p:cNvPicPr>
            <a:picLocks noGrp="1" noChangeAspect="1"/>
          </p:cNvPicPr>
          <p:nvPr>
            <p:ph type="pic" sz="quarter" idx="10"/>
          </p:nvPr>
        </p:nvPicPr>
        <p:blipFill>
          <a:blip r:embed="rId3">
            <a:extLst>
              <a:ext uri="{28A0092B-C50C-407E-A947-70E740481C1C}">
                <a14:useLocalDpi xmlns:a14="http://schemas.microsoft.com/office/drawing/2010/main"/>
              </a:ext>
            </a:extLst>
          </a:blip>
          <a:srcRect t="7796" b="7796"/>
          <a:stretch/>
        </p:blipFill>
        <p:spPr/>
      </p:pic>
      <p:sp>
        <p:nvSpPr>
          <p:cNvPr id="11" name="Title 10">
            <a:extLst>
              <a:ext uri="{FF2B5EF4-FFF2-40B4-BE49-F238E27FC236}">
                <a16:creationId xmlns:a16="http://schemas.microsoft.com/office/drawing/2014/main" id="{2B712A99-EC25-C989-AE2C-8F485A9AA0F4}"/>
              </a:ext>
            </a:extLst>
          </p:cNvPr>
          <p:cNvSpPr>
            <a:spLocks noGrp="1"/>
          </p:cNvSpPr>
          <p:nvPr>
            <p:ph type="title"/>
          </p:nvPr>
        </p:nvSpPr>
        <p:spPr/>
        <p:txBody>
          <a:bodyPr/>
          <a:lstStyle/>
          <a:p>
            <a:r>
              <a:rPr lang="en-US" dirty="0">
                <a:solidFill>
                  <a:schemeClr val="tx1"/>
                </a:solidFill>
              </a:rPr>
              <a:t>Enroll Today!</a:t>
            </a:r>
          </a:p>
        </p:txBody>
      </p:sp>
      <p:sp>
        <p:nvSpPr>
          <p:cNvPr id="13" name="Text Placeholder 12">
            <a:extLst>
              <a:ext uri="{FF2B5EF4-FFF2-40B4-BE49-F238E27FC236}">
                <a16:creationId xmlns:a16="http://schemas.microsoft.com/office/drawing/2014/main" id="{6B28D61E-EC9D-9D12-5A75-19F40A9FC0FA}"/>
              </a:ext>
            </a:extLst>
          </p:cNvPr>
          <p:cNvSpPr>
            <a:spLocks noGrp="1"/>
          </p:cNvSpPr>
          <p:nvPr>
            <p:ph type="body" sz="quarter" idx="12"/>
          </p:nvPr>
        </p:nvSpPr>
        <p:spPr>
          <a:xfrm>
            <a:off x="2929466" y="6146103"/>
            <a:ext cx="8652935" cy="492443"/>
          </a:xfrm>
        </p:spPr>
        <p:txBody>
          <a:bodyPr>
            <a:normAutofit/>
          </a:bodyPr>
          <a:lstStyle/>
          <a:p>
            <a:r>
              <a:rPr lang="en-US" dirty="0">
                <a:solidFill>
                  <a:schemeClr val="bg1"/>
                </a:solidFill>
              </a:rPr>
              <a:t>©2024 Vision Service Plan. All rights reserved.</a:t>
            </a:r>
            <a:br>
              <a:rPr lang="en-US" dirty="0">
                <a:solidFill>
                  <a:schemeClr val="bg1"/>
                </a:solidFill>
              </a:rPr>
            </a:br>
            <a:r>
              <a:rPr lang="en-US" dirty="0">
                <a:solidFill>
                  <a:schemeClr val="bg1"/>
                </a:solidFill>
              </a:rPr>
              <a:t>VSP, </a:t>
            </a:r>
            <a:r>
              <a:rPr lang="en-US" dirty="0" err="1">
                <a:solidFill>
                  <a:schemeClr val="bg1"/>
                </a:solidFill>
              </a:rPr>
              <a:t>Eyeconic</a:t>
            </a:r>
            <a:r>
              <a:rPr lang="en-US" dirty="0">
                <a:solidFill>
                  <a:schemeClr val="bg1"/>
                </a:solidFill>
              </a:rPr>
              <a:t>, </a:t>
            </a:r>
            <a:r>
              <a:rPr lang="en-US" dirty="0" err="1">
                <a:solidFill>
                  <a:schemeClr val="bg1"/>
                </a:solidFill>
              </a:rPr>
              <a:t>Eyeconic.com</a:t>
            </a:r>
            <a:r>
              <a:rPr lang="en-US" dirty="0">
                <a:solidFill>
                  <a:schemeClr val="bg1"/>
                </a:solidFill>
              </a:rPr>
              <a:t>, and </a:t>
            </a:r>
            <a:r>
              <a:rPr lang="en-US" dirty="0" err="1">
                <a:solidFill>
                  <a:schemeClr val="bg1"/>
                </a:solidFill>
              </a:rPr>
              <a:t>WellVision</a:t>
            </a:r>
            <a:r>
              <a:rPr lang="en-US" dirty="0">
                <a:solidFill>
                  <a:schemeClr val="bg1"/>
                </a:solidFill>
              </a:rPr>
              <a:t> Exam are registered trademarks, and VSP Premier Edge is a trademark of Vision Service Plan.</a:t>
            </a:r>
          </a:p>
          <a:p>
            <a:endParaRPr lang="en-US" dirty="0">
              <a:solidFill>
                <a:schemeClr val="bg1"/>
              </a:solidFill>
            </a:endParaRPr>
          </a:p>
        </p:txBody>
      </p:sp>
      <p:sp>
        <p:nvSpPr>
          <p:cNvPr id="14" name="Rectangle 13">
            <a:extLst>
              <a:ext uri="{FF2B5EF4-FFF2-40B4-BE49-F238E27FC236}">
                <a16:creationId xmlns:a16="http://schemas.microsoft.com/office/drawing/2014/main" id="{7F972E82-3CE3-AB5A-51AC-527DECF27BDA}"/>
              </a:ext>
            </a:extLst>
          </p:cNvPr>
          <p:cNvSpPr/>
          <p:nvPr/>
        </p:nvSpPr>
        <p:spPr>
          <a:xfrm>
            <a:off x="609601" y="2116864"/>
            <a:ext cx="5663608" cy="1077218"/>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VSP helps you see well and be well with </a:t>
            </a:r>
            <a:b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coverage and quality care you deserve.</a:t>
            </a:r>
          </a:p>
          <a:p>
            <a:pPr marL="0" marR="0" lvl="0" indent="0" algn="l" defTabSz="914194" rtl="0" eaLnBrk="1" fontAlgn="auto" latinLnBrk="0" hangingPunct="1">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Visit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vsp.com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or call </a:t>
            </a: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800.877.7195</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t>
            </a:r>
          </a:p>
        </p:txBody>
      </p:sp>
      <p:sp>
        <p:nvSpPr>
          <p:cNvPr id="15" name="Rectangle 14">
            <a:extLst>
              <a:ext uri="{FF2B5EF4-FFF2-40B4-BE49-F238E27FC236}">
                <a16:creationId xmlns:a16="http://schemas.microsoft.com/office/drawing/2014/main" id="{1B6F22A6-886E-CD42-AEEC-37BD42BDFF0F}"/>
              </a:ext>
            </a:extLst>
          </p:cNvPr>
          <p:cNvSpPr/>
          <p:nvPr/>
        </p:nvSpPr>
        <p:spPr>
          <a:xfrm>
            <a:off x="609601" y="1082826"/>
            <a:ext cx="5600955" cy="461665"/>
          </a:xfrm>
          <a:prstGeom prst="rect">
            <a:avLst/>
          </a:prstGeom>
        </p:spPr>
        <p:txBody>
          <a:bodyPr wrap="square">
            <a:spAutoFit/>
          </a:bodyPr>
          <a:lst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a:lstStyle>
          <a:p>
            <a:pPr marL="0" marR="0" lvl="0" indent="0" algn="l" defTabSz="914194" rtl="0" eaLnBrk="1" fontAlgn="auto" latinLnBrk="0" hangingPunct="1">
              <a:lnSpc>
                <a:spcPct val="100000"/>
              </a:lnSpc>
              <a:spcBef>
                <a:spcPts val="0"/>
              </a:spcBef>
              <a:spcAft>
                <a:spcPts val="120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4638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9D903B-E2B1-4A95-8DCC-C4715FD6E0A0}"/>
              </a:ext>
            </a:extLst>
          </p:cNvPr>
          <p:cNvSpPr>
            <a:spLocks noGrp="1"/>
          </p:cNvSpPr>
          <p:nvPr>
            <p:ph type="title"/>
          </p:nvPr>
        </p:nvSpPr>
        <p:spPr>
          <a:xfrm>
            <a:off x="1872859" y="1837297"/>
            <a:ext cx="9236242" cy="2852737"/>
          </a:xfrm>
        </p:spPr>
        <p:txBody>
          <a:bodyPr/>
          <a:lstStyle/>
          <a:p>
            <a:r>
              <a:rPr lang="en-US" dirty="0"/>
              <a:t>Questions?</a:t>
            </a:r>
          </a:p>
        </p:txBody>
      </p:sp>
    </p:spTree>
    <p:extLst>
      <p:ext uri="{BB962C8B-B14F-4D97-AF65-F5344CB8AC3E}">
        <p14:creationId xmlns:p14="http://schemas.microsoft.com/office/powerpoint/2010/main" val="38883403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1470E5-8610-47B9-BDD2-6350749165C0}"/>
              </a:ext>
            </a:extLst>
          </p:cNvPr>
          <p:cNvSpPr>
            <a:spLocks noGrp="1"/>
          </p:cNvSpPr>
          <p:nvPr>
            <p:ph type="title"/>
          </p:nvPr>
        </p:nvSpPr>
        <p:spPr/>
        <p:txBody>
          <a:bodyPr/>
          <a:lstStyle/>
          <a:p>
            <a:r>
              <a:rPr lang="en-US" dirty="0"/>
              <a:t>Vision plan presentations</a:t>
            </a:r>
          </a:p>
        </p:txBody>
      </p:sp>
    </p:spTree>
    <p:extLst>
      <p:ext uri="{BB962C8B-B14F-4D97-AF65-F5344CB8AC3E}">
        <p14:creationId xmlns:p14="http://schemas.microsoft.com/office/powerpoint/2010/main" val="1095607157"/>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31B37D-4E5E-4A1B-A57D-7B96A7261C1D}"/>
              </a:ext>
            </a:extLst>
          </p:cNvPr>
          <p:cNvSpPr txBox="1">
            <a:spLocks/>
          </p:cNvSpPr>
          <p:nvPr/>
        </p:nvSpPr>
        <p:spPr>
          <a:xfrm>
            <a:off x="838200" y="365125"/>
            <a:ext cx="10515600" cy="1325563"/>
          </a:xfrm>
          <a:prstGeom prst="rect">
            <a:avLst/>
          </a:prstGeom>
        </p:spPr>
        <p:txBody>
          <a:bodyPr anchor="ct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r>
              <a:rPr lang="en-US" dirty="0"/>
              <a:t>All vision plans</a:t>
            </a:r>
          </a:p>
        </p:txBody>
      </p:sp>
      <p:sp>
        <p:nvSpPr>
          <p:cNvPr id="5" name="Content Placeholder 4">
            <a:extLst>
              <a:ext uri="{FF2B5EF4-FFF2-40B4-BE49-F238E27FC236}">
                <a16:creationId xmlns:a16="http://schemas.microsoft.com/office/drawing/2014/main" id="{6E535766-190E-4EB8-9C9E-55A5499DD858}"/>
              </a:ext>
            </a:extLst>
          </p:cNvPr>
          <p:cNvSpPr txBox="1">
            <a:spLocks/>
          </p:cNvSpPr>
          <p:nvPr/>
        </p:nvSpPr>
        <p:spPr>
          <a:xfrm>
            <a:off x="838200" y="1825625"/>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Coverage for exams, lenses, frames, contact lenses and more.</a:t>
            </a:r>
          </a:p>
          <a:p>
            <a:r>
              <a:rPr lang="en-US"/>
              <a:t>Designated provider networks.</a:t>
            </a:r>
          </a:p>
          <a:p>
            <a:r>
              <a:rPr lang="en-US"/>
              <a:t>Limited coverage for services by non-network providers.</a:t>
            </a:r>
            <a:endParaRPr lang="en-US" dirty="0"/>
          </a:p>
        </p:txBody>
      </p:sp>
    </p:spTree>
    <p:extLst>
      <p:ext uri="{BB962C8B-B14F-4D97-AF65-F5344CB8AC3E}">
        <p14:creationId xmlns:p14="http://schemas.microsoft.com/office/powerpoint/2010/main" val="834402722"/>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FE38-CC9C-4A68-93F2-3F4879954504}"/>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rgbClr val="0070C0"/>
                </a:solidFill>
                <a:latin typeface="+mj-lt"/>
                <a:ea typeface="+mj-ea"/>
                <a:cs typeface="+mj-cs"/>
              </a:defRPr>
            </a:lvl1pPr>
          </a:lstStyle>
          <a:p>
            <a:r>
              <a:rPr lang="en-US" dirty="0"/>
              <a:t>Vision plans</a:t>
            </a:r>
          </a:p>
        </p:txBody>
      </p:sp>
      <p:pic>
        <p:nvPicPr>
          <p:cNvPr id="3" name="Picture 2">
            <a:extLst>
              <a:ext uri="{FF2B5EF4-FFF2-40B4-BE49-F238E27FC236}">
                <a16:creationId xmlns:a16="http://schemas.microsoft.com/office/drawing/2014/main" id="{418450F9-098D-4F18-844E-CF5438005B3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496315" y="3615145"/>
            <a:ext cx="2762797" cy="1611631"/>
          </a:xfrm>
          <a:prstGeom prst="rect">
            <a:avLst/>
          </a:prstGeom>
        </p:spPr>
      </p:pic>
      <p:pic>
        <p:nvPicPr>
          <p:cNvPr id="4" name="Picture 3">
            <a:extLst>
              <a:ext uri="{FF2B5EF4-FFF2-40B4-BE49-F238E27FC236}">
                <a16:creationId xmlns:a16="http://schemas.microsoft.com/office/drawing/2014/main" id="{70F624D9-1AE7-46D4-9E40-8246CA0D1B9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6001" y="1690690"/>
            <a:ext cx="2743205" cy="1600203"/>
          </a:xfrm>
          <a:prstGeom prst="rect">
            <a:avLst/>
          </a:prstGeom>
        </p:spPr>
      </p:pic>
      <p:pic>
        <p:nvPicPr>
          <p:cNvPr id="5" name="Picture 4">
            <a:extLst>
              <a:ext uri="{FF2B5EF4-FFF2-40B4-BE49-F238E27FC236}">
                <a16:creationId xmlns:a16="http://schemas.microsoft.com/office/drawing/2014/main" id="{F857F12A-5888-4E40-8A1F-ABF5AE00254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18066" y="3615145"/>
            <a:ext cx="2743205" cy="1600203"/>
          </a:xfrm>
          <a:prstGeom prst="rect">
            <a:avLst/>
          </a:prstGeom>
        </p:spPr>
      </p:pic>
      <p:pic>
        <p:nvPicPr>
          <p:cNvPr id="6" name="Picture 5">
            <a:extLst>
              <a:ext uri="{FF2B5EF4-FFF2-40B4-BE49-F238E27FC236}">
                <a16:creationId xmlns:a16="http://schemas.microsoft.com/office/drawing/2014/main" id="{A44C0373-5BB6-43EA-9904-4C0A73155F0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05739" y="1740624"/>
            <a:ext cx="2743205" cy="1600203"/>
          </a:xfrm>
          <a:prstGeom prst="rect">
            <a:avLst/>
          </a:prstGeom>
        </p:spPr>
      </p:pic>
    </p:spTree>
    <p:extLst>
      <p:ext uri="{BB962C8B-B14F-4D97-AF65-F5344CB8AC3E}">
        <p14:creationId xmlns:p14="http://schemas.microsoft.com/office/powerpoint/2010/main" val="3547980108"/>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14">
            <a:extLst>
              <a:ext uri="{FF2B5EF4-FFF2-40B4-BE49-F238E27FC236}">
                <a16:creationId xmlns:a16="http://schemas.microsoft.com/office/drawing/2014/main" id="{B0C041C6-2ACE-3ECF-8925-59DC5FE61379}"/>
              </a:ext>
            </a:extLst>
          </p:cNvPr>
          <p:cNvSpPr txBox="1">
            <a:spLocks noChangeArrowheads="1"/>
          </p:cNvSpPr>
          <p:nvPr/>
        </p:nvSpPr>
        <p:spPr bwMode="auto">
          <a:xfrm>
            <a:off x="1981200" y="4724400"/>
            <a:ext cx="2971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US" altLang="en-U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4099" name="Text Box 8">
            <a:extLst>
              <a:ext uri="{FF2B5EF4-FFF2-40B4-BE49-F238E27FC236}">
                <a16:creationId xmlns:a16="http://schemas.microsoft.com/office/drawing/2014/main" id="{B0BC2765-39A0-C2C5-909F-9A5042655278}"/>
              </a:ext>
            </a:extLst>
          </p:cNvPr>
          <p:cNvSpPr txBox="1">
            <a:spLocks noChangeArrowheads="1"/>
          </p:cNvSpPr>
          <p:nvPr/>
        </p:nvSpPr>
        <p:spPr bwMode="auto">
          <a:xfrm>
            <a:off x="4876800" y="1274763"/>
            <a:ext cx="510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2" name="Text Box 9">
            <a:extLst>
              <a:ext uri="{FF2B5EF4-FFF2-40B4-BE49-F238E27FC236}">
                <a16:creationId xmlns:a16="http://schemas.microsoft.com/office/drawing/2014/main" id="{8122F4CB-1A12-0BA2-F544-30C1CE25DE26}"/>
              </a:ext>
            </a:extLst>
          </p:cNvPr>
          <p:cNvSpPr txBox="1">
            <a:spLocks noChangeArrowheads="1"/>
          </p:cNvSpPr>
          <p:nvPr/>
        </p:nvSpPr>
        <p:spPr bwMode="auto">
          <a:xfrm>
            <a:off x="3581400" y="5715000"/>
            <a:ext cx="5351463" cy="1108075"/>
          </a:xfrm>
          <a:prstGeom prst="rect">
            <a:avLst/>
          </a:prstGeom>
          <a:noFill/>
          <a:ln>
            <a:noFill/>
          </a:ln>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PRIMARY VISION CARE SERVICES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An Oklahoma Vision Care Company</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1800" b="1" i="0" u="none" strike="noStrike" kern="1200" cap="none" spc="0" normalizeH="0" baseline="0" noProof="0" dirty="0">
                <a:ln>
                  <a:noFill/>
                </a:ln>
                <a:solidFill>
                  <a:srgbClr val="3333CC">
                    <a:lumMod val="75000"/>
                  </a:srgbClr>
                </a:solidFill>
                <a:effectLst/>
                <a:uLnTx/>
                <a:uFillTx/>
                <a:latin typeface="Calibri Light" panose="020F0302020204030204" pitchFamily="34" charset="0"/>
                <a:ea typeface="+mn-ea"/>
                <a:cs typeface="Calibri Light" panose="020F0302020204030204" pitchFamily="34" charset="0"/>
              </a:rPr>
              <a:t>www.pvcs-usa.com | 888-357-6912</a:t>
            </a:r>
          </a:p>
        </p:txBody>
      </p:sp>
      <p:pic>
        <p:nvPicPr>
          <p:cNvPr id="4101" name="Picture 5">
            <a:extLst>
              <a:ext uri="{FF2B5EF4-FFF2-40B4-BE49-F238E27FC236}">
                <a16:creationId xmlns:a16="http://schemas.microsoft.com/office/drawing/2014/main" id="{EB9D65BF-121E-2479-16C5-72B8A72FD0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0" y="1"/>
            <a:ext cx="12192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air of glasses&#10;&#10;Description automatically generated">
            <a:extLst>
              <a:ext uri="{FF2B5EF4-FFF2-40B4-BE49-F238E27FC236}">
                <a16:creationId xmlns:a16="http://schemas.microsoft.com/office/drawing/2014/main" id="{D3460EAB-19ED-B0E4-37DD-2C4B40C24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49010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hild's face&#10;&#10;Description automatically generated">
            <a:extLst>
              <a:ext uri="{FF2B5EF4-FFF2-40B4-BE49-F238E27FC236}">
                <a16:creationId xmlns:a16="http://schemas.microsoft.com/office/drawing/2014/main" id="{FB67514B-6F33-70DB-9E86-092EE44729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138852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Default Theme">
  <a:themeElements>
    <a:clrScheme name="Met Life Main">
      <a:dk1>
        <a:srgbClr val="000000"/>
      </a:dk1>
      <a:lt1>
        <a:srgbClr val="FFFFFF"/>
      </a:lt1>
      <a:dk2>
        <a:srgbClr val="00A3AD"/>
      </a:dk2>
      <a:lt2>
        <a:srgbClr val="75787B"/>
      </a:lt2>
      <a:accent1>
        <a:srgbClr val="0061A0"/>
      </a:accent1>
      <a:accent2>
        <a:srgbClr val="0090DA"/>
      </a:accent2>
      <a:accent3>
        <a:srgbClr val="A3CE4E"/>
      </a:accent3>
      <a:accent4>
        <a:srgbClr val="FFC600"/>
      </a:accent4>
      <a:accent5>
        <a:srgbClr val="6024A9"/>
      </a:accent5>
      <a:accent6>
        <a:srgbClr val="DB0A5B"/>
      </a:accent6>
      <a:hlink>
        <a:srgbClr val="0000FF"/>
      </a:hlink>
      <a:folHlink>
        <a:srgbClr val="CDCBCB"/>
      </a:folHlink>
    </a:clrScheme>
    <a:fontScheme name="MetLife Generic">
      <a:majorFont>
        <a:latin typeface="Georgia Bold"/>
        <a:ea typeface="Georgia Bold"/>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sz="2000" smtClean="0">
            <a:solidFill>
              <a:schemeClr val="bg1"/>
            </a:solidFill>
            <a:cs typeface="Open Sans Bold"/>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mpd="sng">
          <a:solidFill>
            <a:schemeClr val="bg2">
              <a:lumMod val="60000"/>
              <a:lumOff val="40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defTabSz="456758" fontAlgn="base">
          <a:spcBef>
            <a:spcPts val="1200"/>
          </a:spcBef>
          <a:defRPr dirty="0" err="1" smtClean="0">
            <a:solidFill>
              <a:schemeClr val="bg2"/>
            </a:solidFill>
            <a:ea typeface="MetLife Circular Light" charset="0"/>
            <a:cs typeface="MetLife Circular Light" charset="0"/>
          </a:defRPr>
        </a:defPPr>
      </a:lstStyle>
    </a:txDef>
  </a:objectDefaults>
  <a:extraClrSchemeLst/>
  <a:extLst>
    <a:ext uri="{05A4C25C-085E-4340-85A3-A5531E510DB2}">
      <thm15:themeFamily xmlns:thm15="http://schemas.microsoft.com/office/thememl/2012/main" name="Presentation1" id="{F245B1E3-0FAE-4B4C-AA99-DA59BD2B0868}" vid="{5C9F266D-7280-134F-81BB-B37D7BC37955}"/>
    </a:ext>
  </a:extLst>
</a:theme>
</file>

<file path=ppt/theme/theme5.xml><?xml version="1.0" encoding="utf-8"?>
<a:theme xmlns:a="http://schemas.openxmlformats.org/drawingml/2006/main" name="4_Office Theme">
  <a:themeElements>
    <a:clrScheme name="Sun Life 2024">
      <a:dk1>
        <a:srgbClr val="000000"/>
      </a:dk1>
      <a:lt1>
        <a:srgbClr val="FFFFFF"/>
      </a:lt1>
      <a:dk2>
        <a:srgbClr val="003846"/>
      </a:dk2>
      <a:lt2>
        <a:srgbClr val="FFF8E0"/>
      </a:lt2>
      <a:accent1>
        <a:srgbClr val="AC6100"/>
      </a:accent1>
      <a:accent2>
        <a:srgbClr val="D9541A"/>
      </a:accent2>
      <a:accent3>
        <a:srgbClr val="FCDB54"/>
      </a:accent3>
      <a:accent4>
        <a:srgbClr val="004F73"/>
      </a:accent4>
      <a:accent5>
        <a:srgbClr val="38758E"/>
      </a:accent5>
      <a:accent6>
        <a:srgbClr val="6ED2DF"/>
      </a:accent6>
      <a:hlink>
        <a:srgbClr val="004F73"/>
      </a:hlink>
      <a:folHlink>
        <a:srgbClr val="D9541A"/>
      </a:folHlink>
    </a:clrScheme>
    <a:fontScheme name="SunLife_2024">
      <a:majorFont>
        <a:latin typeface="Sun Life New Display"/>
        <a:ea typeface=""/>
        <a:cs typeface=""/>
      </a:majorFont>
      <a:minorFont>
        <a:latin typeface="Sun Life New Tex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Sun Life Warm Yellow (Primary)">
      <a:srgbClr val="FFF8E0"/>
    </a:custClr>
    <a:custClr name="Sun Life Blue (Iconic)">
      <a:srgbClr val="003946"/>
    </a:custClr>
    <a:custClr name="Sun Life Yellow (Iconic)">
      <a:srgbClr val="FEBE10"/>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Light Grey (Secondary)">
      <a:srgbClr val="DDE6E1"/>
    </a:custClr>
    <a:custClr name="Medium Grey (Secondary)">
      <a:srgbClr val="E0DCD1"/>
    </a:custClr>
    <a:custClr name="Warm Grey (Secondary)">
      <a:srgbClr val="A59E8C"/>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No color">
      <a:srgbClr val="FFFFFF"/>
    </a:custClr>
    <a:custClr name="Gold (Graphs)">
      <a:srgbClr val="AC6100"/>
    </a:custClr>
    <a:custClr name="Deep orange (Graphs)">
      <a:srgbClr val="D9541A"/>
    </a:custClr>
    <a:custClr name="Orange (Graphs)">
      <a:srgbClr val="FC9E2D"/>
    </a:custClr>
    <a:custClr name="Light yellow (Graphs)">
      <a:srgbClr val="FCDB54"/>
    </a:custClr>
    <a:custClr name="Medium blue (Graphs)">
      <a:srgbClr val="004F73"/>
    </a:custClr>
    <a:custClr name="Light blue (Graphs)">
      <a:srgbClr val="38758E"/>
    </a:custClr>
    <a:custClr name="Teal (Graphs)">
      <a:srgbClr val="6ED2DF"/>
    </a:custClr>
    <a:custClr name="No color">
      <a:srgbClr val="FFFFFF"/>
    </a:custClr>
    <a:custClr name="No color">
      <a:srgbClr val="FFFFFF"/>
    </a:custClr>
    <a:custClr name="No color">
      <a:srgbClr val="FFFFFF"/>
    </a:custClr>
  </a:custClrLst>
  <a:extLst>
    <a:ext uri="{05A4C25C-085E-4340-85A3-A5531E510DB2}">
      <thm15:themeFamily xmlns:thm15="http://schemas.microsoft.com/office/thememl/2012/main" name="2023-Sun-Life-US_New-Sun-Life-Fonts.potx" id="{2C36BF19-747B-D045-BBB4-F3BE35928C91}" vid="{2D99E314-96F9-494A-9B12-870760135E0F}"/>
    </a:ext>
  </a:extLst>
</a:theme>
</file>

<file path=ppt/theme/theme6.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VersantHealth_Template">
  <a:themeElements>
    <a:clrScheme name="Custom 4">
      <a:dk1>
        <a:srgbClr val="515759"/>
      </a:dk1>
      <a:lt1>
        <a:srgbClr val="FFFFFF"/>
      </a:lt1>
      <a:dk2>
        <a:srgbClr val="085965"/>
      </a:dk2>
      <a:lt2>
        <a:srgbClr val="0CB6C0"/>
      </a:lt2>
      <a:accent1>
        <a:srgbClr val="C94B2C"/>
      </a:accent1>
      <a:accent2>
        <a:srgbClr val="00854D"/>
      </a:accent2>
      <a:accent3>
        <a:srgbClr val="D6386D"/>
      </a:accent3>
      <a:accent4>
        <a:srgbClr val="DC6B2F"/>
      </a:accent4>
      <a:accent5>
        <a:srgbClr val="3A913F"/>
      </a:accent5>
      <a:accent6>
        <a:srgbClr val="E31C79"/>
      </a:accent6>
      <a:hlink>
        <a:srgbClr val="085965"/>
      </a:hlink>
      <a:folHlink>
        <a:srgbClr val="08596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B2B4B2"/>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rgbClr val="B2B4B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VersantHealth_Template_Arial" id="{F7E3D85F-0842-AF47-8BAA-E6D6DB63BBB2}" vid="{36029DD5-1998-0546-A78A-9DF7828FE391}"/>
    </a:ext>
  </a:ext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024 master_1a124ae6603042f0aaa0e653594c7299">
  <a:themeElements>
    <a:clrScheme name="VSP new">
      <a:dk1>
        <a:srgbClr val="000000"/>
      </a:dk1>
      <a:lt1>
        <a:srgbClr val="FFFFFF"/>
      </a:lt1>
      <a:dk2>
        <a:srgbClr val="595959"/>
      </a:dk2>
      <a:lt2>
        <a:srgbClr val="8C8C8C"/>
      </a:lt2>
      <a:accent1>
        <a:srgbClr val="3A60FF"/>
      </a:accent1>
      <a:accent2>
        <a:srgbClr val="241ED6"/>
      </a:accent2>
      <a:accent3>
        <a:srgbClr val="7BE0FC"/>
      </a:accent3>
      <a:accent4>
        <a:srgbClr val="0B2334"/>
      </a:accent4>
      <a:accent5>
        <a:srgbClr val="00C2C0"/>
      </a:accent5>
      <a:accent6>
        <a:srgbClr val="FFC709"/>
      </a:accent6>
      <a:hlink>
        <a:srgbClr val="241ED6"/>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1768</Words>
  <Application>Microsoft Office PowerPoint</Application>
  <PresentationFormat>Widescreen</PresentationFormat>
  <Paragraphs>205</Paragraphs>
  <Slides>39</Slides>
  <Notes>24</Notes>
  <HiddenSlides>1</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39</vt:i4>
      </vt:variant>
    </vt:vector>
  </HeadingPairs>
  <TitlesOfParts>
    <vt:vector size="62" baseType="lpstr">
      <vt:lpstr>.AppleSystemUIFont</vt:lpstr>
      <vt:lpstr>Arial</vt:lpstr>
      <vt:lpstr>Calibri</vt:lpstr>
      <vt:lpstr>Calibri Light</vt:lpstr>
      <vt:lpstr>Georgia</vt:lpstr>
      <vt:lpstr>Georgia Bold</vt:lpstr>
      <vt:lpstr>Lucida Grande</vt:lpstr>
      <vt:lpstr>MetLife Circular</vt:lpstr>
      <vt:lpstr>Open Sans</vt:lpstr>
      <vt:lpstr>Sun Life New Display</vt:lpstr>
      <vt:lpstr>Sun Life New Text</vt:lpstr>
      <vt:lpstr>Symbol</vt:lpstr>
      <vt:lpstr>System Font Regular</vt:lpstr>
      <vt:lpstr>Times New Roman</vt:lpstr>
      <vt:lpstr>1_Office Theme</vt:lpstr>
      <vt:lpstr>Custom Design</vt:lpstr>
      <vt:lpstr>3_Custom Design</vt:lpstr>
      <vt:lpstr>2_Default Theme</vt:lpstr>
      <vt:lpstr>4_Office Theme</vt:lpstr>
      <vt:lpstr>Default Design</vt:lpstr>
      <vt:lpstr>2_VersantHealth_Template</vt:lpstr>
      <vt:lpstr>Simple Light</vt:lpstr>
      <vt:lpstr>2024 master_1a124ae6603042f0aaa0e653594c7299</vt:lpstr>
      <vt:lpstr>PowerPoint Presentation</vt:lpstr>
      <vt:lpstr>PowerPoint Presentation</vt:lpstr>
      <vt:lpstr>Plan Year 2025​ Benefits Option Period</vt:lpstr>
      <vt:lpstr>Vision plan presentations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State of Oklahoma 2025 Option Period</vt:lpstr>
      <vt:lpstr>An overview of your vision benefits</vt:lpstr>
      <vt:lpstr>Your in-network vision benefits</vt:lpstr>
      <vt:lpstr>Your out-of-network vision benefits</vt:lpstr>
      <vt:lpstr>You can also get value-added discounts</vt:lpstr>
      <vt:lpstr>Have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Great Eye Care with a Hefty Side of Savings</vt:lpstr>
      <vt:lpstr>Vision Care is Essential</vt:lpstr>
      <vt:lpstr>Your VSP Plan Snapshot:</vt:lpstr>
      <vt:lpstr>Your VSP Plan Snapshot: Lens Enhancements - Base Plan</vt:lpstr>
      <vt:lpstr>Savings Beyond Benefits</vt:lpstr>
      <vt:lpstr>The Choice is Yours</vt:lpstr>
      <vt:lpstr>Eyewear Shopping Online at Eyeconic</vt:lpstr>
      <vt:lpstr>The Right Doctor for You</vt:lpstr>
      <vt:lpstr>Using Your Benefit is Easy</vt:lpstr>
      <vt:lpstr>Enroll Today!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Debra Baker</dc:creator>
  <cp:lastModifiedBy>Jake Lowrey</cp:lastModifiedBy>
  <cp:revision>8</cp:revision>
  <dcterms:created xsi:type="dcterms:W3CDTF">2024-09-06T19:23:43Z</dcterms:created>
  <dcterms:modified xsi:type="dcterms:W3CDTF">2024-10-08T18:14:55Z</dcterms:modified>
</cp:coreProperties>
</file>